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13394B-C4D2-47E8-8002-F924145497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17B026C-4CA4-43E5-8264-6AE99B4043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3760CC1-E2D5-424B-B8DD-6CC76846B2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10/03/2025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64FDB56-E01A-4C90-B128-8358940632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819E45-5AB4-4A01-A8B0-049E584040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63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CD9EF5-6AAF-4E73-8F75-7B766DAAB7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9C7B56-EC83-4FA9-B2B4-A1BAB6EE97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9065C4E-998A-4ADE-8315-E3BEDF0FE3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10/03/2025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4865F36-8839-49DA-8CB2-3FF1522221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4E11961-459A-49E1-BD24-514E90F59D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245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2D596D-E6D7-4A22-9F50-003E7F052F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4BB547A-95DA-4A80-AB21-01A386B4FA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EF39679-2991-4AFA-822C-E7447031C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10/03/2025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C5F70CB-CFC9-4856-9DF1-AC29F0F83A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18B1419-789D-4CE4-A26E-259A09C373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38572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3BCCCF-AA13-4A4A-8A28-115F0C6099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A9387DE-E405-4F6C-9B45-D0753B2D8E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24F2F67-AAAF-4D51-A6E8-E9AB52A99D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E16F66D-7319-4995-9B58-C4BA250D7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10/03/2025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B1DD9E9-1EA8-4D4A-894A-9313A3F770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1CDAA08-FECB-4D24-AA73-16A416C31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51407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DFED18-65B0-4CC5-96C8-FF3BF1FFF1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E7CF73A-1C10-4DF3-A48D-B3167F49C4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86485AB-1969-4FB1-9F4D-7AC78D517B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3DAFCE3-473A-4F1A-AA88-0239837179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39E7541-181C-4E3F-96AB-4487B2B22B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5C9A085-1D9C-45BF-82D3-68FE167F9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10/03/2025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215DF00-B9B3-41F1-B288-07B4E4BF2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0960077-75FE-48FB-94BF-7B2E931605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7242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9C357E-C167-4997-BF15-64E5FBDFF2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1DC2E8D-F877-4DC6-BB29-7E52A1B80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10/03/2025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6BB9D3F-8F9D-4087-A741-C18DBE13D3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8EB47E2-207C-4ED9-88CD-F3F52C6601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7359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1ADDE71-C6FB-4773-AE30-EAFF1ABF04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10/03/2025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0337052-02CE-497F-B002-CCCD930916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39E4119-CE4E-46FE-80AB-363010AAD5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6604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108E4C-BDEF-4DBE-8E1E-3F205F8682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F3FAD37-A118-4081-920F-8C1B1F592C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63EA82E-E95E-4F1A-AE75-3F78FB3A0D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8A1ACE5-1B2F-4861-8648-AA089C7D8D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10/03/2025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4875BB2-9950-4E70-97D2-203C038776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3A3A49F-B62D-4766-92D1-EC897E00AE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50947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F356DD-03FB-4F3B-B4B2-EA6558B25B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9D3C82A-6EAA-490A-ABCF-3490D20C33D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CAFC077-0578-498F-A86E-482450883C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8AB0E8E-A5B0-476C-B86F-41344C9F08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10/03/2025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197F5B1-C552-42EA-933B-5575FA8E22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D95237F-937E-4045-9EDA-23FB10F1F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06655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C8A3D4-5979-4E3B-ACBB-E0575C9E12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363CBAF-2C2D-42EA-A573-B30FE2D092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A7A5861-64ED-4567-93EF-33E37868F4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10/03/2025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CC615F5-6C8B-4085-BED3-794FBED4B9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AA72286-5AE0-45EA-8B61-7954C8869A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6377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073E5C9-D171-40B7-8AB0-9B6E7D69D1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2E07507-1F7A-4CC0-9083-965A43FE64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856E13E-1069-44B4-B2A6-37124FB191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10/03/2025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116CB8D-B556-474E-900E-96A47ED2BA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8B3BCC3-F5C3-47CE-B411-17D8438D5C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0044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77304A-B6D7-4D66-9283-610D90421E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9341FD7-7BB9-46D1-A56A-7CAE800D87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1AA5C3-B149-4ECD-9095-9CF56C251AE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117A3D-65D3-406A-8976-B7D1B397F88D}" type="datetimeFigureOut">
              <a:rPr lang="fr-FR" smtClean="0"/>
              <a:t>10/03/2025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7471251-8557-4592-9DF1-38D6726363B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C3A3E1E-0EC3-434D-AD1D-FD4D87FBE0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05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>
            <a:extLst>
              <a:ext uri="{FF2B5EF4-FFF2-40B4-BE49-F238E27FC236}">
                <a16:creationId xmlns:a16="http://schemas.microsoft.com/office/drawing/2014/main" id="{63003755-91A6-0238-C4D4-A9882A561F49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2333625" y="0"/>
            <a:ext cx="7524750" cy="6858000"/>
            <a:chOff x="1470" y="0"/>
            <a:chExt cx="4740" cy="4320"/>
          </a:xfrm>
        </p:grpSpPr>
        <p:sp>
          <p:nvSpPr>
            <p:cNvPr id="5" name="AutoShape 3">
              <a:extLst>
                <a:ext uri="{FF2B5EF4-FFF2-40B4-BE49-F238E27FC236}">
                  <a16:creationId xmlns:a16="http://schemas.microsoft.com/office/drawing/2014/main" id="{8EC9E8BB-4490-D3B1-6F4B-BFB0A625525C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1470" y="0"/>
              <a:ext cx="4740" cy="4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grpSp>
          <p:nvGrpSpPr>
            <p:cNvPr id="6" name="Group 205">
              <a:extLst>
                <a:ext uri="{FF2B5EF4-FFF2-40B4-BE49-F238E27FC236}">
                  <a16:creationId xmlns:a16="http://schemas.microsoft.com/office/drawing/2014/main" id="{88A720A2-8156-35E7-0305-ABEEA0D426C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475" y="35"/>
              <a:ext cx="3743" cy="4208"/>
              <a:chOff x="1475" y="35"/>
              <a:chExt cx="3743" cy="4208"/>
            </a:xfrm>
          </p:grpSpPr>
          <p:sp>
            <p:nvSpPr>
              <p:cNvPr id="273" name="Freeform 5">
                <a:extLst>
                  <a:ext uri="{FF2B5EF4-FFF2-40B4-BE49-F238E27FC236}">
                    <a16:creationId xmlns:a16="http://schemas.microsoft.com/office/drawing/2014/main" id="{DB69D29D-53AB-7EB4-1B3B-3A757BC779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89" y="2117"/>
                <a:ext cx="52" cy="33"/>
              </a:xfrm>
              <a:custGeom>
                <a:avLst/>
                <a:gdLst>
                  <a:gd name="T0" fmla="*/ 52 w 52"/>
                  <a:gd name="T1" fmla="*/ 25 h 33"/>
                  <a:gd name="T2" fmla="*/ 15 w 52"/>
                  <a:gd name="T3" fmla="*/ 0 h 33"/>
                  <a:gd name="T4" fmla="*/ 0 w 52"/>
                  <a:gd name="T5" fmla="*/ 4 h 33"/>
                  <a:gd name="T6" fmla="*/ 2 w 52"/>
                  <a:gd name="T7" fmla="*/ 4 h 33"/>
                  <a:gd name="T8" fmla="*/ 0 w 52"/>
                  <a:gd name="T9" fmla="*/ 4 h 33"/>
                  <a:gd name="T10" fmla="*/ 32 w 52"/>
                  <a:gd name="T11" fmla="*/ 33 h 33"/>
                  <a:gd name="T12" fmla="*/ 52 w 52"/>
                  <a:gd name="T13" fmla="*/ 25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" h="33">
                    <a:moveTo>
                      <a:pt x="52" y="25"/>
                    </a:moveTo>
                    <a:lnTo>
                      <a:pt x="15" y="0"/>
                    </a:lnTo>
                    <a:lnTo>
                      <a:pt x="0" y="4"/>
                    </a:lnTo>
                    <a:lnTo>
                      <a:pt x="2" y="4"/>
                    </a:lnTo>
                    <a:lnTo>
                      <a:pt x="0" y="4"/>
                    </a:lnTo>
                    <a:lnTo>
                      <a:pt x="32" y="33"/>
                    </a:lnTo>
                    <a:lnTo>
                      <a:pt x="52" y="2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4" name="Freeform 6">
                <a:extLst>
                  <a:ext uri="{FF2B5EF4-FFF2-40B4-BE49-F238E27FC236}">
                    <a16:creationId xmlns:a16="http://schemas.microsoft.com/office/drawing/2014/main" id="{A7D58913-C548-5D2A-B0F6-1EC02D624C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72" y="2107"/>
                <a:ext cx="17" cy="18"/>
              </a:xfrm>
              <a:custGeom>
                <a:avLst/>
                <a:gdLst>
                  <a:gd name="T0" fmla="*/ 8 w 17"/>
                  <a:gd name="T1" fmla="*/ 18 h 18"/>
                  <a:gd name="T2" fmla="*/ 13 w 17"/>
                  <a:gd name="T3" fmla="*/ 16 h 18"/>
                  <a:gd name="T4" fmla="*/ 17 w 17"/>
                  <a:gd name="T5" fmla="*/ 16 h 18"/>
                  <a:gd name="T6" fmla="*/ 0 w 17"/>
                  <a:gd name="T7" fmla="*/ 0 h 18"/>
                  <a:gd name="T8" fmla="*/ 8 w 17"/>
                  <a:gd name="T9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8">
                    <a:moveTo>
                      <a:pt x="8" y="18"/>
                    </a:moveTo>
                    <a:lnTo>
                      <a:pt x="13" y="16"/>
                    </a:lnTo>
                    <a:lnTo>
                      <a:pt x="17" y="16"/>
                    </a:lnTo>
                    <a:lnTo>
                      <a:pt x="0" y="0"/>
                    </a:lnTo>
                    <a:lnTo>
                      <a:pt x="8" y="1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5" name="Freeform 7">
                <a:extLst>
                  <a:ext uri="{FF2B5EF4-FFF2-40B4-BE49-F238E27FC236}">
                    <a16:creationId xmlns:a16="http://schemas.microsoft.com/office/drawing/2014/main" id="{328171AE-8F82-C7A7-59FB-C1DF4FD39A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05" y="2208"/>
                <a:ext cx="55" cy="98"/>
              </a:xfrm>
              <a:custGeom>
                <a:avLst/>
                <a:gdLst>
                  <a:gd name="T0" fmla="*/ 13 w 55"/>
                  <a:gd name="T1" fmla="*/ 0 h 98"/>
                  <a:gd name="T2" fmla="*/ 0 w 55"/>
                  <a:gd name="T3" fmla="*/ 19 h 98"/>
                  <a:gd name="T4" fmla="*/ 46 w 55"/>
                  <a:gd name="T5" fmla="*/ 98 h 98"/>
                  <a:gd name="T6" fmla="*/ 55 w 55"/>
                  <a:gd name="T7" fmla="*/ 76 h 98"/>
                  <a:gd name="T8" fmla="*/ 49 w 55"/>
                  <a:gd name="T9" fmla="*/ 22 h 98"/>
                  <a:gd name="T10" fmla="*/ 13 w 55"/>
                  <a:gd name="T11" fmla="*/ 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5" h="98">
                    <a:moveTo>
                      <a:pt x="13" y="0"/>
                    </a:moveTo>
                    <a:lnTo>
                      <a:pt x="0" y="19"/>
                    </a:lnTo>
                    <a:lnTo>
                      <a:pt x="46" y="98"/>
                    </a:lnTo>
                    <a:lnTo>
                      <a:pt x="55" y="76"/>
                    </a:lnTo>
                    <a:lnTo>
                      <a:pt x="49" y="22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6" name="Freeform 8">
                <a:extLst>
                  <a:ext uri="{FF2B5EF4-FFF2-40B4-BE49-F238E27FC236}">
                    <a16:creationId xmlns:a16="http://schemas.microsoft.com/office/drawing/2014/main" id="{2124CA04-EA19-B63A-44A3-A09B4A66E1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57" y="1756"/>
                <a:ext cx="42" cy="59"/>
              </a:xfrm>
              <a:custGeom>
                <a:avLst/>
                <a:gdLst>
                  <a:gd name="T0" fmla="*/ 20 w 42"/>
                  <a:gd name="T1" fmla="*/ 22 h 59"/>
                  <a:gd name="T2" fmla="*/ 12 w 42"/>
                  <a:gd name="T3" fmla="*/ 0 h 59"/>
                  <a:gd name="T4" fmla="*/ 0 w 42"/>
                  <a:gd name="T5" fmla="*/ 18 h 59"/>
                  <a:gd name="T6" fmla="*/ 42 w 42"/>
                  <a:gd name="T7" fmla="*/ 59 h 59"/>
                  <a:gd name="T8" fmla="*/ 41 w 42"/>
                  <a:gd name="T9" fmla="*/ 37 h 59"/>
                  <a:gd name="T10" fmla="*/ 20 w 42"/>
                  <a:gd name="T11" fmla="*/ 22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59">
                    <a:moveTo>
                      <a:pt x="20" y="22"/>
                    </a:moveTo>
                    <a:lnTo>
                      <a:pt x="12" y="0"/>
                    </a:lnTo>
                    <a:lnTo>
                      <a:pt x="0" y="18"/>
                    </a:lnTo>
                    <a:lnTo>
                      <a:pt x="42" y="59"/>
                    </a:lnTo>
                    <a:lnTo>
                      <a:pt x="41" y="37"/>
                    </a:lnTo>
                    <a:lnTo>
                      <a:pt x="20" y="2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7" name="Freeform 9">
                <a:extLst>
                  <a:ext uri="{FF2B5EF4-FFF2-40B4-BE49-F238E27FC236}">
                    <a16:creationId xmlns:a16="http://schemas.microsoft.com/office/drawing/2014/main" id="{353895F2-6309-C76B-B603-7F7827A97D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83" y="1591"/>
                <a:ext cx="55" cy="33"/>
              </a:xfrm>
              <a:custGeom>
                <a:avLst/>
                <a:gdLst>
                  <a:gd name="T0" fmla="*/ 21 w 55"/>
                  <a:gd name="T1" fmla="*/ 0 h 33"/>
                  <a:gd name="T2" fmla="*/ 0 w 55"/>
                  <a:gd name="T3" fmla="*/ 3 h 33"/>
                  <a:gd name="T4" fmla="*/ 5 w 55"/>
                  <a:gd name="T5" fmla="*/ 27 h 33"/>
                  <a:gd name="T6" fmla="*/ 29 w 55"/>
                  <a:gd name="T7" fmla="*/ 33 h 33"/>
                  <a:gd name="T8" fmla="*/ 55 w 55"/>
                  <a:gd name="T9" fmla="*/ 25 h 33"/>
                  <a:gd name="T10" fmla="*/ 21 w 55"/>
                  <a:gd name="T11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5" h="33">
                    <a:moveTo>
                      <a:pt x="21" y="0"/>
                    </a:moveTo>
                    <a:lnTo>
                      <a:pt x="0" y="3"/>
                    </a:lnTo>
                    <a:lnTo>
                      <a:pt x="5" y="27"/>
                    </a:lnTo>
                    <a:lnTo>
                      <a:pt x="29" y="33"/>
                    </a:lnTo>
                    <a:lnTo>
                      <a:pt x="55" y="25"/>
                    </a:lnTo>
                    <a:lnTo>
                      <a:pt x="21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8" name="Freeform 10">
                <a:extLst>
                  <a:ext uri="{FF2B5EF4-FFF2-40B4-BE49-F238E27FC236}">
                    <a16:creationId xmlns:a16="http://schemas.microsoft.com/office/drawing/2014/main" id="{BB69AD28-E685-E1D4-5B46-DB3F0B1A08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0" y="3524"/>
                <a:ext cx="325" cy="513"/>
              </a:xfrm>
              <a:custGeom>
                <a:avLst/>
                <a:gdLst>
                  <a:gd name="T0" fmla="*/ 273 w 325"/>
                  <a:gd name="T1" fmla="*/ 72 h 513"/>
                  <a:gd name="T2" fmla="*/ 261 w 325"/>
                  <a:gd name="T3" fmla="*/ 8 h 513"/>
                  <a:gd name="T4" fmla="*/ 242 w 325"/>
                  <a:gd name="T5" fmla="*/ 0 h 513"/>
                  <a:gd name="T6" fmla="*/ 225 w 325"/>
                  <a:gd name="T7" fmla="*/ 15 h 513"/>
                  <a:gd name="T8" fmla="*/ 228 w 325"/>
                  <a:gd name="T9" fmla="*/ 138 h 513"/>
                  <a:gd name="T10" fmla="*/ 166 w 325"/>
                  <a:gd name="T11" fmla="*/ 129 h 513"/>
                  <a:gd name="T12" fmla="*/ 141 w 325"/>
                  <a:gd name="T13" fmla="*/ 163 h 513"/>
                  <a:gd name="T14" fmla="*/ 66 w 325"/>
                  <a:gd name="T15" fmla="*/ 193 h 513"/>
                  <a:gd name="T16" fmla="*/ 61 w 325"/>
                  <a:gd name="T17" fmla="*/ 214 h 513"/>
                  <a:gd name="T18" fmla="*/ 41 w 325"/>
                  <a:gd name="T19" fmla="*/ 215 h 513"/>
                  <a:gd name="T20" fmla="*/ 25 w 325"/>
                  <a:gd name="T21" fmla="*/ 236 h 513"/>
                  <a:gd name="T22" fmla="*/ 27 w 325"/>
                  <a:gd name="T23" fmla="*/ 259 h 513"/>
                  <a:gd name="T24" fmla="*/ 0 w 325"/>
                  <a:gd name="T25" fmla="*/ 296 h 513"/>
                  <a:gd name="T26" fmla="*/ 0 w 325"/>
                  <a:gd name="T27" fmla="*/ 296 h 513"/>
                  <a:gd name="T28" fmla="*/ 96 w 325"/>
                  <a:gd name="T29" fmla="*/ 311 h 513"/>
                  <a:gd name="T30" fmla="*/ 104 w 325"/>
                  <a:gd name="T31" fmla="*/ 336 h 513"/>
                  <a:gd name="T32" fmla="*/ 146 w 325"/>
                  <a:gd name="T33" fmla="*/ 360 h 513"/>
                  <a:gd name="T34" fmla="*/ 188 w 325"/>
                  <a:gd name="T35" fmla="*/ 401 h 513"/>
                  <a:gd name="T36" fmla="*/ 193 w 325"/>
                  <a:gd name="T37" fmla="*/ 425 h 513"/>
                  <a:gd name="T38" fmla="*/ 210 w 325"/>
                  <a:gd name="T39" fmla="*/ 432 h 513"/>
                  <a:gd name="T40" fmla="*/ 237 w 325"/>
                  <a:gd name="T41" fmla="*/ 510 h 513"/>
                  <a:gd name="T42" fmla="*/ 264 w 325"/>
                  <a:gd name="T43" fmla="*/ 513 h 513"/>
                  <a:gd name="T44" fmla="*/ 287 w 325"/>
                  <a:gd name="T45" fmla="*/ 502 h 513"/>
                  <a:gd name="T46" fmla="*/ 286 w 325"/>
                  <a:gd name="T47" fmla="*/ 500 h 513"/>
                  <a:gd name="T48" fmla="*/ 287 w 325"/>
                  <a:gd name="T49" fmla="*/ 456 h 513"/>
                  <a:gd name="T50" fmla="*/ 325 w 325"/>
                  <a:gd name="T51" fmla="*/ 371 h 513"/>
                  <a:gd name="T52" fmla="*/ 298 w 325"/>
                  <a:gd name="T53" fmla="*/ 189 h 513"/>
                  <a:gd name="T54" fmla="*/ 270 w 325"/>
                  <a:gd name="T55" fmla="*/ 148 h 513"/>
                  <a:gd name="T56" fmla="*/ 273 w 325"/>
                  <a:gd name="T57" fmla="*/ 72 h 5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325" h="513">
                    <a:moveTo>
                      <a:pt x="273" y="72"/>
                    </a:moveTo>
                    <a:lnTo>
                      <a:pt x="261" y="8"/>
                    </a:lnTo>
                    <a:lnTo>
                      <a:pt x="242" y="0"/>
                    </a:lnTo>
                    <a:lnTo>
                      <a:pt x="225" y="15"/>
                    </a:lnTo>
                    <a:lnTo>
                      <a:pt x="228" y="138"/>
                    </a:lnTo>
                    <a:lnTo>
                      <a:pt x="166" y="129"/>
                    </a:lnTo>
                    <a:lnTo>
                      <a:pt x="141" y="163"/>
                    </a:lnTo>
                    <a:lnTo>
                      <a:pt x="66" y="193"/>
                    </a:lnTo>
                    <a:lnTo>
                      <a:pt x="61" y="214"/>
                    </a:lnTo>
                    <a:lnTo>
                      <a:pt x="41" y="215"/>
                    </a:lnTo>
                    <a:lnTo>
                      <a:pt x="25" y="236"/>
                    </a:lnTo>
                    <a:lnTo>
                      <a:pt x="27" y="259"/>
                    </a:lnTo>
                    <a:lnTo>
                      <a:pt x="0" y="296"/>
                    </a:lnTo>
                    <a:lnTo>
                      <a:pt x="0" y="296"/>
                    </a:lnTo>
                    <a:lnTo>
                      <a:pt x="96" y="311"/>
                    </a:lnTo>
                    <a:lnTo>
                      <a:pt x="104" y="336"/>
                    </a:lnTo>
                    <a:lnTo>
                      <a:pt x="146" y="360"/>
                    </a:lnTo>
                    <a:lnTo>
                      <a:pt x="188" y="401"/>
                    </a:lnTo>
                    <a:lnTo>
                      <a:pt x="193" y="425"/>
                    </a:lnTo>
                    <a:lnTo>
                      <a:pt x="210" y="432"/>
                    </a:lnTo>
                    <a:lnTo>
                      <a:pt x="237" y="510"/>
                    </a:lnTo>
                    <a:lnTo>
                      <a:pt x="264" y="513"/>
                    </a:lnTo>
                    <a:lnTo>
                      <a:pt x="287" y="502"/>
                    </a:lnTo>
                    <a:lnTo>
                      <a:pt x="286" y="500"/>
                    </a:lnTo>
                    <a:lnTo>
                      <a:pt x="287" y="456"/>
                    </a:lnTo>
                    <a:lnTo>
                      <a:pt x="325" y="371"/>
                    </a:lnTo>
                    <a:lnTo>
                      <a:pt x="298" y="189"/>
                    </a:lnTo>
                    <a:lnTo>
                      <a:pt x="270" y="148"/>
                    </a:lnTo>
                    <a:lnTo>
                      <a:pt x="273" y="7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9" name="Freeform 11">
                <a:extLst>
                  <a:ext uri="{FF2B5EF4-FFF2-40B4-BE49-F238E27FC236}">
                    <a16:creationId xmlns:a16="http://schemas.microsoft.com/office/drawing/2014/main" id="{DA7787B1-A4A4-97A0-F2B0-D04E062AE9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75" y="3820"/>
                <a:ext cx="297" cy="423"/>
              </a:xfrm>
              <a:custGeom>
                <a:avLst/>
                <a:gdLst>
                  <a:gd name="T0" fmla="*/ 5 w 297"/>
                  <a:gd name="T1" fmla="*/ 0 h 423"/>
                  <a:gd name="T2" fmla="*/ 0 w 297"/>
                  <a:gd name="T3" fmla="*/ 20 h 423"/>
                  <a:gd name="T4" fmla="*/ 19 w 297"/>
                  <a:gd name="T5" fmla="*/ 12 h 423"/>
                  <a:gd name="T6" fmla="*/ 46 w 297"/>
                  <a:gd name="T7" fmla="*/ 42 h 423"/>
                  <a:gd name="T8" fmla="*/ 10 w 297"/>
                  <a:gd name="T9" fmla="*/ 69 h 423"/>
                  <a:gd name="T10" fmla="*/ 17 w 297"/>
                  <a:gd name="T11" fmla="*/ 108 h 423"/>
                  <a:gd name="T12" fmla="*/ 72 w 297"/>
                  <a:gd name="T13" fmla="*/ 138 h 423"/>
                  <a:gd name="T14" fmla="*/ 54 w 297"/>
                  <a:gd name="T15" fmla="*/ 151 h 423"/>
                  <a:gd name="T16" fmla="*/ 33 w 297"/>
                  <a:gd name="T17" fmla="*/ 209 h 423"/>
                  <a:gd name="T18" fmla="*/ 83 w 297"/>
                  <a:gd name="T19" fmla="*/ 192 h 423"/>
                  <a:gd name="T20" fmla="*/ 90 w 297"/>
                  <a:gd name="T21" fmla="*/ 232 h 423"/>
                  <a:gd name="T22" fmla="*/ 71 w 297"/>
                  <a:gd name="T23" fmla="*/ 281 h 423"/>
                  <a:gd name="T24" fmla="*/ 138 w 297"/>
                  <a:gd name="T25" fmla="*/ 295 h 423"/>
                  <a:gd name="T26" fmla="*/ 104 w 297"/>
                  <a:gd name="T27" fmla="*/ 317 h 423"/>
                  <a:gd name="T28" fmla="*/ 102 w 297"/>
                  <a:gd name="T29" fmla="*/ 339 h 423"/>
                  <a:gd name="T30" fmla="*/ 137 w 297"/>
                  <a:gd name="T31" fmla="*/ 371 h 423"/>
                  <a:gd name="T32" fmla="*/ 215 w 297"/>
                  <a:gd name="T33" fmla="*/ 395 h 423"/>
                  <a:gd name="T34" fmla="*/ 225 w 297"/>
                  <a:gd name="T35" fmla="*/ 415 h 423"/>
                  <a:gd name="T36" fmla="*/ 245 w 297"/>
                  <a:gd name="T37" fmla="*/ 423 h 423"/>
                  <a:gd name="T38" fmla="*/ 288 w 297"/>
                  <a:gd name="T39" fmla="*/ 319 h 423"/>
                  <a:gd name="T40" fmla="*/ 264 w 297"/>
                  <a:gd name="T41" fmla="*/ 317 h 423"/>
                  <a:gd name="T42" fmla="*/ 281 w 297"/>
                  <a:gd name="T43" fmla="*/ 303 h 423"/>
                  <a:gd name="T44" fmla="*/ 297 w 297"/>
                  <a:gd name="T45" fmla="*/ 264 h 423"/>
                  <a:gd name="T46" fmla="*/ 292 w 297"/>
                  <a:gd name="T47" fmla="*/ 206 h 423"/>
                  <a:gd name="T48" fmla="*/ 269 w 297"/>
                  <a:gd name="T49" fmla="*/ 217 h 423"/>
                  <a:gd name="T50" fmla="*/ 242 w 297"/>
                  <a:gd name="T51" fmla="*/ 214 h 423"/>
                  <a:gd name="T52" fmla="*/ 215 w 297"/>
                  <a:gd name="T53" fmla="*/ 136 h 423"/>
                  <a:gd name="T54" fmla="*/ 198 w 297"/>
                  <a:gd name="T55" fmla="*/ 129 h 423"/>
                  <a:gd name="T56" fmla="*/ 193 w 297"/>
                  <a:gd name="T57" fmla="*/ 105 h 423"/>
                  <a:gd name="T58" fmla="*/ 151 w 297"/>
                  <a:gd name="T59" fmla="*/ 64 h 423"/>
                  <a:gd name="T60" fmla="*/ 109 w 297"/>
                  <a:gd name="T61" fmla="*/ 40 h 423"/>
                  <a:gd name="T62" fmla="*/ 101 w 297"/>
                  <a:gd name="T63" fmla="*/ 15 h 423"/>
                  <a:gd name="T64" fmla="*/ 5 w 297"/>
                  <a:gd name="T65" fmla="*/ 0 h 4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97" h="423">
                    <a:moveTo>
                      <a:pt x="5" y="0"/>
                    </a:moveTo>
                    <a:lnTo>
                      <a:pt x="0" y="20"/>
                    </a:lnTo>
                    <a:lnTo>
                      <a:pt x="19" y="12"/>
                    </a:lnTo>
                    <a:lnTo>
                      <a:pt x="46" y="42"/>
                    </a:lnTo>
                    <a:lnTo>
                      <a:pt x="10" y="69"/>
                    </a:lnTo>
                    <a:lnTo>
                      <a:pt x="17" y="108"/>
                    </a:lnTo>
                    <a:lnTo>
                      <a:pt x="72" y="138"/>
                    </a:lnTo>
                    <a:lnTo>
                      <a:pt x="54" y="151"/>
                    </a:lnTo>
                    <a:lnTo>
                      <a:pt x="33" y="209"/>
                    </a:lnTo>
                    <a:lnTo>
                      <a:pt x="83" y="192"/>
                    </a:lnTo>
                    <a:lnTo>
                      <a:pt x="90" y="232"/>
                    </a:lnTo>
                    <a:lnTo>
                      <a:pt x="71" y="281"/>
                    </a:lnTo>
                    <a:lnTo>
                      <a:pt x="138" y="295"/>
                    </a:lnTo>
                    <a:lnTo>
                      <a:pt x="104" y="317"/>
                    </a:lnTo>
                    <a:lnTo>
                      <a:pt x="102" y="339"/>
                    </a:lnTo>
                    <a:lnTo>
                      <a:pt x="137" y="371"/>
                    </a:lnTo>
                    <a:lnTo>
                      <a:pt x="215" y="395"/>
                    </a:lnTo>
                    <a:lnTo>
                      <a:pt x="225" y="415"/>
                    </a:lnTo>
                    <a:lnTo>
                      <a:pt x="245" y="423"/>
                    </a:lnTo>
                    <a:lnTo>
                      <a:pt x="288" y="319"/>
                    </a:lnTo>
                    <a:lnTo>
                      <a:pt x="264" y="317"/>
                    </a:lnTo>
                    <a:lnTo>
                      <a:pt x="281" y="303"/>
                    </a:lnTo>
                    <a:lnTo>
                      <a:pt x="297" y="264"/>
                    </a:lnTo>
                    <a:lnTo>
                      <a:pt x="292" y="206"/>
                    </a:lnTo>
                    <a:lnTo>
                      <a:pt x="269" y="217"/>
                    </a:lnTo>
                    <a:lnTo>
                      <a:pt x="242" y="214"/>
                    </a:lnTo>
                    <a:lnTo>
                      <a:pt x="215" y="136"/>
                    </a:lnTo>
                    <a:lnTo>
                      <a:pt x="198" y="129"/>
                    </a:lnTo>
                    <a:lnTo>
                      <a:pt x="193" y="105"/>
                    </a:lnTo>
                    <a:lnTo>
                      <a:pt x="151" y="64"/>
                    </a:lnTo>
                    <a:lnTo>
                      <a:pt x="109" y="40"/>
                    </a:lnTo>
                    <a:lnTo>
                      <a:pt x="101" y="15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0" name="Freeform 12">
                <a:extLst>
                  <a:ext uri="{FF2B5EF4-FFF2-40B4-BE49-F238E27FC236}">
                    <a16:creationId xmlns:a16="http://schemas.microsoft.com/office/drawing/2014/main" id="{45A410F8-3655-7988-21C8-589B65C3BA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6" y="1106"/>
                <a:ext cx="520" cy="310"/>
              </a:xfrm>
              <a:custGeom>
                <a:avLst/>
                <a:gdLst>
                  <a:gd name="T0" fmla="*/ 142 w 520"/>
                  <a:gd name="T1" fmla="*/ 33 h 310"/>
                  <a:gd name="T2" fmla="*/ 101 w 520"/>
                  <a:gd name="T3" fmla="*/ 29 h 310"/>
                  <a:gd name="T4" fmla="*/ 87 w 520"/>
                  <a:gd name="T5" fmla="*/ 44 h 310"/>
                  <a:gd name="T6" fmla="*/ 66 w 520"/>
                  <a:gd name="T7" fmla="*/ 41 h 310"/>
                  <a:gd name="T8" fmla="*/ 18 w 520"/>
                  <a:gd name="T9" fmla="*/ 65 h 310"/>
                  <a:gd name="T10" fmla="*/ 0 w 520"/>
                  <a:gd name="T11" fmla="*/ 82 h 310"/>
                  <a:gd name="T12" fmla="*/ 90 w 520"/>
                  <a:gd name="T13" fmla="*/ 150 h 310"/>
                  <a:gd name="T14" fmla="*/ 77 w 520"/>
                  <a:gd name="T15" fmla="*/ 210 h 310"/>
                  <a:gd name="T16" fmla="*/ 117 w 520"/>
                  <a:gd name="T17" fmla="*/ 243 h 310"/>
                  <a:gd name="T18" fmla="*/ 118 w 520"/>
                  <a:gd name="T19" fmla="*/ 265 h 310"/>
                  <a:gd name="T20" fmla="*/ 137 w 520"/>
                  <a:gd name="T21" fmla="*/ 258 h 310"/>
                  <a:gd name="T22" fmla="*/ 146 w 520"/>
                  <a:gd name="T23" fmla="*/ 276 h 310"/>
                  <a:gd name="T24" fmla="*/ 146 w 520"/>
                  <a:gd name="T25" fmla="*/ 276 h 310"/>
                  <a:gd name="T26" fmla="*/ 203 w 520"/>
                  <a:gd name="T27" fmla="*/ 235 h 310"/>
                  <a:gd name="T28" fmla="*/ 253 w 520"/>
                  <a:gd name="T29" fmla="*/ 265 h 310"/>
                  <a:gd name="T30" fmla="*/ 294 w 520"/>
                  <a:gd name="T31" fmla="*/ 254 h 310"/>
                  <a:gd name="T32" fmla="*/ 329 w 520"/>
                  <a:gd name="T33" fmla="*/ 279 h 310"/>
                  <a:gd name="T34" fmla="*/ 363 w 520"/>
                  <a:gd name="T35" fmla="*/ 263 h 310"/>
                  <a:gd name="T36" fmla="*/ 423 w 520"/>
                  <a:gd name="T37" fmla="*/ 310 h 310"/>
                  <a:gd name="T38" fmla="*/ 429 w 520"/>
                  <a:gd name="T39" fmla="*/ 306 h 310"/>
                  <a:gd name="T40" fmla="*/ 448 w 520"/>
                  <a:gd name="T41" fmla="*/ 290 h 310"/>
                  <a:gd name="T42" fmla="*/ 450 w 520"/>
                  <a:gd name="T43" fmla="*/ 246 h 310"/>
                  <a:gd name="T44" fmla="*/ 483 w 520"/>
                  <a:gd name="T45" fmla="*/ 191 h 310"/>
                  <a:gd name="T46" fmla="*/ 513 w 520"/>
                  <a:gd name="T47" fmla="*/ 95 h 310"/>
                  <a:gd name="T48" fmla="*/ 520 w 520"/>
                  <a:gd name="T49" fmla="*/ 88 h 310"/>
                  <a:gd name="T50" fmla="*/ 483 w 520"/>
                  <a:gd name="T51" fmla="*/ 73 h 310"/>
                  <a:gd name="T52" fmla="*/ 492 w 520"/>
                  <a:gd name="T53" fmla="*/ 0 h 310"/>
                  <a:gd name="T54" fmla="*/ 481 w 520"/>
                  <a:gd name="T55" fmla="*/ 4 h 310"/>
                  <a:gd name="T56" fmla="*/ 407 w 520"/>
                  <a:gd name="T57" fmla="*/ 59 h 310"/>
                  <a:gd name="T58" fmla="*/ 363 w 520"/>
                  <a:gd name="T59" fmla="*/ 46 h 310"/>
                  <a:gd name="T60" fmla="*/ 352 w 520"/>
                  <a:gd name="T61" fmla="*/ 29 h 310"/>
                  <a:gd name="T62" fmla="*/ 316 w 520"/>
                  <a:gd name="T63" fmla="*/ 54 h 310"/>
                  <a:gd name="T64" fmla="*/ 272 w 520"/>
                  <a:gd name="T65" fmla="*/ 62 h 310"/>
                  <a:gd name="T66" fmla="*/ 256 w 520"/>
                  <a:gd name="T67" fmla="*/ 49 h 310"/>
                  <a:gd name="T68" fmla="*/ 219 w 520"/>
                  <a:gd name="T69" fmla="*/ 63 h 310"/>
                  <a:gd name="T70" fmla="*/ 211 w 520"/>
                  <a:gd name="T71" fmla="*/ 82 h 310"/>
                  <a:gd name="T72" fmla="*/ 170 w 520"/>
                  <a:gd name="T73" fmla="*/ 88 h 310"/>
                  <a:gd name="T74" fmla="*/ 140 w 520"/>
                  <a:gd name="T75" fmla="*/ 54 h 310"/>
                  <a:gd name="T76" fmla="*/ 142 w 520"/>
                  <a:gd name="T77" fmla="*/ 33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520" h="310">
                    <a:moveTo>
                      <a:pt x="142" y="33"/>
                    </a:moveTo>
                    <a:lnTo>
                      <a:pt x="101" y="29"/>
                    </a:lnTo>
                    <a:lnTo>
                      <a:pt x="87" y="44"/>
                    </a:lnTo>
                    <a:lnTo>
                      <a:pt x="66" y="41"/>
                    </a:lnTo>
                    <a:lnTo>
                      <a:pt x="18" y="65"/>
                    </a:lnTo>
                    <a:lnTo>
                      <a:pt x="0" y="82"/>
                    </a:lnTo>
                    <a:lnTo>
                      <a:pt x="90" y="150"/>
                    </a:lnTo>
                    <a:lnTo>
                      <a:pt x="77" y="210"/>
                    </a:lnTo>
                    <a:lnTo>
                      <a:pt x="117" y="243"/>
                    </a:lnTo>
                    <a:lnTo>
                      <a:pt x="118" y="265"/>
                    </a:lnTo>
                    <a:lnTo>
                      <a:pt x="137" y="258"/>
                    </a:lnTo>
                    <a:lnTo>
                      <a:pt x="146" y="276"/>
                    </a:lnTo>
                    <a:lnTo>
                      <a:pt x="146" y="276"/>
                    </a:lnTo>
                    <a:lnTo>
                      <a:pt x="203" y="235"/>
                    </a:lnTo>
                    <a:lnTo>
                      <a:pt x="253" y="265"/>
                    </a:lnTo>
                    <a:lnTo>
                      <a:pt x="294" y="254"/>
                    </a:lnTo>
                    <a:lnTo>
                      <a:pt x="329" y="279"/>
                    </a:lnTo>
                    <a:lnTo>
                      <a:pt x="363" y="263"/>
                    </a:lnTo>
                    <a:lnTo>
                      <a:pt x="423" y="310"/>
                    </a:lnTo>
                    <a:lnTo>
                      <a:pt x="429" y="306"/>
                    </a:lnTo>
                    <a:lnTo>
                      <a:pt x="448" y="290"/>
                    </a:lnTo>
                    <a:lnTo>
                      <a:pt x="450" y="246"/>
                    </a:lnTo>
                    <a:lnTo>
                      <a:pt x="483" y="191"/>
                    </a:lnTo>
                    <a:lnTo>
                      <a:pt x="513" y="95"/>
                    </a:lnTo>
                    <a:lnTo>
                      <a:pt x="520" y="88"/>
                    </a:lnTo>
                    <a:lnTo>
                      <a:pt x="483" y="73"/>
                    </a:lnTo>
                    <a:lnTo>
                      <a:pt x="492" y="0"/>
                    </a:lnTo>
                    <a:lnTo>
                      <a:pt x="481" y="4"/>
                    </a:lnTo>
                    <a:lnTo>
                      <a:pt x="407" y="59"/>
                    </a:lnTo>
                    <a:lnTo>
                      <a:pt x="363" y="46"/>
                    </a:lnTo>
                    <a:lnTo>
                      <a:pt x="352" y="29"/>
                    </a:lnTo>
                    <a:lnTo>
                      <a:pt x="316" y="54"/>
                    </a:lnTo>
                    <a:lnTo>
                      <a:pt x="272" y="62"/>
                    </a:lnTo>
                    <a:lnTo>
                      <a:pt x="256" y="49"/>
                    </a:lnTo>
                    <a:lnTo>
                      <a:pt x="219" y="63"/>
                    </a:lnTo>
                    <a:lnTo>
                      <a:pt x="211" y="82"/>
                    </a:lnTo>
                    <a:lnTo>
                      <a:pt x="170" y="88"/>
                    </a:lnTo>
                    <a:lnTo>
                      <a:pt x="140" y="54"/>
                    </a:lnTo>
                    <a:lnTo>
                      <a:pt x="142" y="3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1" name="Freeform 13">
                <a:extLst>
                  <a:ext uri="{FF2B5EF4-FFF2-40B4-BE49-F238E27FC236}">
                    <a16:creationId xmlns:a16="http://schemas.microsoft.com/office/drawing/2014/main" id="{794BD761-A910-26A2-6A90-C2FF143A65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5" y="755"/>
                <a:ext cx="463" cy="384"/>
              </a:xfrm>
              <a:custGeom>
                <a:avLst/>
                <a:gdLst>
                  <a:gd name="T0" fmla="*/ 459 w 463"/>
                  <a:gd name="T1" fmla="*/ 197 h 384"/>
                  <a:gd name="T2" fmla="*/ 463 w 463"/>
                  <a:gd name="T3" fmla="*/ 169 h 384"/>
                  <a:gd name="T4" fmla="*/ 444 w 463"/>
                  <a:gd name="T5" fmla="*/ 159 h 384"/>
                  <a:gd name="T6" fmla="*/ 451 w 463"/>
                  <a:gd name="T7" fmla="*/ 131 h 384"/>
                  <a:gd name="T8" fmla="*/ 435 w 463"/>
                  <a:gd name="T9" fmla="*/ 67 h 384"/>
                  <a:gd name="T10" fmla="*/ 294 w 463"/>
                  <a:gd name="T11" fmla="*/ 54 h 384"/>
                  <a:gd name="T12" fmla="*/ 224 w 463"/>
                  <a:gd name="T13" fmla="*/ 7 h 384"/>
                  <a:gd name="T14" fmla="*/ 177 w 463"/>
                  <a:gd name="T15" fmla="*/ 0 h 384"/>
                  <a:gd name="T16" fmla="*/ 171 w 463"/>
                  <a:gd name="T17" fmla="*/ 21 h 384"/>
                  <a:gd name="T18" fmla="*/ 133 w 463"/>
                  <a:gd name="T19" fmla="*/ 7 h 384"/>
                  <a:gd name="T20" fmla="*/ 77 w 463"/>
                  <a:gd name="T21" fmla="*/ 35 h 384"/>
                  <a:gd name="T22" fmla="*/ 67 w 463"/>
                  <a:gd name="T23" fmla="*/ 54 h 384"/>
                  <a:gd name="T24" fmla="*/ 89 w 463"/>
                  <a:gd name="T25" fmla="*/ 111 h 384"/>
                  <a:gd name="T26" fmla="*/ 52 w 463"/>
                  <a:gd name="T27" fmla="*/ 126 h 384"/>
                  <a:gd name="T28" fmla="*/ 64 w 463"/>
                  <a:gd name="T29" fmla="*/ 144 h 384"/>
                  <a:gd name="T30" fmla="*/ 58 w 463"/>
                  <a:gd name="T31" fmla="*/ 163 h 384"/>
                  <a:gd name="T32" fmla="*/ 75 w 463"/>
                  <a:gd name="T33" fmla="*/ 172 h 384"/>
                  <a:gd name="T34" fmla="*/ 20 w 463"/>
                  <a:gd name="T35" fmla="*/ 244 h 384"/>
                  <a:gd name="T36" fmla="*/ 17 w 463"/>
                  <a:gd name="T37" fmla="*/ 259 h 384"/>
                  <a:gd name="T38" fmla="*/ 0 w 463"/>
                  <a:gd name="T39" fmla="*/ 274 h 384"/>
                  <a:gd name="T40" fmla="*/ 23 w 463"/>
                  <a:gd name="T41" fmla="*/ 332 h 384"/>
                  <a:gd name="T42" fmla="*/ 42 w 463"/>
                  <a:gd name="T43" fmla="*/ 345 h 384"/>
                  <a:gd name="T44" fmla="*/ 66 w 463"/>
                  <a:gd name="T45" fmla="*/ 377 h 384"/>
                  <a:gd name="T46" fmla="*/ 129 w 463"/>
                  <a:gd name="T47" fmla="*/ 384 h 384"/>
                  <a:gd name="T48" fmla="*/ 129 w 463"/>
                  <a:gd name="T49" fmla="*/ 361 h 384"/>
                  <a:gd name="T50" fmla="*/ 196 w 463"/>
                  <a:gd name="T51" fmla="*/ 307 h 384"/>
                  <a:gd name="T52" fmla="*/ 242 w 463"/>
                  <a:gd name="T53" fmla="*/ 301 h 384"/>
                  <a:gd name="T54" fmla="*/ 264 w 463"/>
                  <a:gd name="T55" fmla="*/ 306 h 384"/>
                  <a:gd name="T56" fmla="*/ 265 w 463"/>
                  <a:gd name="T57" fmla="*/ 348 h 384"/>
                  <a:gd name="T58" fmla="*/ 284 w 463"/>
                  <a:gd name="T59" fmla="*/ 362 h 384"/>
                  <a:gd name="T60" fmla="*/ 284 w 463"/>
                  <a:gd name="T61" fmla="*/ 362 h 384"/>
                  <a:gd name="T62" fmla="*/ 325 w 463"/>
                  <a:gd name="T63" fmla="*/ 378 h 384"/>
                  <a:gd name="T64" fmla="*/ 342 w 463"/>
                  <a:gd name="T65" fmla="*/ 367 h 384"/>
                  <a:gd name="T66" fmla="*/ 366 w 463"/>
                  <a:gd name="T67" fmla="*/ 377 h 384"/>
                  <a:gd name="T68" fmla="*/ 399 w 463"/>
                  <a:gd name="T69" fmla="*/ 377 h 384"/>
                  <a:gd name="T70" fmla="*/ 394 w 463"/>
                  <a:gd name="T71" fmla="*/ 356 h 384"/>
                  <a:gd name="T72" fmla="*/ 410 w 463"/>
                  <a:gd name="T73" fmla="*/ 339 h 384"/>
                  <a:gd name="T74" fmla="*/ 394 w 463"/>
                  <a:gd name="T75" fmla="*/ 323 h 384"/>
                  <a:gd name="T76" fmla="*/ 454 w 463"/>
                  <a:gd name="T77" fmla="*/ 307 h 384"/>
                  <a:gd name="T78" fmla="*/ 451 w 463"/>
                  <a:gd name="T79" fmla="*/ 277 h 384"/>
                  <a:gd name="T80" fmla="*/ 429 w 463"/>
                  <a:gd name="T81" fmla="*/ 246 h 384"/>
                  <a:gd name="T82" fmla="*/ 437 w 463"/>
                  <a:gd name="T83" fmla="*/ 203 h 384"/>
                  <a:gd name="T84" fmla="*/ 459 w 463"/>
                  <a:gd name="T85" fmla="*/ 197 h 3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463" h="384">
                    <a:moveTo>
                      <a:pt x="459" y="197"/>
                    </a:moveTo>
                    <a:lnTo>
                      <a:pt x="463" y="169"/>
                    </a:lnTo>
                    <a:lnTo>
                      <a:pt x="444" y="159"/>
                    </a:lnTo>
                    <a:lnTo>
                      <a:pt x="451" y="131"/>
                    </a:lnTo>
                    <a:lnTo>
                      <a:pt x="435" y="67"/>
                    </a:lnTo>
                    <a:lnTo>
                      <a:pt x="294" y="54"/>
                    </a:lnTo>
                    <a:lnTo>
                      <a:pt x="224" y="7"/>
                    </a:lnTo>
                    <a:lnTo>
                      <a:pt x="177" y="0"/>
                    </a:lnTo>
                    <a:lnTo>
                      <a:pt x="171" y="21"/>
                    </a:lnTo>
                    <a:lnTo>
                      <a:pt x="133" y="7"/>
                    </a:lnTo>
                    <a:lnTo>
                      <a:pt x="77" y="35"/>
                    </a:lnTo>
                    <a:lnTo>
                      <a:pt x="67" y="54"/>
                    </a:lnTo>
                    <a:lnTo>
                      <a:pt x="89" y="111"/>
                    </a:lnTo>
                    <a:lnTo>
                      <a:pt x="52" y="126"/>
                    </a:lnTo>
                    <a:lnTo>
                      <a:pt x="64" y="144"/>
                    </a:lnTo>
                    <a:lnTo>
                      <a:pt x="58" y="163"/>
                    </a:lnTo>
                    <a:lnTo>
                      <a:pt x="75" y="172"/>
                    </a:lnTo>
                    <a:lnTo>
                      <a:pt x="20" y="244"/>
                    </a:lnTo>
                    <a:lnTo>
                      <a:pt x="17" y="259"/>
                    </a:lnTo>
                    <a:lnTo>
                      <a:pt x="0" y="274"/>
                    </a:lnTo>
                    <a:lnTo>
                      <a:pt x="23" y="332"/>
                    </a:lnTo>
                    <a:lnTo>
                      <a:pt x="42" y="345"/>
                    </a:lnTo>
                    <a:lnTo>
                      <a:pt x="66" y="377"/>
                    </a:lnTo>
                    <a:lnTo>
                      <a:pt x="129" y="384"/>
                    </a:lnTo>
                    <a:lnTo>
                      <a:pt x="129" y="361"/>
                    </a:lnTo>
                    <a:lnTo>
                      <a:pt x="196" y="307"/>
                    </a:lnTo>
                    <a:lnTo>
                      <a:pt x="242" y="301"/>
                    </a:lnTo>
                    <a:lnTo>
                      <a:pt x="264" y="306"/>
                    </a:lnTo>
                    <a:lnTo>
                      <a:pt x="265" y="348"/>
                    </a:lnTo>
                    <a:lnTo>
                      <a:pt x="284" y="362"/>
                    </a:lnTo>
                    <a:lnTo>
                      <a:pt x="284" y="362"/>
                    </a:lnTo>
                    <a:lnTo>
                      <a:pt x="325" y="378"/>
                    </a:lnTo>
                    <a:lnTo>
                      <a:pt x="342" y="367"/>
                    </a:lnTo>
                    <a:lnTo>
                      <a:pt x="366" y="377"/>
                    </a:lnTo>
                    <a:lnTo>
                      <a:pt x="399" y="377"/>
                    </a:lnTo>
                    <a:lnTo>
                      <a:pt x="394" y="356"/>
                    </a:lnTo>
                    <a:lnTo>
                      <a:pt x="410" y="339"/>
                    </a:lnTo>
                    <a:lnTo>
                      <a:pt x="394" y="323"/>
                    </a:lnTo>
                    <a:lnTo>
                      <a:pt x="454" y="307"/>
                    </a:lnTo>
                    <a:lnTo>
                      <a:pt x="451" y="277"/>
                    </a:lnTo>
                    <a:lnTo>
                      <a:pt x="429" y="246"/>
                    </a:lnTo>
                    <a:lnTo>
                      <a:pt x="437" y="203"/>
                    </a:lnTo>
                    <a:lnTo>
                      <a:pt x="459" y="19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2" name="Freeform 14">
                <a:extLst>
                  <a:ext uri="{FF2B5EF4-FFF2-40B4-BE49-F238E27FC236}">
                    <a16:creationId xmlns:a16="http://schemas.microsoft.com/office/drawing/2014/main" id="{696E9B53-1282-FCA0-9477-03B0CB150B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6" y="1056"/>
                <a:ext cx="420" cy="343"/>
              </a:xfrm>
              <a:custGeom>
                <a:avLst/>
                <a:gdLst>
                  <a:gd name="T0" fmla="*/ 365 w 420"/>
                  <a:gd name="T1" fmla="*/ 76 h 343"/>
                  <a:gd name="T2" fmla="*/ 341 w 420"/>
                  <a:gd name="T3" fmla="*/ 66 h 343"/>
                  <a:gd name="T4" fmla="*/ 324 w 420"/>
                  <a:gd name="T5" fmla="*/ 77 h 343"/>
                  <a:gd name="T6" fmla="*/ 324 w 420"/>
                  <a:gd name="T7" fmla="*/ 77 h 343"/>
                  <a:gd name="T8" fmla="*/ 283 w 420"/>
                  <a:gd name="T9" fmla="*/ 61 h 343"/>
                  <a:gd name="T10" fmla="*/ 264 w 420"/>
                  <a:gd name="T11" fmla="*/ 47 h 343"/>
                  <a:gd name="T12" fmla="*/ 263 w 420"/>
                  <a:gd name="T13" fmla="*/ 5 h 343"/>
                  <a:gd name="T14" fmla="*/ 241 w 420"/>
                  <a:gd name="T15" fmla="*/ 0 h 343"/>
                  <a:gd name="T16" fmla="*/ 195 w 420"/>
                  <a:gd name="T17" fmla="*/ 6 h 343"/>
                  <a:gd name="T18" fmla="*/ 128 w 420"/>
                  <a:gd name="T19" fmla="*/ 60 h 343"/>
                  <a:gd name="T20" fmla="*/ 128 w 420"/>
                  <a:gd name="T21" fmla="*/ 83 h 343"/>
                  <a:gd name="T22" fmla="*/ 65 w 420"/>
                  <a:gd name="T23" fmla="*/ 76 h 343"/>
                  <a:gd name="T24" fmla="*/ 41 w 420"/>
                  <a:gd name="T25" fmla="*/ 44 h 343"/>
                  <a:gd name="T26" fmla="*/ 21 w 420"/>
                  <a:gd name="T27" fmla="*/ 79 h 343"/>
                  <a:gd name="T28" fmla="*/ 0 w 420"/>
                  <a:gd name="T29" fmla="*/ 85 h 343"/>
                  <a:gd name="T30" fmla="*/ 2 w 420"/>
                  <a:gd name="T31" fmla="*/ 145 h 343"/>
                  <a:gd name="T32" fmla="*/ 29 w 420"/>
                  <a:gd name="T33" fmla="*/ 154 h 343"/>
                  <a:gd name="T34" fmla="*/ 60 w 420"/>
                  <a:gd name="T35" fmla="*/ 195 h 343"/>
                  <a:gd name="T36" fmla="*/ 77 w 420"/>
                  <a:gd name="T37" fmla="*/ 253 h 343"/>
                  <a:gd name="T38" fmla="*/ 91 w 420"/>
                  <a:gd name="T39" fmla="*/ 238 h 343"/>
                  <a:gd name="T40" fmla="*/ 117 w 420"/>
                  <a:gd name="T41" fmla="*/ 266 h 343"/>
                  <a:gd name="T42" fmla="*/ 153 w 420"/>
                  <a:gd name="T43" fmla="*/ 343 h 343"/>
                  <a:gd name="T44" fmla="*/ 241 w 420"/>
                  <a:gd name="T45" fmla="*/ 332 h 343"/>
                  <a:gd name="T46" fmla="*/ 261 w 420"/>
                  <a:gd name="T47" fmla="*/ 343 h 343"/>
                  <a:gd name="T48" fmla="*/ 277 w 420"/>
                  <a:gd name="T49" fmla="*/ 329 h 343"/>
                  <a:gd name="T50" fmla="*/ 321 w 420"/>
                  <a:gd name="T51" fmla="*/ 321 h 343"/>
                  <a:gd name="T52" fmla="*/ 354 w 420"/>
                  <a:gd name="T53" fmla="*/ 294 h 343"/>
                  <a:gd name="T54" fmla="*/ 381 w 420"/>
                  <a:gd name="T55" fmla="*/ 297 h 343"/>
                  <a:gd name="T56" fmla="*/ 381 w 420"/>
                  <a:gd name="T57" fmla="*/ 297 h 343"/>
                  <a:gd name="T58" fmla="*/ 381 w 420"/>
                  <a:gd name="T59" fmla="*/ 264 h 343"/>
                  <a:gd name="T60" fmla="*/ 418 w 420"/>
                  <a:gd name="T61" fmla="*/ 246 h 343"/>
                  <a:gd name="T62" fmla="*/ 420 w 420"/>
                  <a:gd name="T63" fmla="*/ 227 h 343"/>
                  <a:gd name="T64" fmla="*/ 417 w 420"/>
                  <a:gd name="T65" fmla="*/ 157 h 343"/>
                  <a:gd name="T66" fmla="*/ 377 w 420"/>
                  <a:gd name="T67" fmla="*/ 135 h 343"/>
                  <a:gd name="T68" fmla="*/ 360 w 420"/>
                  <a:gd name="T69" fmla="*/ 99 h 343"/>
                  <a:gd name="T70" fmla="*/ 365 w 420"/>
                  <a:gd name="T71" fmla="*/ 76 h 3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20" h="343">
                    <a:moveTo>
                      <a:pt x="365" y="76"/>
                    </a:moveTo>
                    <a:lnTo>
                      <a:pt x="341" y="66"/>
                    </a:lnTo>
                    <a:lnTo>
                      <a:pt x="324" y="77"/>
                    </a:lnTo>
                    <a:lnTo>
                      <a:pt x="324" y="77"/>
                    </a:lnTo>
                    <a:lnTo>
                      <a:pt x="283" y="61"/>
                    </a:lnTo>
                    <a:lnTo>
                      <a:pt x="264" y="47"/>
                    </a:lnTo>
                    <a:lnTo>
                      <a:pt x="263" y="5"/>
                    </a:lnTo>
                    <a:lnTo>
                      <a:pt x="241" y="0"/>
                    </a:lnTo>
                    <a:lnTo>
                      <a:pt x="195" y="6"/>
                    </a:lnTo>
                    <a:lnTo>
                      <a:pt x="128" y="60"/>
                    </a:lnTo>
                    <a:lnTo>
                      <a:pt x="128" y="83"/>
                    </a:lnTo>
                    <a:lnTo>
                      <a:pt x="65" y="76"/>
                    </a:lnTo>
                    <a:lnTo>
                      <a:pt x="41" y="44"/>
                    </a:lnTo>
                    <a:lnTo>
                      <a:pt x="21" y="79"/>
                    </a:lnTo>
                    <a:lnTo>
                      <a:pt x="0" y="85"/>
                    </a:lnTo>
                    <a:lnTo>
                      <a:pt x="2" y="145"/>
                    </a:lnTo>
                    <a:lnTo>
                      <a:pt x="29" y="154"/>
                    </a:lnTo>
                    <a:lnTo>
                      <a:pt x="60" y="195"/>
                    </a:lnTo>
                    <a:lnTo>
                      <a:pt x="77" y="253"/>
                    </a:lnTo>
                    <a:lnTo>
                      <a:pt x="91" y="238"/>
                    </a:lnTo>
                    <a:lnTo>
                      <a:pt x="117" y="266"/>
                    </a:lnTo>
                    <a:lnTo>
                      <a:pt x="153" y="343"/>
                    </a:lnTo>
                    <a:lnTo>
                      <a:pt x="241" y="332"/>
                    </a:lnTo>
                    <a:lnTo>
                      <a:pt x="261" y="343"/>
                    </a:lnTo>
                    <a:lnTo>
                      <a:pt x="277" y="329"/>
                    </a:lnTo>
                    <a:lnTo>
                      <a:pt x="321" y="321"/>
                    </a:lnTo>
                    <a:lnTo>
                      <a:pt x="354" y="294"/>
                    </a:lnTo>
                    <a:lnTo>
                      <a:pt x="381" y="297"/>
                    </a:lnTo>
                    <a:lnTo>
                      <a:pt x="381" y="297"/>
                    </a:lnTo>
                    <a:lnTo>
                      <a:pt x="381" y="264"/>
                    </a:lnTo>
                    <a:lnTo>
                      <a:pt x="418" y="246"/>
                    </a:lnTo>
                    <a:lnTo>
                      <a:pt x="420" y="227"/>
                    </a:lnTo>
                    <a:lnTo>
                      <a:pt x="417" y="157"/>
                    </a:lnTo>
                    <a:lnTo>
                      <a:pt x="377" y="135"/>
                    </a:lnTo>
                    <a:lnTo>
                      <a:pt x="360" y="99"/>
                    </a:lnTo>
                    <a:lnTo>
                      <a:pt x="365" y="7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3" name="Freeform 15">
                <a:extLst>
                  <a:ext uri="{FF2B5EF4-FFF2-40B4-BE49-F238E27FC236}">
                    <a16:creationId xmlns:a16="http://schemas.microsoft.com/office/drawing/2014/main" id="{1D1374B4-ECE0-08D5-A814-020091BA5E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06" y="1062"/>
                <a:ext cx="368" cy="479"/>
              </a:xfrm>
              <a:custGeom>
                <a:avLst/>
                <a:gdLst>
                  <a:gd name="T0" fmla="*/ 38 w 368"/>
                  <a:gd name="T1" fmla="*/ 70 h 479"/>
                  <a:gd name="T2" fmla="*/ 5 w 368"/>
                  <a:gd name="T3" fmla="*/ 70 h 479"/>
                  <a:gd name="T4" fmla="*/ 0 w 368"/>
                  <a:gd name="T5" fmla="*/ 93 h 479"/>
                  <a:gd name="T6" fmla="*/ 17 w 368"/>
                  <a:gd name="T7" fmla="*/ 129 h 479"/>
                  <a:gd name="T8" fmla="*/ 57 w 368"/>
                  <a:gd name="T9" fmla="*/ 151 h 479"/>
                  <a:gd name="T10" fmla="*/ 60 w 368"/>
                  <a:gd name="T11" fmla="*/ 221 h 479"/>
                  <a:gd name="T12" fmla="*/ 58 w 368"/>
                  <a:gd name="T13" fmla="*/ 240 h 479"/>
                  <a:gd name="T14" fmla="*/ 21 w 368"/>
                  <a:gd name="T15" fmla="*/ 258 h 479"/>
                  <a:gd name="T16" fmla="*/ 21 w 368"/>
                  <a:gd name="T17" fmla="*/ 291 h 479"/>
                  <a:gd name="T18" fmla="*/ 46 w 368"/>
                  <a:gd name="T19" fmla="*/ 296 h 479"/>
                  <a:gd name="T20" fmla="*/ 49 w 368"/>
                  <a:gd name="T21" fmla="*/ 315 h 479"/>
                  <a:gd name="T22" fmla="*/ 68 w 368"/>
                  <a:gd name="T23" fmla="*/ 323 h 479"/>
                  <a:gd name="T24" fmla="*/ 65 w 368"/>
                  <a:gd name="T25" fmla="*/ 343 h 479"/>
                  <a:gd name="T26" fmla="*/ 87 w 368"/>
                  <a:gd name="T27" fmla="*/ 345 h 479"/>
                  <a:gd name="T28" fmla="*/ 99 w 368"/>
                  <a:gd name="T29" fmla="*/ 361 h 479"/>
                  <a:gd name="T30" fmla="*/ 105 w 368"/>
                  <a:gd name="T31" fmla="*/ 383 h 479"/>
                  <a:gd name="T32" fmla="*/ 87 w 368"/>
                  <a:gd name="T33" fmla="*/ 400 h 479"/>
                  <a:gd name="T34" fmla="*/ 102 w 368"/>
                  <a:gd name="T35" fmla="*/ 435 h 479"/>
                  <a:gd name="T36" fmla="*/ 168 w 368"/>
                  <a:gd name="T37" fmla="*/ 447 h 479"/>
                  <a:gd name="T38" fmla="*/ 189 w 368"/>
                  <a:gd name="T39" fmla="*/ 460 h 479"/>
                  <a:gd name="T40" fmla="*/ 189 w 368"/>
                  <a:gd name="T41" fmla="*/ 479 h 479"/>
                  <a:gd name="T42" fmla="*/ 222 w 368"/>
                  <a:gd name="T43" fmla="*/ 466 h 479"/>
                  <a:gd name="T44" fmla="*/ 231 w 368"/>
                  <a:gd name="T45" fmla="*/ 447 h 479"/>
                  <a:gd name="T46" fmla="*/ 277 w 368"/>
                  <a:gd name="T47" fmla="*/ 420 h 479"/>
                  <a:gd name="T48" fmla="*/ 293 w 368"/>
                  <a:gd name="T49" fmla="*/ 433 h 479"/>
                  <a:gd name="T50" fmla="*/ 315 w 368"/>
                  <a:gd name="T51" fmla="*/ 425 h 479"/>
                  <a:gd name="T52" fmla="*/ 316 w 368"/>
                  <a:gd name="T53" fmla="*/ 367 h 479"/>
                  <a:gd name="T54" fmla="*/ 332 w 368"/>
                  <a:gd name="T55" fmla="*/ 350 h 479"/>
                  <a:gd name="T56" fmla="*/ 352 w 368"/>
                  <a:gd name="T57" fmla="*/ 353 h 479"/>
                  <a:gd name="T58" fmla="*/ 368 w 368"/>
                  <a:gd name="T59" fmla="*/ 331 h 479"/>
                  <a:gd name="T60" fmla="*/ 366 w 368"/>
                  <a:gd name="T61" fmla="*/ 320 h 479"/>
                  <a:gd name="T62" fmla="*/ 366 w 368"/>
                  <a:gd name="T63" fmla="*/ 320 h 479"/>
                  <a:gd name="T64" fmla="*/ 357 w 368"/>
                  <a:gd name="T65" fmla="*/ 302 h 479"/>
                  <a:gd name="T66" fmla="*/ 338 w 368"/>
                  <a:gd name="T67" fmla="*/ 309 h 479"/>
                  <a:gd name="T68" fmla="*/ 337 w 368"/>
                  <a:gd name="T69" fmla="*/ 287 h 479"/>
                  <a:gd name="T70" fmla="*/ 297 w 368"/>
                  <a:gd name="T71" fmla="*/ 254 h 479"/>
                  <a:gd name="T72" fmla="*/ 310 w 368"/>
                  <a:gd name="T73" fmla="*/ 194 h 479"/>
                  <a:gd name="T74" fmla="*/ 220 w 368"/>
                  <a:gd name="T75" fmla="*/ 126 h 479"/>
                  <a:gd name="T76" fmla="*/ 238 w 368"/>
                  <a:gd name="T77" fmla="*/ 109 h 479"/>
                  <a:gd name="T78" fmla="*/ 118 w 368"/>
                  <a:gd name="T79" fmla="*/ 36 h 479"/>
                  <a:gd name="T80" fmla="*/ 93 w 368"/>
                  <a:gd name="T81" fmla="*/ 0 h 479"/>
                  <a:gd name="T82" fmla="*/ 33 w 368"/>
                  <a:gd name="T83" fmla="*/ 16 h 479"/>
                  <a:gd name="T84" fmla="*/ 49 w 368"/>
                  <a:gd name="T85" fmla="*/ 32 h 479"/>
                  <a:gd name="T86" fmla="*/ 33 w 368"/>
                  <a:gd name="T87" fmla="*/ 49 h 479"/>
                  <a:gd name="T88" fmla="*/ 38 w 368"/>
                  <a:gd name="T89" fmla="*/ 70 h 4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368" h="479">
                    <a:moveTo>
                      <a:pt x="38" y="70"/>
                    </a:moveTo>
                    <a:lnTo>
                      <a:pt x="5" y="70"/>
                    </a:lnTo>
                    <a:lnTo>
                      <a:pt x="0" y="93"/>
                    </a:lnTo>
                    <a:lnTo>
                      <a:pt x="17" y="129"/>
                    </a:lnTo>
                    <a:lnTo>
                      <a:pt x="57" y="151"/>
                    </a:lnTo>
                    <a:lnTo>
                      <a:pt x="60" y="221"/>
                    </a:lnTo>
                    <a:lnTo>
                      <a:pt x="58" y="240"/>
                    </a:lnTo>
                    <a:lnTo>
                      <a:pt x="21" y="258"/>
                    </a:lnTo>
                    <a:lnTo>
                      <a:pt x="21" y="291"/>
                    </a:lnTo>
                    <a:lnTo>
                      <a:pt x="46" y="296"/>
                    </a:lnTo>
                    <a:lnTo>
                      <a:pt x="49" y="315"/>
                    </a:lnTo>
                    <a:lnTo>
                      <a:pt x="68" y="323"/>
                    </a:lnTo>
                    <a:lnTo>
                      <a:pt x="65" y="343"/>
                    </a:lnTo>
                    <a:lnTo>
                      <a:pt x="87" y="345"/>
                    </a:lnTo>
                    <a:lnTo>
                      <a:pt x="99" y="361"/>
                    </a:lnTo>
                    <a:lnTo>
                      <a:pt x="105" y="383"/>
                    </a:lnTo>
                    <a:lnTo>
                      <a:pt x="87" y="400"/>
                    </a:lnTo>
                    <a:lnTo>
                      <a:pt x="102" y="435"/>
                    </a:lnTo>
                    <a:lnTo>
                      <a:pt x="168" y="447"/>
                    </a:lnTo>
                    <a:lnTo>
                      <a:pt x="189" y="460"/>
                    </a:lnTo>
                    <a:lnTo>
                      <a:pt x="189" y="479"/>
                    </a:lnTo>
                    <a:lnTo>
                      <a:pt x="222" y="466"/>
                    </a:lnTo>
                    <a:lnTo>
                      <a:pt x="231" y="447"/>
                    </a:lnTo>
                    <a:lnTo>
                      <a:pt x="277" y="420"/>
                    </a:lnTo>
                    <a:lnTo>
                      <a:pt x="293" y="433"/>
                    </a:lnTo>
                    <a:lnTo>
                      <a:pt x="315" y="425"/>
                    </a:lnTo>
                    <a:lnTo>
                      <a:pt x="316" y="367"/>
                    </a:lnTo>
                    <a:lnTo>
                      <a:pt x="332" y="350"/>
                    </a:lnTo>
                    <a:lnTo>
                      <a:pt x="352" y="353"/>
                    </a:lnTo>
                    <a:lnTo>
                      <a:pt x="368" y="331"/>
                    </a:lnTo>
                    <a:lnTo>
                      <a:pt x="366" y="320"/>
                    </a:lnTo>
                    <a:lnTo>
                      <a:pt x="366" y="320"/>
                    </a:lnTo>
                    <a:lnTo>
                      <a:pt x="357" y="302"/>
                    </a:lnTo>
                    <a:lnTo>
                      <a:pt x="338" y="309"/>
                    </a:lnTo>
                    <a:lnTo>
                      <a:pt x="337" y="287"/>
                    </a:lnTo>
                    <a:lnTo>
                      <a:pt x="297" y="254"/>
                    </a:lnTo>
                    <a:lnTo>
                      <a:pt x="310" y="194"/>
                    </a:lnTo>
                    <a:lnTo>
                      <a:pt x="220" y="126"/>
                    </a:lnTo>
                    <a:lnTo>
                      <a:pt x="238" y="109"/>
                    </a:lnTo>
                    <a:lnTo>
                      <a:pt x="118" y="36"/>
                    </a:lnTo>
                    <a:lnTo>
                      <a:pt x="93" y="0"/>
                    </a:lnTo>
                    <a:lnTo>
                      <a:pt x="33" y="16"/>
                    </a:lnTo>
                    <a:lnTo>
                      <a:pt x="49" y="32"/>
                    </a:lnTo>
                    <a:lnTo>
                      <a:pt x="33" y="49"/>
                    </a:lnTo>
                    <a:lnTo>
                      <a:pt x="38" y="7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4" name="Freeform 16">
                <a:extLst>
                  <a:ext uri="{FF2B5EF4-FFF2-40B4-BE49-F238E27FC236}">
                    <a16:creationId xmlns:a16="http://schemas.microsoft.com/office/drawing/2014/main" id="{2EE8AAF6-C037-29A0-61AB-3D7C97DBCE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51" y="1350"/>
                <a:ext cx="426" cy="491"/>
              </a:xfrm>
              <a:custGeom>
                <a:avLst/>
                <a:gdLst>
                  <a:gd name="T0" fmla="*/ 254 w 426"/>
                  <a:gd name="T1" fmla="*/ 73 h 491"/>
                  <a:gd name="T2" fmla="*/ 242 w 426"/>
                  <a:gd name="T3" fmla="*/ 57 h 491"/>
                  <a:gd name="T4" fmla="*/ 220 w 426"/>
                  <a:gd name="T5" fmla="*/ 55 h 491"/>
                  <a:gd name="T6" fmla="*/ 223 w 426"/>
                  <a:gd name="T7" fmla="*/ 35 h 491"/>
                  <a:gd name="T8" fmla="*/ 204 w 426"/>
                  <a:gd name="T9" fmla="*/ 27 h 491"/>
                  <a:gd name="T10" fmla="*/ 201 w 426"/>
                  <a:gd name="T11" fmla="*/ 8 h 491"/>
                  <a:gd name="T12" fmla="*/ 176 w 426"/>
                  <a:gd name="T13" fmla="*/ 3 h 491"/>
                  <a:gd name="T14" fmla="*/ 176 w 426"/>
                  <a:gd name="T15" fmla="*/ 3 h 491"/>
                  <a:gd name="T16" fmla="*/ 149 w 426"/>
                  <a:gd name="T17" fmla="*/ 0 h 491"/>
                  <a:gd name="T18" fmla="*/ 116 w 426"/>
                  <a:gd name="T19" fmla="*/ 27 h 491"/>
                  <a:gd name="T20" fmla="*/ 72 w 426"/>
                  <a:gd name="T21" fmla="*/ 35 h 491"/>
                  <a:gd name="T22" fmla="*/ 56 w 426"/>
                  <a:gd name="T23" fmla="*/ 49 h 491"/>
                  <a:gd name="T24" fmla="*/ 44 w 426"/>
                  <a:gd name="T25" fmla="*/ 70 h 491"/>
                  <a:gd name="T26" fmla="*/ 66 w 426"/>
                  <a:gd name="T27" fmla="*/ 98 h 491"/>
                  <a:gd name="T28" fmla="*/ 62 w 426"/>
                  <a:gd name="T29" fmla="*/ 125 h 491"/>
                  <a:gd name="T30" fmla="*/ 44 w 426"/>
                  <a:gd name="T31" fmla="*/ 139 h 491"/>
                  <a:gd name="T32" fmla="*/ 56 w 426"/>
                  <a:gd name="T33" fmla="*/ 155 h 491"/>
                  <a:gd name="T34" fmla="*/ 9 w 426"/>
                  <a:gd name="T35" fmla="*/ 228 h 491"/>
                  <a:gd name="T36" fmla="*/ 0 w 426"/>
                  <a:gd name="T37" fmla="*/ 285 h 491"/>
                  <a:gd name="T38" fmla="*/ 7 w 426"/>
                  <a:gd name="T39" fmla="*/ 304 h 491"/>
                  <a:gd name="T40" fmla="*/ 7 w 426"/>
                  <a:gd name="T41" fmla="*/ 304 h 491"/>
                  <a:gd name="T42" fmla="*/ 15 w 426"/>
                  <a:gd name="T43" fmla="*/ 348 h 491"/>
                  <a:gd name="T44" fmla="*/ 42 w 426"/>
                  <a:gd name="T45" fmla="*/ 356 h 491"/>
                  <a:gd name="T46" fmla="*/ 40 w 426"/>
                  <a:gd name="T47" fmla="*/ 378 h 491"/>
                  <a:gd name="T48" fmla="*/ 40 w 426"/>
                  <a:gd name="T49" fmla="*/ 384 h 491"/>
                  <a:gd name="T50" fmla="*/ 56 w 426"/>
                  <a:gd name="T51" fmla="*/ 402 h 491"/>
                  <a:gd name="T52" fmla="*/ 97 w 426"/>
                  <a:gd name="T53" fmla="*/ 414 h 491"/>
                  <a:gd name="T54" fmla="*/ 106 w 426"/>
                  <a:gd name="T55" fmla="*/ 433 h 491"/>
                  <a:gd name="T56" fmla="*/ 146 w 426"/>
                  <a:gd name="T57" fmla="*/ 446 h 491"/>
                  <a:gd name="T58" fmla="*/ 185 w 426"/>
                  <a:gd name="T59" fmla="*/ 491 h 491"/>
                  <a:gd name="T60" fmla="*/ 246 w 426"/>
                  <a:gd name="T61" fmla="*/ 461 h 491"/>
                  <a:gd name="T62" fmla="*/ 353 w 426"/>
                  <a:gd name="T63" fmla="*/ 450 h 491"/>
                  <a:gd name="T64" fmla="*/ 353 w 426"/>
                  <a:gd name="T65" fmla="*/ 450 h 491"/>
                  <a:gd name="T66" fmla="*/ 361 w 426"/>
                  <a:gd name="T67" fmla="*/ 422 h 491"/>
                  <a:gd name="T68" fmla="*/ 405 w 426"/>
                  <a:gd name="T69" fmla="*/ 375 h 491"/>
                  <a:gd name="T70" fmla="*/ 418 w 426"/>
                  <a:gd name="T71" fmla="*/ 317 h 491"/>
                  <a:gd name="T72" fmla="*/ 426 w 426"/>
                  <a:gd name="T73" fmla="*/ 307 h 491"/>
                  <a:gd name="T74" fmla="*/ 397 w 426"/>
                  <a:gd name="T75" fmla="*/ 249 h 491"/>
                  <a:gd name="T76" fmla="*/ 380 w 426"/>
                  <a:gd name="T77" fmla="*/ 238 h 491"/>
                  <a:gd name="T78" fmla="*/ 413 w 426"/>
                  <a:gd name="T79" fmla="*/ 210 h 491"/>
                  <a:gd name="T80" fmla="*/ 411 w 426"/>
                  <a:gd name="T81" fmla="*/ 188 h 491"/>
                  <a:gd name="T82" fmla="*/ 397 w 426"/>
                  <a:gd name="T83" fmla="*/ 166 h 491"/>
                  <a:gd name="T84" fmla="*/ 377 w 426"/>
                  <a:gd name="T85" fmla="*/ 178 h 491"/>
                  <a:gd name="T86" fmla="*/ 344 w 426"/>
                  <a:gd name="T87" fmla="*/ 191 h 491"/>
                  <a:gd name="T88" fmla="*/ 344 w 426"/>
                  <a:gd name="T89" fmla="*/ 172 h 491"/>
                  <a:gd name="T90" fmla="*/ 323 w 426"/>
                  <a:gd name="T91" fmla="*/ 159 h 491"/>
                  <a:gd name="T92" fmla="*/ 257 w 426"/>
                  <a:gd name="T93" fmla="*/ 147 h 491"/>
                  <a:gd name="T94" fmla="*/ 242 w 426"/>
                  <a:gd name="T95" fmla="*/ 112 h 491"/>
                  <a:gd name="T96" fmla="*/ 260 w 426"/>
                  <a:gd name="T97" fmla="*/ 95 h 491"/>
                  <a:gd name="T98" fmla="*/ 254 w 426"/>
                  <a:gd name="T99" fmla="*/ 73 h 4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426" h="491">
                    <a:moveTo>
                      <a:pt x="254" y="73"/>
                    </a:moveTo>
                    <a:lnTo>
                      <a:pt x="242" y="57"/>
                    </a:lnTo>
                    <a:lnTo>
                      <a:pt x="220" y="55"/>
                    </a:lnTo>
                    <a:lnTo>
                      <a:pt x="223" y="35"/>
                    </a:lnTo>
                    <a:lnTo>
                      <a:pt x="204" y="27"/>
                    </a:lnTo>
                    <a:lnTo>
                      <a:pt x="201" y="8"/>
                    </a:lnTo>
                    <a:lnTo>
                      <a:pt x="176" y="3"/>
                    </a:lnTo>
                    <a:lnTo>
                      <a:pt x="176" y="3"/>
                    </a:lnTo>
                    <a:lnTo>
                      <a:pt x="149" y="0"/>
                    </a:lnTo>
                    <a:lnTo>
                      <a:pt x="116" y="27"/>
                    </a:lnTo>
                    <a:lnTo>
                      <a:pt x="72" y="35"/>
                    </a:lnTo>
                    <a:lnTo>
                      <a:pt x="56" y="49"/>
                    </a:lnTo>
                    <a:lnTo>
                      <a:pt x="44" y="70"/>
                    </a:lnTo>
                    <a:lnTo>
                      <a:pt x="66" y="98"/>
                    </a:lnTo>
                    <a:lnTo>
                      <a:pt x="62" y="125"/>
                    </a:lnTo>
                    <a:lnTo>
                      <a:pt x="44" y="139"/>
                    </a:lnTo>
                    <a:lnTo>
                      <a:pt x="56" y="155"/>
                    </a:lnTo>
                    <a:lnTo>
                      <a:pt x="9" y="228"/>
                    </a:lnTo>
                    <a:lnTo>
                      <a:pt x="0" y="285"/>
                    </a:lnTo>
                    <a:lnTo>
                      <a:pt x="7" y="304"/>
                    </a:lnTo>
                    <a:lnTo>
                      <a:pt x="7" y="304"/>
                    </a:lnTo>
                    <a:lnTo>
                      <a:pt x="15" y="348"/>
                    </a:lnTo>
                    <a:lnTo>
                      <a:pt x="42" y="356"/>
                    </a:lnTo>
                    <a:lnTo>
                      <a:pt x="40" y="378"/>
                    </a:lnTo>
                    <a:lnTo>
                      <a:pt x="40" y="384"/>
                    </a:lnTo>
                    <a:lnTo>
                      <a:pt x="56" y="402"/>
                    </a:lnTo>
                    <a:lnTo>
                      <a:pt x="97" y="414"/>
                    </a:lnTo>
                    <a:lnTo>
                      <a:pt x="106" y="433"/>
                    </a:lnTo>
                    <a:lnTo>
                      <a:pt x="146" y="446"/>
                    </a:lnTo>
                    <a:lnTo>
                      <a:pt x="185" y="491"/>
                    </a:lnTo>
                    <a:lnTo>
                      <a:pt x="246" y="461"/>
                    </a:lnTo>
                    <a:lnTo>
                      <a:pt x="353" y="450"/>
                    </a:lnTo>
                    <a:lnTo>
                      <a:pt x="353" y="450"/>
                    </a:lnTo>
                    <a:lnTo>
                      <a:pt x="361" y="422"/>
                    </a:lnTo>
                    <a:lnTo>
                      <a:pt x="405" y="375"/>
                    </a:lnTo>
                    <a:lnTo>
                      <a:pt x="418" y="317"/>
                    </a:lnTo>
                    <a:lnTo>
                      <a:pt x="426" y="307"/>
                    </a:lnTo>
                    <a:lnTo>
                      <a:pt x="397" y="249"/>
                    </a:lnTo>
                    <a:lnTo>
                      <a:pt x="380" y="238"/>
                    </a:lnTo>
                    <a:lnTo>
                      <a:pt x="413" y="210"/>
                    </a:lnTo>
                    <a:lnTo>
                      <a:pt x="411" y="188"/>
                    </a:lnTo>
                    <a:lnTo>
                      <a:pt x="397" y="166"/>
                    </a:lnTo>
                    <a:lnTo>
                      <a:pt x="377" y="178"/>
                    </a:lnTo>
                    <a:lnTo>
                      <a:pt x="344" y="191"/>
                    </a:lnTo>
                    <a:lnTo>
                      <a:pt x="344" y="172"/>
                    </a:lnTo>
                    <a:lnTo>
                      <a:pt x="323" y="159"/>
                    </a:lnTo>
                    <a:lnTo>
                      <a:pt x="257" y="147"/>
                    </a:lnTo>
                    <a:lnTo>
                      <a:pt x="242" y="112"/>
                    </a:lnTo>
                    <a:lnTo>
                      <a:pt x="260" y="95"/>
                    </a:lnTo>
                    <a:lnTo>
                      <a:pt x="254" y="7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5" name="Freeform 17">
                <a:extLst>
                  <a:ext uri="{FF2B5EF4-FFF2-40B4-BE49-F238E27FC236}">
                    <a16:creationId xmlns:a16="http://schemas.microsoft.com/office/drawing/2014/main" id="{D5CD2488-95FA-ED8F-DD38-0EF5BFCAA8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8" y="1341"/>
                <a:ext cx="423" cy="332"/>
              </a:xfrm>
              <a:custGeom>
                <a:avLst/>
                <a:gdLst>
                  <a:gd name="T0" fmla="*/ 55 w 423"/>
                  <a:gd name="T1" fmla="*/ 141 h 332"/>
                  <a:gd name="T2" fmla="*/ 9 w 423"/>
                  <a:gd name="T3" fmla="*/ 168 h 332"/>
                  <a:gd name="T4" fmla="*/ 0 w 423"/>
                  <a:gd name="T5" fmla="*/ 187 h 332"/>
                  <a:gd name="T6" fmla="*/ 20 w 423"/>
                  <a:gd name="T7" fmla="*/ 175 h 332"/>
                  <a:gd name="T8" fmla="*/ 34 w 423"/>
                  <a:gd name="T9" fmla="*/ 197 h 332"/>
                  <a:gd name="T10" fmla="*/ 36 w 423"/>
                  <a:gd name="T11" fmla="*/ 219 h 332"/>
                  <a:gd name="T12" fmla="*/ 3 w 423"/>
                  <a:gd name="T13" fmla="*/ 247 h 332"/>
                  <a:gd name="T14" fmla="*/ 20 w 423"/>
                  <a:gd name="T15" fmla="*/ 258 h 332"/>
                  <a:gd name="T16" fmla="*/ 49 w 423"/>
                  <a:gd name="T17" fmla="*/ 316 h 332"/>
                  <a:gd name="T18" fmla="*/ 64 w 423"/>
                  <a:gd name="T19" fmla="*/ 330 h 332"/>
                  <a:gd name="T20" fmla="*/ 104 w 423"/>
                  <a:gd name="T21" fmla="*/ 332 h 332"/>
                  <a:gd name="T22" fmla="*/ 261 w 423"/>
                  <a:gd name="T23" fmla="*/ 260 h 332"/>
                  <a:gd name="T24" fmla="*/ 281 w 423"/>
                  <a:gd name="T25" fmla="*/ 225 h 332"/>
                  <a:gd name="T26" fmla="*/ 320 w 423"/>
                  <a:gd name="T27" fmla="*/ 212 h 332"/>
                  <a:gd name="T28" fmla="*/ 341 w 423"/>
                  <a:gd name="T29" fmla="*/ 219 h 332"/>
                  <a:gd name="T30" fmla="*/ 353 w 423"/>
                  <a:gd name="T31" fmla="*/ 203 h 332"/>
                  <a:gd name="T32" fmla="*/ 377 w 423"/>
                  <a:gd name="T33" fmla="*/ 200 h 332"/>
                  <a:gd name="T34" fmla="*/ 380 w 423"/>
                  <a:gd name="T35" fmla="*/ 181 h 332"/>
                  <a:gd name="T36" fmla="*/ 421 w 423"/>
                  <a:gd name="T37" fmla="*/ 186 h 332"/>
                  <a:gd name="T38" fmla="*/ 423 w 423"/>
                  <a:gd name="T39" fmla="*/ 186 h 332"/>
                  <a:gd name="T40" fmla="*/ 405 w 423"/>
                  <a:gd name="T41" fmla="*/ 115 h 332"/>
                  <a:gd name="T42" fmla="*/ 421 w 423"/>
                  <a:gd name="T43" fmla="*/ 75 h 332"/>
                  <a:gd name="T44" fmla="*/ 361 w 423"/>
                  <a:gd name="T45" fmla="*/ 28 h 332"/>
                  <a:gd name="T46" fmla="*/ 327 w 423"/>
                  <a:gd name="T47" fmla="*/ 44 h 332"/>
                  <a:gd name="T48" fmla="*/ 292 w 423"/>
                  <a:gd name="T49" fmla="*/ 19 h 332"/>
                  <a:gd name="T50" fmla="*/ 251 w 423"/>
                  <a:gd name="T51" fmla="*/ 30 h 332"/>
                  <a:gd name="T52" fmla="*/ 201 w 423"/>
                  <a:gd name="T53" fmla="*/ 0 h 332"/>
                  <a:gd name="T54" fmla="*/ 144 w 423"/>
                  <a:gd name="T55" fmla="*/ 41 h 332"/>
                  <a:gd name="T56" fmla="*/ 146 w 423"/>
                  <a:gd name="T57" fmla="*/ 52 h 332"/>
                  <a:gd name="T58" fmla="*/ 130 w 423"/>
                  <a:gd name="T59" fmla="*/ 74 h 332"/>
                  <a:gd name="T60" fmla="*/ 110 w 423"/>
                  <a:gd name="T61" fmla="*/ 71 h 332"/>
                  <a:gd name="T62" fmla="*/ 94 w 423"/>
                  <a:gd name="T63" fmla="*/ 88 h 332"/>
                  <a:gd name="T64" fmla="*/ 93 w 423"/>
                  <a:gd name="T65" fmla="*/ 146 h 332"/>
                  <a:gd name="T66" fmla="*/ 71 w 423"/>
                  <a:gd name="T67" fmla="*/ 154 h 332"/>
                  <a:gd name="T68" fmla="*/ 55 w 423"/>
                  <a:gd name="T69" fmla="*/ 141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23" h="332">
                    <a:moveTo>
                      <a:pt x="55" y="141"/>
                    </a:moveTo>
                    <a:lnTo>
                      <a:pt x="9" y="168"/>
                    </a:lnTo>
                    <a:lnTo>
                      <a:pt x="0" y="187"/>
                    </a:lnTo>
                    <a:lnTo>
                      <a:pt x="20" y="175"/>
                    </a:lnTo>
                    <a:lnTo>
                      <a:pt x="34" y="197"/>
                    </a:lnTo>
                    <a:lnTo>
                      <a:pt x="36" y="219"/>
                    </a:lnTo>
                    <a:lnTo>
                      <a:pt x="3" y="247"/>
                    </a:lnTo>
                    <a:lnTo>
                      <a:pt x="20" y="258"/>
                    </a:lnTo>
                    <a:lnTo>
                      <a:pt x="49" y="316"/>
                    </a:lnTo>
                    <a:lnTo>
                      <a:pt x="64" y="330"/>
                    </a:lnTo>
                    <a:lnTo>
                      <a:pt x="104" y="332"/>
                    </a:lnTo>
                    <a:lnTo>
                      <a:pt x="261" y="260"/>
                    </a:lnTo>
                    <a:lnTo>
                      <a:pt x="281" y="225"/>
                    </a:lnTo>
                    <a:lnTo>
                      <a:pt x="320" y="212"/>
                    </a:lnTo>
                    <a:lnTo>
                      <a:pt x="341" y="219"/>
                    </a:lnTo>
                    <a:lnTo>
                      <a:pt x="353" y="203"/>
                    </a:lnTo>
                    <a:lnTo>
                      <a:pt x="377" y="200"/>
                    </a:lnTo>
                    <a:lnTo>
                      <a:pt x="380" y="181"/>
                    </a:lnTo>
                    <a:lnTo>
                      <a:pt x="421" y="186"/>
                    </a:lnTo>
                    <a:lnTo>
                      <a:pt x="423" y="186"/>
                    </a:lnTo>
                    <a:lnTo>
                      <a:pt x="405" y="115"/>
                    </a:lnTo>
                    <a:lnTo>
                      <a:pt x="421" y="75"/>
                    </a:lnTo>
                    <a:lnTo>
                      <a:pt x="361" y="28"/>
                    </a:lnTo>
                    <a:lnTo>
                      <a:pt x="327" y="44"/>
                    </a:lnTo>
                    <a:lnTo>
                      <a:pt x="292" y="19"/>
                    </a:lnTo>
                    <a:lnTo>
                      <a:pt x="251" y="30"/>
                    </a:lnTo>
                    <a:lnTo>
                      <a:pt x="201" y="0"/>
                    </a:lnTo>
                    <a:lnTo>
                      <a:pt x="144" y="41"/>
                    </a:lnTo>
                    <a:lnTo>
                      <a:pt x="146" y="52"/>
                    </a:lnTo>
                    <a:lnTo>
                      <a:pt x="130" y="74"/>
                    </a:lnTo>
                    <a:lnTo>
                      <a:pt x="110" y="71"/>
                    </a:lnTo>
                    <a:lnTo>
                      <a:pt x="94" y="88"/>
                    </a:lnTo>
                    <a:lnTo>
                      <a:pt x="93" y="146"/>
                    </a:lnTo>
                    <a:lnTo>
                      <a:pt x="71" y="154"/>
                    </a:lnTo>
                    <a:lnTo>
                      <a:pt x="55" y="14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6" name="Freeform 18">
                <a:extLst>
                  <a:ext uri="{FF2B5EF4-FFF2-40B4-BE49-F238E27FC236}">
                    <a16:creationId xmlns:a16="http://schemas.microsoft.com/office/drawing/2014/main" id="{17E9937A-030A-362F-B613-DAA4FACAC1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2" y="862"/>
                <a:ext cx="350" cy="406"/>
              </a:xfrm>
              <a:custGeom>
                <a:avLst/>
                <a:gdLst>
                  <a:gd name="T0" fmla="*/ 350 w 350"/>
                  <a:gd name="T1" fmla="*/ 27 h 406"/>
                  <a:gd name="T2" fmla="*/ 290 w 350"/>
                  <a:gd name="T3" fmla="*/ 5 h 406"/>
                  <a:gd name="T4" fmla="*/ 188 w 350"/>
                  <a:gd name="T5" fmla="*/ 2 h 406"/>
                  <a:gd name="T6" fmla="*/ 188 w 350"/>
                  <a:gd name="T7" fmla="*/ 2 h 406"/>
                  <a:gd name="T8" fmla="*/ 179 w 350"/>
                  <a:gd name="T9" fmla="*/ 32 h 406"/>
                  <a:gd name="T10" fmla="*/ 168 w 350"/>
                  <a:gd name="T11" fmla="*/ 51 h 406"/>
                  <a:gd name="T12" fmla="*/ 105 w 350"/>
                  <a:gd name="T13" fmla="*/ 52 h 406"/>
                  <a:gd name="T14" fmla="*/ 40 w 350"/>
                  <a:gd name="T15" fmla="*/ 19 h 406"/>
                  <a:gd name="T16" fmla="*/ 34 w 350"/>
                  <a:gd name="T17" fmla="*/ 0 h 406"/>
                  <a:gd name="T18" fmla="*/ 0 w 350"/>
                  <a:gd name="T19" fmla="*/ 76 h 406"/>
                  <a:gd name="T20" fmla="*/ 39 w 350"/>
                  <a:gd name="T21" fmla="*/ 93 h 406"/>
                  <a:gd name="T22" fmla="*/ 28 w 350"/>
                  <a:gd name="T23" fmla="*/ 112 h 406"/>
                  <a:gd name="T24" fmla="*/ 44 w 350"/>
                  <a:gd name="T25" fmla="*/ 123 h 406"/>
                  <a:gd name="T26" fmla="*/ 53 w 350"/>
                  <a:gd name="T27" fmla="*/ 106 h 406"/>
                  <a:gd name="T28" fmla="*/ 73 w 350"/>
                  <a:gd name="T29" fmla="*/ 107 h 406"/>
                  <a:gd name="T30" fmla="*/ 105 w 350"/>
                  <a:gd name="T31" fmla="*/ 131 h 406"/>
                  <a:gd name="T32" fmla="*/ 83 w 350"/>
                  <a:gd name="T33" fmla="*/ 225 h 406"/>
                  <a:gd name="T34" fmla="*/ 67 w 350"/>
                  <a:gd name="T35" fmla="*/ 238 h 406"/>
                  <a:gd name="T36" fmla="*/ 44 w 350"/>
                  <a:gd name="T37" fmla="*/ 236 h 406"/>
                  <a:gd name="T38" fmla="*/ 56 w 350"/>
                  <a:gd name="T39" fmla="*/ 244 h 406"/>
                  <a:gd name="T40" fmla="*/ 47 w 350"/>
                  <a:gd name="T41" fmla="*/ 317 h 406"/>
                  <a:gd name="T42" fmla="*/ 84 w 350"/>
                  <a:gd name="T43" fmla="*/ 332 h 406"/>
                  <a:gd name="T44" fmla="*/ 106 w 350"/>
                  <a:gd name="T45" fmla="*/ 332 h 406"/>
                  <a:gd name="T46" fmla="*/ 166 w 350"/>
                  <a:gd name="T47" fmla="*/ 373 h 406"/>
                  <a:gd name="T48" fmla="*/ 168 w 350"/>
                  <a:gd name="T49" fmla="*/ 392 h 406"/>
                  <a:gd name="T50" fmla="*/ 198 w 350"/>
                  <a:gd name="T51" fmla="*/ 406 h 406"/>
                  <a:gd name="T52" fmla="*/ 238 w 350"/>
                  <a:gd name="T53" fmla="*/ 310 h 406"/>
                  <a:gd name="T54" fmla="*/ 248 w 350"/>
                  <a:gd name="T55" fmla="*/ 199 h 406"/>
                  <a:gd name="T56" fmla="*/ 323 w 350"/>
                  <a:gd name="T57" fmla="*/ 103 h 406"/>
                  <a:gd name="T58" fmla="*/ 350 w 350"/>
                  <a:gd name="T59" fmla="*/ 27 h 4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50" h="406">
                    <a:moveTo>
                      <a:pt x="350" y="27"/>
                    </a:moveTo>
                    <a:lnTo>
                      <a:pt x="290" y="5"/>
                    </a:lnTo>
                    <a:lnTo>
                      <a:pt x="188" y="2"/>
                    </a:lnTo>
                    <a:lnTo>
                      <a:pt x="188" y="2"/>
                    </a:lnTo>
                    <a:lnTo>
                      <a:pt x="179" y="32"/>
                    </a:lnTo>
                    <a:lnTo>
                      <a:pt x="168" y="51"/>
                    </a:lnTo>
                    <a:lnTo>
                      <a:pt x="105" y="52"/>
                    </a:lnTo>
                    <a:lnTo>
                      <a:pt x="40" y="19"/>
                    </a:lnTo>
                    <a:lnTo>
                      <a:pt x="34" y="0"/>
                    </a:lnTo>
                    <a:lnTo>
                      <a:pt x="0" y="76"/>
                    </a:lnTo>
                    <a:lnTo>
                      <a:pt x="39" y="93"/>
                    </a:lnTo>
                    <a:lnTo>
                      <a:pt x="28" y="112"/>
                    </a:lnTo>
                    <a:lnTo>
                      <a:pt x="44" y="123"/>
                    </a:lnTo>
                    <a:lnTo>
                      <a:pt x="53" y="106"/>
                    </a:lnTo>
                    <a:lnTo>
                      <a:pt x="73" y="107"/>
                    </a:lnTo>
                    <a:lnTo>
                      <a:pt x="105" y="131"/>
                    </a:lnTo>
                    <a:lnTo>
                      <a:pt x="83" y="225"/>
                    </a:lnTo>
                    <a:lnTo>
                      <a:pt x="67" y="238"/>
                    </a:lnTo>
                    <a:lnTo>
                      <a:pt x="44" y="236"/>
                    </a:lnTo>
                    <a:lnTo>
                      <a:pt x="56" y="244"/>
                    </a:lnTo>
                    <a:lnTo>
                      <a:pt x="47" y="317"/>
                    </a:lnTo>
                    <a:lnTo>
                      <a:pt x="84" y="332"/>
                    </a:lnTo>
                    <a:lnTo>
                      <a:pt x="106" y="332"/>
                    </a:lnTo>
                    <a:lnTo>
                      <a:pt x="166" y="373"/>
                    </a:lnTo>
                    <a:lnTo>
                      <a:pt x="168" y="392"/>
                    </a:lnTo>
                    <a:lnTo>
                      <a:pt x="198" y="406"/>
                    </a:lnTo>
                    <a:lnTo>
                      <a:pt x="238" y="310"/>
                    </a:lnTo>
                    <a:lnTo>
                      <a:pt x="248" y="199"/>
                    </a:lnTo>
                    <a:lnTo>
                      <a:pt x="323" y="103"/>
                    </a:lnTo>
                    <a:lnTo>
                      <a:pt x="350" y="2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7" name="Freeform 19">
                <a:extLst>
                  <a:ext uri="{FF2B5EF4-FFF2-40B4-BE49-F238E27FC236}">
                    <a16:creationId xmlns:a16="http://schemas.microsoft.com/office/drawing/2014/main" id="{DE87423D-25EB-5A7E-6E8B-9B37C920AF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5" y="1194"/>
                <a:ext cx="219" cy="378"/>
              </a:xfrm>
              <a:custGeom>
                <a:avLst/>
                <a:gdLst>
                  <a:gd name="T0" fmla="*/ 205 w 219"/>
                  <a:gd name="T1" fmla="*/ 74 h 378"/>
                  <a:gd name="T2" fmla="*/ 175 w 219"/>
                  <a:gd name="T3" fmla="*/ 60 h 378"/>
                  <a:gd name="T4" fmla="*/ 173 w 219"/>
                  <a:gd name="T5" fmla="*/ 41 h 378"/>
                  <a:gd name="T6" fmla="*/ 113 w 219"/>
                  <a:gd name="T7" fmla="*/ 0 h 378"/>
                  <a:gd name="T8" fmla="*/ 91 w 219"/>
                  <a:gd name="T9" fmla="*/ 0 h 378"/>
                  <a:gd name="T10" fmla="*/ 84 w 219"/>
                  <a:gd name="T11" fmla="*/ 7 h 378"/>
                  <a:gd name="T12" fmla="*/ 54 w 219"/>
                  <a:gd name="T13" fmla="*/ 103 h 378"/>
                  <a:gd name="T14" fmla="*/ 21 w 219"/>
                  <a:gd name="T15" fmla="*/ 158 h 378"/>
                  <a:gd name="T16" fmla="*/ 19 w 219"/>
                  <a:gd name="T17" fmla="*/ 202 h 378"/>
                  <a:gd name="T18" fmla="*/ 0 w 219"/>
                  <a:gd name="T19" fmla="*/ 218 h 378"/>
                  <a:gd name="T20" fmla="*/ 54 w 219"/>
                  <a:gd name="T21" fmla="*/ 254 h 378"/>
                  <a:gd name="T22" fmla="*/ 57 w 219"/>
                  <a:gd name="T23" fmla="*/ 317 h 378"/>
                  <a:gd name="T24" fmla="*/ 77 w 219"/>
                  <a:gd name="T25" fmla="*/ 315 h 378"/>
                  <a:gd name="T26" fmla="*/ 91 w 219"/>
                  <a:gd name="T27" fmla="*/ 351 h 378"/>
                  <a:gd name="T28" fmla="*/ 90 w 219"/>
                  <a:gd name="T29" fmla="*/ 353 h 378"/>
                  <a:gd name="T30" fmla="*/ 110 w 219"/>
                  <a:gd name="T31" fmla="*/ 358 h 378"/>
                  <a:gd name="T32" fmla="*/ 104 w 219"/>
                  <a:gd name="T33" fmla="*/ 378 h 378"/>
                  <a:gd name="T34" fmla="*/ 159 w 219"/>
                  <a:gd name="T35" fmla="*/ 378 h 378"/>
                  <a:gd name="T36" fmla="*/ 178 w 219"/>
                  <a:gd name="T37" fmla="*/ 372 h 378"/>
                  <a:gd name="T38" fmla="*/ 181 w 219"/>
                  <a:gd name="T39" fmla="*/ 350 h 378"/>
                  <a:gd name="T40" fmla="*/ 201 w 219"/>
                  <a:gd name="T41" fmla="*/ 350 h 378"/>
                  <a:gd name="T42" fmla="*/ 203 w 219"/>
                  <a:gd name="T43" fmla="*/ 328 h 378"/>
                  <a:gd name="T44" fmla="*/ 219 w 219"/>
                  <a:gd name="T45" fmla="*/ 312 h 378"/>
                  <a:gd name="T46" fmla="*/ 198 w 219"/>
                  <a:gd name="T47" fmla="*/ 259 h 378"/>
                  <a:gd name="T48" fmla="*/ 217 w 219"/>
                  <a:gd name="T49" fmla="*/ 148 h 378"/>
                  <a:gd name="T50" fmla="*/ 203 w 219"/>
                  <a:gd name="T51" fmla="*/ 76 h 378"/>
                  <a:gd name="T52" fmla="*/ 205 w 219"/>
                  <a:gd name="T53" fmla="*/ 74 h 3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19" h="378">
                    <a:moveTo>
                      <a:pt x="205" y="74"/>
                    </a:moveTo>
                    <a:lnTo>
                      <a:pt x="175" y="60"/>
                    </a:lnTo>
                    <a:lnTo>
                      <a:pt x="173" y="41"/>
                    </a:lnTo>
                    <a:lnTo>
                      <a:pt x="113" y="0"/>
                    </a:lnTo>
                    <a:lnTo>
                      <a:pt x="91" y="0"/>
                    </a:lnTo>
                    <a:lnTo>
                      <a:pt x="84" y="7"/>
                    </a:lnTo>
                    <a:lnTo>
                      <a:pt x="54" y="103"/>
                    </a:lnTo>
                    <a:lnTo>
                      <a:pt x="21" y="158"/>
                    </a:lnTo>
                    <a:lnTo>
                      <a:pt x="19" y="202"/>
                    </a:lnTo>
                    <a:lnTo>
                      <a:pt x="0" y="218"/>
                    </a:lnTo>
                    <a:lnTo>
                      <a:pt x="54" y="254"/>
                    </a:lnTo>
                    <a:lnTo>
                      <a:pt x="57" y="317"/>
                    </a:lnTo>
                    <a:lnTo>
                      <a:pt x="77" y="315"/>
                    </a:lnTo>
                    <a:lnTo>
                      <a:pt x="91" y="351"/>
                    </a:lnTo>
                    <a:lnTo>
                      <a:pt x="90" y="353"/>
                    </a:lnTo>
                    <a:lnTo>
                      <a:pt x="110" y="358"/>
                    </a:lnTo>
                    <a:lnTo>
                      <a:pt x="104" y="378"/>
                    </a:lnTo>
                    <a:lnTo>
                      <a:pt x="159" y="378"/>
                    </a:lnTo>
                    <a:lnTo>
                      <a:pt x="178" y="372"/>
                    </a:lnTo>
                    <a:lnTo>
                      <a:pt x="181" y="350"/>
                    </a:lnTo>
                    <a:lnTo>
                      <a:pt x="201" y="350"/>
                    </a:lnTo>
                    <a:lnTo>
                      <a:pt x="203" y="328"/>
                    </a:lnTo>
                    <a:lnTo>
                      <a:pt x="219" y="312"/>
                    </a:lnTo>
                    <a:lnTo>
                      <a:pt x="198" y="259"/>
                    </a:lnTo>
                    <a:lnTo>
                      <a:pt x="217" y="148"/>
                    </a:lnTo>
                    <a:lnTo>
                      <a:pt x="203" y="76"/>
                    </a:lnTo>
                    <a:lnTo>
                      <a:pt x="205" y="7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8" name="Freeform 20">
                <a:extLst>
                  <a:ext uri="{FF2B5EF4-FFF2-40B4-BE49-F238E27FC236}">
                    <a16:creationId xmlns:a16="http://schemas.microsoft.com/office/drawing/2014/main" id="{7F3C63DF-05D1-36F2-D122-6B49A56211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3" y="1412"/>
                <a:ext cx="113" cy="166"/>
              </a:xfrm>
              <a:custGeom>
                <a:avLst/>
                <a:gdLst>
                  <a:gd name="T0" fmla="*/ 16 w 113"/>
                  <a:gd name="T1" fmla="*/ 4 h 166"/>
                  <a:gd name="T2" fmla="*/ 0 w 113"/>
                  <a:gd name="T3" fmla="*/ 44 h 166"/>
                  <a:gd name="T4" fmla="*/ 18 w 113"/>
                  <a:gd name="T5" fmla="*/ 115 h 166"/>
                  <a:gd name="T6" fmla="*/ 18 w 113"/>
                  <a:gd name="T7" fmla="*/ 115 h 166"/>
                  <a:gd name="T8" fmla="*/ 60 w 113"/>
                  <a:gd name="T9" fmla="*/ 133 h 166"/>
                  <a:gd name="T10" fmla="*/ 51 w 113"/>
                  <a:gd name="T11" fmla="*/ 151 h 166"/>
                  <a:gd name="T12" fmla="*/ 58 w 113"/>
                  <a:gd name="T13" fmla="*/ 166 h 166"/>
                  <a:gd name="T14" fmla="*/ 85 w 113"/>
                  <a:gd name="T15" fmla="*/ 138 h 166"/>
                  <a:gd name="T16" fmla="*/ 87 w 113"/>
                  <a:gd name="T17" fmla="*/ 138 h 166"/>
                  <a:gd name="T18" fmla="*/ 87 w 113"/>
                  <a:gd name="T19" fmla="*/ 137 h 166"/>
                  <a:gd name="T20" fmla="*/ 113 w 113"/>
                  <a:gd name="T21" fmla="*/ 133 h 166"/>
                  <a:gd name="T22" fmla="*/ 99 w 113"/>
                  <a:gd name="T23" fmla="*/ 97 h 166"/>
                  <a:gd name="T24" fmla="*/ 79 w 113"/>
                  <a:gd name="T25" fmla="*/ 99 h 166"/>
                  <a:gd name="T26" fmla="*/ 76 w 113"/>
                  <a:gd name="T27" fmla="*/ 36 h 166"/>
                  <a:gd name="T28" fmla="*/ 22 w 113"/>
                  <a:gd name="T29" fmla="*/ 0 h 166"/>
                  <a:gd name="T30" fmla="*/ 16 w 113"/>
                  <a:gd name="T31" fmla="*/ 4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13" h="166">
                    <a:moveTo>
                      <a:pt x="16" y="4"/>
                    </a:moveTo>
                    <a:lnTo>
                      <a:pt x="0" y="44"/>
                    </a:lnTo>
                    <a:lnTo>
                      <a:pt x="18" y="115"/>
                    </a:lnTo>
                    <a:lnTo>
                      <a:pt x="18" y="115"/>
                    </a:lnTo>
                    <a:lnTo>
                      <a:pt x="60" y="133"/>
                    </a:lnTo>
                    <a:lnTo>
                      <a:pt x="51" y="151"/>
                    </a:lnTo>
                    <a:lnTo>
                      <a:pt x="58" y="166"/>
                    </a:lnTo>
                    <a:lnTo>
                      <a:pt x="85" y="138"/>
                    </a:lnTo>
                    <a:lnTo>
                      <a:pt x="87" y="138"/>
                    </a:lnTo>
                    <a:lnTo>
                      <a:pt x="87" y="137"/>
                    </a:lnTo>
                    <a:lnTo>
                      <a:pt x="113" y="133"/>
                    </a:lnTo>
                    <a:lnTo>
                      <a:pt x="99" y="97"/>
                    </a:lnTo>
                    <a:lnTo>
                      <a:pt x="79" y="99"/>
                    </a:lnTo>
                    <a:lnTo>
                      <a:pt x="76" y="36"/>
                    </a:lnTo>
                    <a:lnTo>
                      <a:pt x="22" y="0"/>
                    </a:lnTo>
                    <a:lnTo>
                      <a:pt x="16" y="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9" name="Freeform 21">
                <a:extLst>
                  <a:ext uri="{FF2B5EF4-FFF2-40B4-BE49-F238E27FC236}">
                    <a16:creationId xmlns:a16="http://schemas.microsoft.com/office/drawing/2014/main" id="{48568445-A9CC-781C-04DE-742D24F24D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0" y="2030"/>
                <a:ext cx="367" cy="321"/>
              </a:xfrm>
              <a:custGeom>
                <a:avLst/>
                <a:gdLst>
                  <a:gd name="T0" fmla="*/ 279 w 367"/>
                  <a:gd name="T1" fmla="*/ 25 h 321"/>
                  <a:gd name="T2" fmla="*/ 283 w 367"/>
                  <a:gd name="T3" fmla="*/ 5 h 321"/>
                  <a:gd name="T4" fmla="*/ 259 w 367"/>
                  <a:gd name="T5" fmla="*/ 0 h 321"/>
                  <a:gd name="T6" fmla="*/ 199 w 367"/>
                  <a:gd name="T7" fmla="*/ 5 h 321"/>
                  <a:gd name="T8" fmla="*/ 165 w 367"/>
                  <a:gd name="T9" fmla="*/ 33 h 321"/>
                  <a:gd name="T10" fmla="*/ 140 w 367"/>
                  <a:gd name="T11" fmla="*/ 24 h 321"/>
                  <a:gd name="T12" fmla="*/ 119 w 367"/>
                  <a:gd name="T13" fmla="*/ 65 h 321"/>
                  <a:gd name="T14" fmla="*/ 136 w 367"/>
                  <a:gd name="T15" fmla="*/ 87 h 321"/>
                  <a:gd name="T16" fmla="*/ 86 w 367"/>
                  <a:gd name="T17" fmla="*/ 124 h 321"/>
                  <a:gd name="T18" fmla="*/ 39 w 367"/>
                  <a:gd name="T19" fmla="*/ 131 h 321"/>
                  <a:gd name="T20" fmla="*/ 20 w 367"/>
                  <a:gd name="T21" fmla="*/ 151 h 321"/>
                  <a:gd name="T22" fmla="*/ 0 w 367"/>
                  <a:gd name="T23" fmla="*/ 151 h 321"/>
                  <a:gd name="T24" fmla="*/ 4 w 367"/>
                  <a:gd name="T25" fmla="*/ 217 h 321"/>
                  <a:gd name="T26" fmla="*/ 4 w 367"/>
                  <a:gd name="T27" fmla="*/ 217 h 321"/>
                  <a:gd name="T28" fmla="*/ 23 w 367"/>
                  <a:gd name="T29" fmla="*/ 265 h 321"/>
                  <a:gd name="T30" fmla="*/ 44 w 367"/>
                  <a:gd name="T31" fmla="*/ 271 h 321"/>
                  <a:gd name="T32" fmla="*/ 52 w 367"/>
                  <a:gd name="T33" fmla="*/ 288 h 321"/>
                  <a:gd name="T34" fmla="*/ 74 w 367"/>
                  <a:gd name="T35" fmla="*/ 301 h 321"/>
                  <a:gd name="T36" fmla="*/ 92 w 367"/>
                  <a:gd name="T37" fmla="*/ 290 h 321"/>
                  <a:gd name="T38" fmla="*/ 114 w 367"/>
                  <a:gd name="T39" fmla="*/ 296 h 321"/>
                  <a:gd name="T40" fmla="*/ 147 w 367"/>
                  <a:gd name="T41" fmla="*/ 321 h 321"/>
                  <a:gd name="T42" fmla="*/ 213 w 367"/>
                  <a:gd name="T43" fmla="*/ 222 h 321"/>
                  <a:gd name="T44" fmla="*/ 231 w 367"/>
                  <a:gd name="T45" fmla="*/ 233 h 321"/>
                  <a:gd name="T46" fmla="*/ 228 w 367"/>
                  <a:gd name="T47" fmla="*/ 255 h 321"/>
                  <a:gd name="T48" fmla="*/ 243 w 367"/>
                  <a:gd name="T49" fmla="*/ 268 h 321"/>
                  <a:gd name="T50" fmla="*/ 286 w 367"/>
                  <a:gd name="T51" fmla="*/ 283 h 321"/>
                  <a:gd name="T52" fmla="*/ 301 w 367"/>
                  <a:gd name="T53" fmla="*/ 272 h 321"/>
                  <a:gd name="T54" fmla="*/ 301 w 367"/>
                  <a:gd name="T55" fmla="*/ 272 h 321"/>
                  <a:gd name="T56" fmla="*/ 303 w 367"/>
                  <a:gd name="T57" fmla="*/ 271 h 321"/>
                  <a:gd name="T58" fmla="*/ 361 w 367"/>
                  <a:gd name="T59" fmla="*/ 214 h 321"/>
                  <a:gd name="T60" fmla="*/ 367 w 367"/>
                  <a:gd name="T61" fmla="*/ 192 h 321"/>
                  <a:gd name="T62" fmla="*/ 344 w 367"/>
                  <a:gd name="T63" fmla="*/ 159 h 321"/>
                  <a:gd name="T64" fmla="*/ 289 w 367"/>
                  <a:gd name="T65" fmla="*/ 107 h 321"/>
                  <a:gd name="T66" fmla="*/ 305 w 367"/>
                  <a:gd name="T67" fmla="*/ 63 h 321"/>
                  <a:gd name="T68" fmla="*/ 279 w 367"/>
                  <a:gd name="T69" fmla="*/ 25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67" h="321">
                    <a:moveTo>
                      <a:pt x="279" y="25"/>
                    </a:moveTo>
                    <a:lnTo>
                      <a:pt x="283" y="5"/>
                    </a:lnTo>
                    <a:lnTo>
                      <a:pt x="259" y="0"/>
                    </a:lnTo>
                    <a:lnTo>
                      <a:pt x="199" y="5"/>
                    </a:lnTo>
                    <a:lnTo>
                      <a:pt x="165" y="33"/>
                    </a:lnTo>
                    <a:lnTo>
                      <a:pt x="140" y="24"/>
                    </a:lnTo>
                    <a:lnTo>
                      <a:pt x="119" y="65"/>
                    </a:lnTo>
                    <a:lnTo>
                      <a:pt x="136" y="87"/>
                    </a:lnTo>
                    <a:lnTo>
                      <a:pt x="86" y="124"/>
                    </a:lnTo>
                    <a:lnTo>
                      <a:pt x="39" y="131"/>
                    </a:lnTo>
                    <a:lnTo>
                      <a:pt x="20" y="151"/>
                    </a:lnTo>
                    <a:lnTo>
                      <a:pt x="0" y="151"/>
                    </a:lnTo>
                    <a:lnTo>
                      <a:pt x="4" y="217"/>
                    </a:lnTo>
                    <a:lnTo>
                      <a:pt x="4" y="217"/>
                    </a:lnTo>
                    <a:lnTo>
                      <a:pt x="23" y="265"/>
                    </a:lnTo>
                    <a:lnTo>
                      <a:pt x="44" y="271"/>
                    </a:lnTo>
                    <a:lnTo>
                      <a:pt x="52" y="288"/>
                    </a:lnTo>
                    <a:lnTo>
                      <a:pt x="74" y="301"/>
                    </a:lnTo>
                    <a:lnTo>
                      <a:pt x="92" y="290"/>
                    </a:lnTo>
                    <a:lnTo>
                      <a:pt x="114" y="296"/>
                    </a:lnTo>
                    <a:lnTo>
                      <a:pt x="147" y="321"/>
                    </a:lnTo>
                    <a:lnTo>
                      <a:pt x="213" y="222"/>
                    </a:lnTo>
                    <a:lnTo>
                      <a:pt x="231" y="233"/>
                    </a:lnTo>
                    <a:lnTo>
                      <a:pt x="228" y="255"/>
                    </a:lnTo>
                    <a:lnTo>
                      <a:pt x="243" y="268"/>
                    </a:lnTo>
                    <a:lnTo>
                      <a:pt x="286" y="283"/>
                    </a:lnTo>
                    <a:lnTo>
                      <a:pt x="301" y="272"/>
                    </a:lnTo>
                    <a:lnTo>
                      <a:pt x="301" y="272"/>
                    </a:lnTo>
                    <a:lnTo>
                      <a:pt x="303" y="271"/>
                    </a:lnTo>
                    <a:lnTo>
                      <a:pt x="361" y="214"/>
                    </a:lnTo>
                    <a:lnTo>
                      <a:pt x="367" y="192"/>
                    </a:lnTo>
                    <a:lnTo>
                      <a:pt x="344" y="159"/>
                    </a:lnTo>
                    <a:lnTo>
                      <a:pt x="289" y="107"/>
                    </a:lnTo>
                    <a:lnTo>
                      <a:pt x="305" y="63"/>
                    </a:lnTo>
                    <a:lnTo>
                      <a:pt x="279" y="2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0" name="Freeform 22">
                <a:extLst>
                  <a:ext uri="{FF2B5EF4-FFF2-40B4-BE49-F238E27FC236}">
                    <a16:creationId xmlns:a16="http://schemas.microsoft.com/office/drawing/2014/main" id="{7DBD1BBC-6305-B6D6-C1C1-651C89893C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38" y="2247"/>
                <a:ext cx="479" cy="372"/>
              </a:xfrm>
              <a:custGeom>
                <a:avLst/>
                <a:gdLst>
                  <a:gd name="T0" fmla="*/ 283 w 479"/>
                  <a:gd name="T1" fmla="*/ 16 h 372"/>
                  <a:gd name="T2" fmla="*/ 265 w 479"/>
                  <a:gd name="T3" fmla="*/ 5 h 372"/>
                  <a:gd name="T4" fmla="*/ 199 w 479"/>
                  <a:gd name="T5" fmla="*/ 104 h 372"/>
                  <a:gd name="T6" fmla="*/ 166 w 479"/>
                  <a:gd name="T7" fmla="*/ 79 h 372"/>
                  <a:gd name="T8" fmla="*/ 144 w 479"/>
                  <a:gd name="T9" fmla="*/ 73 h 372"/>
                  <a:gd name="T10" fmla="*/ 126 w 479"/>
                  <a:gd name="T11" fmla="*/ 84 h 372"/>
                  <a:gd name="T12" fmla="*/ 104 w 479"/>
                  <a:gd name="T13" fmla="*/ 71 h 372"/>
                  <a:gd name="T14" fmla="*/ 96 w 479"/>
                  <a:gd name="T15" fmla="*/ 54 h 372"/>
                  <a:gd name="T16" fmla="*/ 75 w 479"/>
                  <a:gd name="T17" fmla="*/ 48 h 372"/>
                  <a:gd name="T18" fmla="*/ 56 w 479"/>
                  <a:gd name="T19" fmla="*/ 0 h 372"/>
                  <a:gd name="T20" fmla="*/ 41 w 479"/>
                  <a:gd name="T21" fmla="*/ 96 h 372"/>
                  <a:gd name="T22" fmla="*/ 0 w 479"/>
                  <a:gd name="T23" fmla="*/ 144 h 372"/>
                  <a:gd name="T24" fmla="*/ 47 w 479"/>
                  <a:gd name="T25" fmla="*/ 219 h 372"/>
                  <a:gd name="T26" fmla="*/ 89 w 479"/>
                  <a:gd name="T27" fmla="*/ 219 h 372"/>
                  <a:gd name="T28" fmla="*/ 93 w 479"/>
                  <a:gd name="T29" fmla="*/ 200 h 372"/>
                  <a:gd name="T30" fmla="*/ 159 w 479"/>
                  <a:gd name="T31" fmla="*/ 214 h 372"/>
                  <a:gd name="T32" fmla="*/ 177 w 479"/>
                  <a:gd name="T33" fmla="*/ 260 h 372"/>
                  <a:gd name="T34" fmla="*/ 162 w 479"/>
                  <a:gd name="T35" fmla="*/ 298 h 372"/>
                  <a:gd name="T36" fmla="*/ 170 w 479"/>
                  <a:gd name="T37" fmla="*/ 336 h 372"/>
                  <a:gd name="T38" fmla="*/ 204 w 479"/>
                  <a:gd name="T39" fmla="*/ 347 h 372"/>
                  <a:gd name="T40" fmla="*/ 261 w 479"/>
                  <a:gd name="T41" fmla="*/ 372 h 372"/>
                  <a:gd name="T42" fmla="*/ 273 w 479"/>
                  <a:gd name="T43" fmla="*/ 358 h 372"/>
                  <a:gd name="T44" fmla="*/ 317 w 479"/>
                  <a:gd name="T45" fmla="*/ 348 h 372"/>
                  <a:gd name="T46" fmla="*/ 317 w 479"/>
                  <a:gd name="T47" fmla="*/ 348 h 372"/>
                  <a:gd name="T48" fmla="*/ 452 w 479"/>
                  <a:gd name="T49" fmla="*/ 290 h 372"/>
                  <a:gd name="T50" fmla="*/ 467 w 479"/>
                  <a:gd name="T51" fmla="*/ 265 h 372"/>
                  <a:gd name="T52" fmla="*/ 459 w 479"/>
                  <a:gd name="T53" fmla="*/ 246 h 372"/>
                  <a:gd name="T54" fmla="*/ 479 w 479"/>
                  <a:gd name="T55" fmla="*/ 210 h 372"/>
                  <a:gd name="T56" fmla="*/ 427 w 479"/>
                  <a:gd name="T57" fmla="*/ 173 h 372"/>
                  <a:gd name="T58" fmla="*/ 412 w 479"/>
                  <a:gd name="T59" fmla="*/ 134 h 372"/>
                  <a:gd name="T60" fmla="*/ 416 w 479"/>
                  <a:gd name="T61" fmla="*/ 112 h 372"/>
                  <a:gd name="T62" fmla="*/ 377 w 479"/>
                  <a:gd name="T63" fmla="*/ 96 h 372"/>
                  <a:gd name="T64" fmla="*/ 357 w 479"/>
                  <a:gd name="T65" fmla="*/ 77 h 372"/>
                  <a:gd name="T66" fmla="*/ 353 w 479"/>
                  <a:gd name="T67" fmla="*/ 55 h 372"/>
                  <a:gd name="T68" fmla="*/ 338 w 479"/>
                  <a:gd name="T69" fmla="*/ 66 h 372"/>
                  <a:gd name="T70" fmla="*/ 295 w 479"/>
                  <a:gd name="T71" fmla="*/ 51 h 372"/>
                  <a:gd name="T72" fmla="*/ 280 w 479"/>
                  <a:gd name="T73" fmla="*/ 38 h 372"/>
                  <a:gd name="T74" fmla="*/ 283 w 479"/>
                  <a:gd name="T75" fmla="*/ 16 h 3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79" h="372">
                    <a:moveTo>
                      <a:pt x="283" y="16"/>
                    </a:moveTo>
                    <a:lnTo>
                      <a:pt x="265" y="5"/>
                    </a:lnTo>
                    <a:lnTo>
                      <a:pt x="199" y="104"/>
                    </a:lnTo>
                    <a:lnTo>
                      <a:pt x="166" y="79"/>
                    </a:lnTo>
                    <a:lnTo>
                      <a:pt x="144" y="73"/>
                    </a:lnTo>
                    <a:lnTo>
                      <a:pt x="126" y="84"/>
                    </a:lnTo>
                    <a:lnTo>
                      <a:pt x="104" y="71"/>
                    </a:lnTo>
                    <a:lnTo>
                      <a:pt x="96" y="54"/>
                    </a:lnTo>
                    <a:lnTo>
                      <a:pt x="75" y="48"/>
                    </a:lnTo>
                    <a:lnTo>
                      <a:pt x="56" y="0"/>
                    </a:lnTo>
                    <a:lnTo>
                      <a:pt x="41" y="96"/>
                    </a:lnTo>
                    <a:lnTo>
                      <a:pt x="0" y="144"/>
                    </a:lnTo>
                    <a:lnTo>
                      <a:pt x="47" y="219"/>
                    </a:lnTo>
                    <a:lnTo>
                      <a:pt x="89" y="219"/>
                    </a:lnTo>
                    <a:lnTo>
                      <a:pt x="93" y="200"/>
                    </a:lnTo>
                    <a:lnTo>
                      <a:pt x="159" y="214"/>
                    </a:lnTo>
                    <a:lnTo>
                      <a:pt x="177" y="260"/>
                    </a:lnTo>
                    <a:lnTo>
                      <a:pt x="162" y="298"/>
                    </a:lnTo>
                    <a:lnTo>
                      <a:pt x="170" y="336"/>
                    </a:lnTo>
                    <a:lnTo>
                      <a:pt x="204" y="347"/>
                    </a:lnTo>
                    <a:lnTo>
                      <a:pt x="261" y="372"/>
                    </a:lnTo>
                    <a:lnTo>
                      <a:pt x="273" y="358"/>
                    </a:lnTo>
                    <a:lnTo>
                      <a:pt x="317" y="348"/>
                    </a:lnTo>
                    <a:lnTo>
                      <a:pt x="317" y="348"/>
                    </a:lnTo>
                    <a:lnTo>
                      <a:pt x="452" y="290"/>
                    </a:lnTo>
                    <a:lnTo>
                      <a:pt x="467" y="265"/>
                    </a:lnTo>
                    <a:lnTo>
                      <a:pt x="459" y="246"/>
                    </a:lnTo>
                    <a:lnTo>
                      <a:pt x="479" y="210"/>
                    </a:lnTo>
                    <a:lnTo>
                      <a:pt x="427" y="173"/>
                    </a:lnTo>
                    <a:lnTo>
                      <a:pt x="412" y="134"/>
                    </a:lnTo>
                    <a:lnTo>
                      <a:pt x="416" y="112"/>
                    </a:lnTo>
                    <a:lnTo>
                      <a:pt x="377" y="96"/>
                    </a:lnTo>
                    <a:lnTo>
                      <a:pt x="357" y="77"/>
                    </a:lnTo>
                    <a:lnTo>
                      <a:pt x="353" y="55"/>
                    </a:lnTo>
                    <a:lnTo>
                      <a:pt x="338" y="66"/>
                    </a:lnTo>
                    <a:lnTo>
                      <a:pt x="295" y="51"/>
                    </a:lnTo>
                    <a:lnTo>
                      <a:pt x="280" y="38"/>
                    </a:lnTo>
                    <a:lnTo>
                      <a:pt x="283" y="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1" name="Freeform 23">
                <a:extLst>
                  <a:ext uri="{FF2B5EF4-FFF2-40B4-BE49-F238E27FC236}">
                    <a16:creationId xmlns:a16="http://schemas.microsoft.com/office/drawing/2014/main" id="{F02CCFB3-6E68-8C6E-81CF-48A1CC7E0D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2" y="1734"/>
                <a:ext cx="544" cy="433"/>
              </a:xfrm>
              <a:custGeom>
                <a:avLst/>
                <a:gdLst>
                  <a:gd name="T0" fmla="*/ 375 w 544"/>
                  <a:gd name="T1" fmla="*/ 77 h 433"/>
                  <a:gd name="T2" fmla="*/ 314 w 544"/>
                  <a:gd name="T3" fmla="*/ 107 h 433"/>
                  <a:gd name="T4" fmla="*/ 275 w 544"/>
                  <a:gd name="T5" fmla="*/ 62 h 433"/>
                  <a:gd name="T6" fmla="*/ 235 w 544"/>
                  <a:gd name="T7" fmla="*/ 49 h 433"/>
                  <a:gd name="T8" fmla="*/ 226 w 544"/>
                  <a:gd name="T9" fmla="*/ 30 h 433"/>
                  <a:gd name="T10" fmla="*/ 185 w 544"/>
                  <a:gd name="T11" fmla="*/ 18 h 433"/>
                  <a:gd name="T12" fmla="*/ 169 w 544"/>
                  <a:gd name="T13" fmla="*/ 0 h 433"/>
                  <a:gd name="T14" fmla="*/ 160 w 544"/>
                  <a:gd name="T15" fmla="*/ 2 h 433"/>
                  <a:gd name="T16" fmla="*/ 143 w 544"/>
                  <a:gd name="T17" fmla="*/ 14 h 433"/>
                  <a:gd name="T18" fmla="*/ 122 w 544"/>
                  <a:gd name="T19" fmla="*/ 21 h 433"/>
                  <a:gd name="T20" fmla="*/ 124 w 544"/>
                  <a:gd name="T21" fmla="*/ 63 h 433"/>
                  <a:gd name="T22" fmla="*/ 110 w 544"/>
                  <a:gd name="T23" fmla="*/ 76 h 433"/>
                  <a:gd name="T24" fmla="*/ 138 w 544"/>
                  <a:gd name="T25" fmla="*/ 125 h 433"/>
                  <a:gd name="T26" fmla="*/ 124 w 544"/>
                  <a:gd name="T27" fmla="*/ 140 h 433"/>
                  <a:gd name="T28" fmla="*/ 129 w 544"/>
                  <a:gd name="T29" fmla="*/ 159 h 433"/>
                  <a:gd name="T30" fmla="*/ 50 w 544"/>
                  <a:gd name="T31" fmla="*/ 200 h 433"/>
                  <a:gd name="T32" fmla="*/ 0 w 544"/>
                  <a:gd name="T33" fmla="*/ 180 h 433"/>
                  <a:gd name="T34" fmla="*/ 47 w 544"/>
                  <a:gd name="T35" fmla="*/ 276 h 433"/>
                  <a:gd name="T36" fmla="*/ 103 w 544"/>
                  <a:gd name="T37" fmla="*/ 296 h 433"/>
                  <a:gd name="T38" fmla="*/ 114 w 544"/>
                  <a:gd name="T39" fmla="*/ 313 h 433"/>
                  <a:gd name="T40" fmla="*/ 111 w 544"/>
                  <a:gd name="T41" fmla="*/ 351 h 433"/>
                  <a:gd name="T42" fmla="*/ 85 w 544"/>
                  <a:gd name="T43" fmla="*/ 384 h 433"/>
                  <a:gd name="T44" fmla="*/ 85 w 544"/>
                  <a:gd name="T45" fmla="*/ 406 h 433"/>
                  <a:gd name="T46" fmla="*/ 122 w 544"/>
                  <a:gd name="T47" fmla="*/ 428 h 433"/>
                  <a:gd name="T48" fmla="*/ 177 w 544"/>
                  <a:gd name="T49" fmla="*/ 419 h 433"/>
                  <a:gd name="T50" fmla="*/ 193 w 544"/>
                  <a:gd name="T51" fmla="*/ 433 h 433"/>
                  <a:gd name="T52" fmla="*/ 232 w 544"/>
                  <a:gd name="T53" fmla="*/ 406 h 433"/>
                  <a:gd name="T54" fmla="*/ 235 w 544"/>
                  <a:gd name="T55" fmla="*/ 386 h 433"/>
                  <a:gd name="T56" fmla="*/ 251 w 544"/>
                  <a:gd name="T57" fmla="*/ 372 h 433"/>
                  <a:gd name="T58" fmla="*/ 267 w 544"/>
                  <a:gd name="T59" fmla="*/ 384 h 433"/>
                  <a:gd name="T60" fmla="*/ 283 w 544"/>
                  <a:gd name="T61" fmla="*/ 373 h 433"/>
                  <a:gd name="T62" fmla="*/ 300 w 544"/>
                  <a:gd name="T63" fmla="*/ 383 h 433"/>
                  <a:gd name="T64" fmla="*/ 311 w 544"/>
                  <a:gd name="T65" fmla="*/ 367 h 433"/>
                  <a:gd name="T66" fmla="*/ 352 w 544"/>
                  <a:gd name="T67" fmla="*/ 420 h 433"/>
                  <a:gd name="T68" fmla="*/ 393 w 544"/>
                  <a:gd name="T69" fmla="*/ 274 h 433"/>
                  <a:gd name="T70" fmla="*/ 435 w 544"/>
                  <a:gd name="T71" fmla="*/ 284 h 433"/>
                  <a:gd name="T72" fmla="*/ 473 w 544"/>
                  <a:gd name="T73" fmla="*/ 276 h 433"/>
                  <a:gd name="T74" fmla="*/ 507 w 544"/>
                  <a:gd name="T75" fmla="*/ 298 h 433"/>
                  <a:gd name="T76" fmla="*/ 526 w 544"/>
                  <a:gd name="T77" fmla="*/ 291 h 433"/>
                  <a:gd name="T78" fmla="*/ 522 w 544"/>
                  <a:gd name="T79" fmla="*/ 254 h 433"/>
                  <a:gd name="T80" fmla="*/ 540 w 544"/>
                  <a:gd name="T81" fmla="*/ 217 h 433"/>
                  <a:gd name="T82" fmla="*/ 525 w 544"/>
                  <a:gd name="T83" fmla="*/ 156 h 433"/>
                  <a:gd name="T84" fmla="*/ 507 w 544"/>
                  <a:gd name="T85" fmla="*/ 145 h 433"/>
                  <a:gd name="T86" fmla="*/ 544 w 544"/>
                  <a:gd name="T87" fmla="*/ 118 h 433"/>
                  <a:gd name="T88" fmla="*/ 485 w 544"/>
                  <a:gd name="T89" fmla="*/ 88 h 433"/>
                  <a:gd name="T90" fmla="*/ 482 w 544"/>
                  <a:gd name="T91" fmla="*/ 66 h 433"/>
                  <a:gd name="T92" fmla="*/ 482 w 544"/>
                  <a:gd name="T93" fmla="*/ 66 h 433"/>
                  <a:gd name="T94" fmla="*/ 375 w 544"/>
                  <a:gd name="T95" fmla="*/ 77 h 4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544" h="433">
                    <a:moveTo>
                      <a:pt x="375" y="77"/>
                    </a:moveTo>
                    <a:lnTo>
                      <a:pt x="314" y="107"/>
                    </a:lnTo>
                    <a:lnTo>
                      <a:pt x="275" y="62"/>
                    </a:lnTo>
                    <a:lnTo>
                      <a:pt x="235" y="49"/>
                    </a:lnTo>
                    <a:lnTo>
                      <a:pt x="226" y="30"/>
                    </a:lnTo>
                    <a:lnTo>
                      <a:pt x="185" y="18"/>
                    </a:lnTo>
                    <a:lnTo>
                      <a:pt x="169" y="0"/>
                    </a:lnTo>
                    <a:lnTo>
                      <a:pt x="160" y="2"/>
                    </a:lnTo>
                    <a:lnTo>
                      <a:pt x="143" y="14"/>
                    </a:lnTo>
                    <a:lnTo>
                      <a:pt x="122" y="21"/>
                    </a:lnTo>
                    <a:lnTo>
                      <a:pt x="124" y="63"/>
                    </a:lnTo>
                    <a:lnTo>
                      <a:pt x="110" y="76"/>
                    </a:lnTo>
                    <a:lnTo>
                      <a:pt x="138" y="125"/>
                    </a:lnTo>
                    <a:lnTo>
                      <a:pt x="124" y="140"/>
                    </a:lnTo>
                    <a:lnTo>
                      <a:pt x="129" y="159"/>
                    </a:lnTo>
                    <a:lnTo>
                      <a:pt x="50" y="200"/>
                    </a:lnTo>
                    <a:lnTo>
                      <a:pt x="0" y="180"/>
                    </a:lnTo>
                    <a:lnTo>
                      <a:pt x="47" y="276"/>
                    </a:lnTo>
                    <a:lnTo>
                      <a:pt x="103" y="296"/>
                    </a:lnTo>
                    <a:lnTo>
                      <a:pt x="114" y="313"/>
                    </a:lnTo>
                    <a:lnTo>
                      <a:pt x="111" y="351"/>
                    </a:lnTo>
                    <a:lnTo>
                      <a:pt x="85" y="384"/>
                    </a:lnTo>
                    <a:lnTo>
                      <a:pt x="85" y="406"/>
                    </a:lnTo>
                    <a:lnTo>
                      <a:pt x="122" y="428"/>
                    </a:lnTo>
                    <a:lnTo>
                      <a:pt x="177" y="419"/>
                    </a:lnTo>
                    <a:lnTo>
                      <a:pt x="193" y="433"/>
                    </a:lnTo>
                    <a:lnTo>
                      <a:pt x="232" y="406"/>
                    </a:lnTo>
                    <a:lnTo>
                      <a:pt x="235" y="386"/>
                    </a:lnTo>
                    <a:lnTo>
                      <a:pt x="251" y="372"/>
                    </a:lnTo>
                    <a:lnTo>
                      <a:pt x="267" y="384"/>
                    </a:lnTo>
                    <a:lnTo>
                      <a:pt x="283" y="373"/>
                    </a:lnTo>
                    <a:lnTo>
                      <a:pt x="300" y="383"/>
                    </a:lnTo>
                    <a:lnTo>
                      <a:pt x="311" y="367"/>
                    </a:lnTo>
                    <a:lnTo>
                      <a:pt x="352" y="420"/>
                    </a:lnTo>
                    <a:lnTo>
                      <a:pt x="393" y="274"/>
                    </a:lnTo>
                    <a:lnTo>
                      <a:pt x="435" y="284"/>
                    </a:lnTo>
                    <a:lnTo>
                      <a:pt x="473" y="276"/>
                    </a:lnTo>
                    <a:lnTo>
                      <a:pt x="507" y="298"/>
                    </a:lnTo>
                    <a:lnTo>
                      <a:pt x="526" y="291"/>
                    </a:lnTo>
                    <a:lnTo>
                      <a:pt x="522" y="254"/>
                    </a:lnTo>
                    <a:lnTo>
                      <a:pt x="540" y="217"/>
                    </a:lnTo>
                    <a:lnTo>
                      <a:pt x="525" y="156"/>
                    </a:lnTo>
                    <a:lnTo>
                      <a:pt x="507" y="145"/>
                    </a:lnTo>
                    <a:lnTo>
                      <a:pt x="544" y="118"/>
                    </a:lnTo>
                    <a:lnTo>
                      <a:pt x="485" y="88"/>
                    </a:lnTo>
                    <a:lnTo>
                      <a:pt x="482" y="66"/>
                    </a:lnTo>
                    <a:lnTo>
                      <a:pt x="482" y="66"/>
                    </a:lnTo>
                    <a:lnTo>
                      <a:pt x="375" y="7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2" name="Freeform 24">
                <a:extLst>
                  <a:ext uri="{FF2B5EF4-FFF2-40B4-BE49-F238E27FC236}">
                    <a16:creationId xmlns:a16="http://schemas.microsoft.com/office/drawing/2014/main" id="{65DE6E53-8B34-81FA-990F-8F8D2FC48D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3" y="2008"/>
                <a:ext cx="416" cy="383"/>
              </a:xfrm>
              <a:custGeom>
                <a:avLst/>
                <a:gdLst>
                  <a:gd name="T0" fmla="*/ 166 w 416"/>
                  <a:gd name="T1" fmla="*/ 24 h 383"/>
                  <a:gd name="T2" fmla="*/ 132 w 416"/>
                  <a:gd name="T3" fmla="*/ 2 h 383"/>
                  <a:gd name="T4" fmla="*/ 94 w 416"/>
                  <a:gd name="T5" fmla="*/ 10 h 383"/>
                  <a:gd name="T6" fmla="*/ 52 w 416"/>
                  <a:gd name="T7" fmla="*/ 0 h 383"/>
                  <a:gd name="T8" fmla="*/ 11 w 416"/>
                  <a:gd name="T9" fmla="*/ 146 h 383"/>
                  <a:gd name="T10" fmla="*/ 0 w 416"/>
                  <a:gd name="T11" fmla="*/ 203 h 383"/>
                  <a:gd name="T12" fmla="*/ 22 w 416"/>
                  <a:gd name="T13" fmla="*/ 269 h 383"/>
                  <a:gd name="T14" fmla="*/ 42 w 416"/>
                  <a:gd name="T15" fmla="*/ 266 h 383"/>
                  <a:gd name="T16" fmla="*/ 67 w 416"/>
                  <a:gd name="T17" fmla="*/ 305 h 383"/>
                  <a:gd name="T18" fmla="*/ 113 w 416"/>
                  <a:gd name="T19" fmla="*/ 302 h 383"/>
                  <a:gd name="T20" fmla="*/ 155 w 416"/>
                  <a:gd name="T21" fmla="*/ 316 h 383"/>
                  <a:gd name="T22" fmla="*/ 177 w 416"/>
                  <a:gd name="T23" fmla="*/ 280 h 383"/>
                  <a:gd name="T24" fmla="*/ 196 w 416"/>
                  <a:gd name="T25" fmla="*/ 276 h 383"/>
                  <a:gd name="T26" fmla="*/ 275 w 416"/>
                  <a:gd name="T27" fmla="*/ 383 h 383"/>
                  <a:gd name="T28" fmla="*/ 316 w 416"/>
                  <a:gd name="T29" fmla="*/ 335 h 383"/>
                  <a:gd name="T30" fmla="*/ 331 w 416"/>
                  <a:gd name="T31" fmla="*/ 239 h 383"/>
                  <a:gd name="T32" fmla="*/ 331 w 416"/>
                  <a:gd name="T33" fmla="*/ 239 h 383"/>
                  <a:gd name="T34" fmla="*/ 327 w 416"/>
                  <a:gd name="T35" fmla="*/ 173 h 383"/>
                  <a:gd name="T36" fmla="*/ 347 w 416"/>
                  <a:gd name="T37" fmla="*/ 173 h 383"/>
                  <a:gd name="T38" fmla="*/ 366 w 416"/>
                  <a:gd name="T39" fmla="*/ 153 h 383"/>
                  <a:gd name="T40" fmla="*/ 364 w 416"/>
                  <a:gd name="T41" fmla="*/ 153 h 383"/>
                  <a:gd name="T42" fmla="*/ 364 w 416"/>
                  <a:gd name="T43" fmla="*/ 153 h 383"/>
                  <a:gd name="T44" fmla="*/ 369 w 416"/>
                  <a:gd name="T45" fmla="*/ 118 h 383"/>
                  <a:gd name="T46" fmla="*/ 408 w 416"/>
                  <a:gd name="T47" fmla="*/ 93 h 383"/>
                  <a:gd name="T48" fmla="*/ 416 w 416"/>
                  <a:gd name="T49" fmla="*/ 43 h 383"/>
                  <a:gd name="T50" fmla="*/ 393 w 416"/>
                  <a:gd name="T51" fmla="*/ 28 h 383"/>
                  <a:gd name="T52" fmla="*/ 360 w 416"/>
                  <a:gd name="T53" fmla="*/ 76 h 383"/>
                  <a:gd name="T54" fmla="*/ 320 w 416"/>
                  <a:gd name="T55" fmla="*/ 98 h 383"/>
                  <a:gd name="T56" fmla="*/ 294 w 416"/>
                  <a:gd name="T57" fmla="*/ 99 h 383"/>
                  <a:gd name="T58" fmla="*/ 291 w 416"/>
                  <a:gd name="T59" fmla="*/ 80 h 383"/>
                  <a:gd name="T60" fmla="*/ 267 w 416"/>
                  <a:gd name="T61" fmla="*/ 68 h 383"/>
                  <a:gd name="T62" fmla="*/ 239 w 416"/>
                  <a:gd name="T63" fmla="*/ 99 h 383"/>
                  <a:gd name="T64" fmla="*/ 218 w 416"/>
                  <a:gd name="T65" fmla="*/ 101 h 383"/>
                  <a:gd name="T66" fmla="*/ 217 w 416"/>
                  <a:gd name="T67" fmla="*/ 79 h 383"/>
                  <a:gd name="T68" fmla="*/ 196 w 416"/>
                  <a:gd name="T69" fmla="*/ 79 h 383"/>
                  <a:gd name="T70" fmla="*/ 166 w 416"/>
                  <a:gd name="T71" fmla="*/ 24 h 3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6" h="383">
                    <a:moveTo>
                      <a:pt x="166" y="24"/>
                    </a:moveTo>
                    <a:lnTo>
                      <a:pt x="132" y="2"/>
                    </a:lnTo>
                    <a:lnTo>
                      <a:pt x="94" y="10"/>
                    </a:lnTo>
                    <a:lnTo>
                      <a:pt x="52" y="0"/>
                    </a:lnTo>
                    <a:lnTo>
                      <a:pt x="11" y="146"/>
                    </a:lnTo>
                    <a:lnTo>
                      <a:pt x="0" y="203"/>
                    </a:lnTo>
                    <a:lnTo>
                      <a:pt x="22" y="269"/>
                    </a:lnTo>
                    <a:lnTo>
                      <a:pt x="42" y="266"/>
                    </a:lnTo>
                    <a:lnTo>
                      <a:pt x="67" y="305"/>
                    </a:lnTo>
                    <a:lnTo>
                      <a:pt x="113" y="302"/>
                    </a:lnTo>
                    <a:lnTo>
                      <a:pt x="155" y="316"/>
                    </a:lnTo>
                    <a:lnTo>
                      <a:pt x="177" y="280"/>
                    </a:lnTo>
                    <a:lnTo>
                      <a:pt x="196" y="276"/>
                    </a:lnTo>
                    <a:lnTo>
                      <a:pt x="275" y="383"/>
                    </a:lnTo>
                    <a:lnTo>
                      <a:pt x="316" y="335"/>
                    </a:lnTo>
                    <a:lnTo>
                      <a:pt x="331" y="239"/>
                    </a:lnTo>
                    <a:lnTo>
                      <a:pt x="331" y="239"/>
                    </a:lnTo>
                    <a:lnTo>
                      <a:pt x="327" y="173"/>
                    </a:lnTo>
                    <a:lnTo>
                      <a:pt x="347" y="173"/>
                    </a:lnTo>
                    <a:lnTo>
                      <a:pt x="366" y="153"/>
                    </a:lnTo>
                    <a:lnTo>
                      <a:pt x="364" y="153"/>
                    </a:lnTo>
                    <a:lnTo>
                      <a:pt x="364" y="153"/>
                    </a:lnTo>
                    <a:lnTo>
                      <a:pt x="369" y="118"/>
                    </a:lnTo>
                    <a:lnTo>
                      <a:pt x="408" y="93"/>
                    </a:lnTo>
                    <a:lnTo>
                      <a:pt x="416" y="43"/>
                    </a:lnTo>
                    <a:lnTo>
                      <a:pt x="393" y="28"/>
                    </a:lnTo>
                    <a:lnTo>
                      <a:pt x="360" y="76"/>
                    </a:lnTo>
                    <a:lnTo>
                      <a:pt x="320" y="98"/>
                    </a:lnTo>
                    <a:lnTo>
                      <a:pt x="294" y="99"/>
                    </a:lnTo>
                    <a:lnTo>
                      <a:pt x="291" y="80"/>
                    </a:lnTo>
                    <a:lnTo>
                      <a:pt x="267" y="68"/>
                    </a:lnTo>
                    <a:lnTo>
                      <a:pt x="239" y="99"/>
                    </a:lnTo>
                    <a:lnTo>
                      <a:pt x="218" y="101"/>
                    </a:lnTo>
                    <a:lnTo>
                      <a:pt x="217" y="79"/>
                    </a:lnTo>
                    <a:lnTo>
                      <a:pt x="196" y="79"/>
                    </a:lnTo>
                    <a:lnTo>
                      <a:pt x="166" y="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3" name="Freeform 25">
                <a:extLst>
                  <a:ext uri="{FF2B5EF4-FFF2-40B4-BE49-F238E27FC236}">
                    <a16:creationId xmlns:a16="http://schemas.microsoft.com/office/drawing/2014/main" id="{7622AFC6-32EF-7CD2-55C0-958B0D03D4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4" y="2101"/>
                <a:ext cx="255" cy="368"/>
              </a:xfrm>
              <a:custGeom>
                <a:avLst/>
                <a:gdLst>
                  <a:gd name="T0" fmla="*/ 181 w 255"/>
                  <a:gd name="T1" fmla="*/ 173 h 368"/>
                  <a:gd name="T2" fmla="*/ 161 w 255"/>
                  <a:gd name="T3" fmla="*/ 176 h 368"/>
                  <a:gd name="T4" fmla="*/ 139 w 255"/>
                  <a:gd name="T5" fmla="*/ 110 h 368"/>
                  <a:gd name="T6" fmla="*/ 150 w 255"/>
                  <a:gd name="T7" fmla="*/ 53 h 368"/>
                  <a:gd name="T8" fmla="*/ 109 w 255"/>
                  <a:gd name="T9" fmla="*/ 0 h 368"/>
                  <a:gd name="T10" fmla="*/ 98 w 255"/>
                  <a:gd name="T11" fmla="*/ 16 h 368"/>
                  <a:gd name="T12" fmla="*/ 81 w 255"/>
                  <a:gd name="T13" fmla="*/ 6 h 368"/>
                  <a:gd name="T14" fmla="*/ 65 w 255"/>
                  <a:gd name="T15" fmla="*/ 17 h 368"/>
                  <a:gd name="T16" fmla="*/ 49 w 255"/>
                  <a:gd name="T17" fmla="*/ 5 h 368"/>
                  <a:gd name="T18" fmla="*/ 33 w 255"/>
                  <a:gd name="T19" fmla="*/ 19 h 368"/>
                  <a:gd name="T20" fmla="*/ 30 w 255"/>
                  <a:gd name="T21" fmla="*/ 39 h 368"/>
                  <a:gd name="T22" fmla="*/ 30 w 255"/>
                  <a:gd name="T23" fmla="*/ 39 h 368"/>
                  <a:gd name="T24" fmla="*/ 46 w 255"/>
                  <a:gd name="T25" fmla="*/ 60 h 368"/>
                  <a:gd name="T26" fmla="*/ 11 w 255"/>
                  <a:gd name="T27" fmla="*/ 85 h 368"/>
                  <a:gd name="T28" fmla="*/ 0 w 255"/>
                  <a:gd name="T29" fmla="*/ 145 h 368"/>
                  <a:gd name="T30" fmla="*/ 37 w 255"/>
                  <a:gd name="T31" fmla="*/ 194 h 368"/>
                  <a:gd name="T32" fmla="*/ 24 w 255"/>
                  <a:gd name="T33" fmla="*/ 234 h 368"/>
                  <a:gd name="T34" fmla="*/ 40 w 255"/>
                  <a:gd name="T35" fmla="*/ 245 h 368"/>
                  <a:gd name="T36" fmla="*/ 32 w 255"/>
                  <a:gd name="T37" fmla="*/ 264 h 368"/>
                  <a:gd name="T38" fmla="*/ 40 w 255"/>
                  <a:gd name="T39" fmla="*/ 285 h 368"/>
                  <a:gd name="T40" fmla="*/ 73 w 255"/>
                  <a:gd name="T41" fmla="*/ 315 h 368"/>
                  <a:gd name="T42" fmla="*/ 114 w 255"/>
                  <a:gd name="T43" fmla="*/ 329 h 368"/>
                  <a:gd name="T44" fmla="*/ 120 w 255"/>
                  <a:gd name="T45" fmla="*/ 349 h 368"/>
                  <a:gd name="T46" fmla="*/ 153 w 255"/>
                  <a:gd name="T47" fmla="*/ 368 h 368"/>
                  <a:gd name="T48" fmla="*/ 184 w 255"/>
                  <a:gd name="T49" fmla="*/ 340 h 368"/>
                  <a:gd name="T50" fmla="*/ 170 w 255"/>
                  <a:gd name="T51" fmla="*/ 323 h 368"/>
                  <a:gd name="T52" fmla="*/ 187 w 255"/>
                  <a:gd name="T53" fmla="*/ 305 h 368"/>
                  <a:gd name="T54" fmla="*/ 236 w 255"/>
                  <a:gd name="T55" fmla="*/ 294 h 368"/>
                  <a:gd name="T56" fmla="*/ 255 w 255"/>
                  <a:gd name="T57" fmla="*/ 260 h 368"/>
                  <a:gd name="T58" fmla="*/ 252 w 255"/>
                  <a:gd name="T59" fmla="*/ 209 h 368"/>
                  <a:gd name="T60" fmla="*/ 206 w 255"/>
                  <a:gd name="T61" fmla="*/ 212 h 368"/>
                  <a:gd name="T62" fmla="*/ 181 w 255"/>
                  <a:gd name="T63" fmla="*/ 173 h 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55" h="368">
                    <a:moveTo>
                      <a:pt x="181" y="173"/>
                    </a:moveTo>
                    <a:lnTo>
                      <a:pt x="161" y="176"/>
                    </a:lnTo>
                    <a:lnTo>
                      <a:pt x="139" y="110"/>
                    </a:lnTo>
                    <a:lnTo>
                      <a:pt x="150" y="53"/>
                    </a:lnTo>
                    <a:lnTo>
                      <a:pt x="109" y="0"/>
                    </a:lnTo>
                    <a:lnTo>
                      <a:pt x="98" y="16"/>
                    </a:lnTo>
                    <a:lnTo>
                      <a:pt x="81" y="6"/>
                    </a:lnTo>
                    <a:lnTo>
                      <a:pt x="65" y="17"/>
                    </a:lnTo>
                    <a:lnTo>
                      <a:pt x="49" y="5"/>
                    </a:lnTo>
                    <a:lnTo>
                      <a:pt x="33" y="19"/>
                    </a:lnTo>
                    <a:lnTo>
                      <a:pt x="30" y="39"/>
                    </a:lnTo>
                    <a:lnTo>
                      <a:pt x="30" y="39"/>
                    </a:lnTo>
                    <a:lnTo>
                      <a:pt x="46" y="60"/>
                    </a:lnTo>
                    <a:lnTo>
                      <a:pt x="11" y="85"/>
                    </a:lnTo>
                    <a:lnTo>
                      <a:pt x="0" y="145"/>
                    </a:lnTo>
                    <a:lnTo>
                      <a:pt x="37" y="194"/>
                    </a:lnTo>
                    <a:lnTo>
                      <a:pt x="24" y="234"/>
                    </a:lnTo>
                    <a:lnTo>
                      <a:pt x="40" y="245"/>
                    </a:lnTo>
                    <a:lnTo>
                      <a:pt x="32" y="264"/>
                    </a:lnTo>
                    <a:lnTo>
                      <a:pt x="40" y="285"/>
                    </a:lnTo>
                    <a:lnTo>
                      <a:pt x="73" y="315"/>
                    </a:lnTo>
                    <a:lnTo>
                      <a:pt x="114" y="329"/>
                    </a:lnTo>
                    <a:lnTo>
                      <a:pt x="120" y="349"/>
                    </a:lnTo>
                    <a:lnTo>
                      <a:pt x="153" y="368"/>
                    </a:lnTo>
                    <a:lnTo>
                      <a:pt x="184" y="340"/>
                    </a:lnTo>
                    <a:lnTo>
                      <a:pt x="170" y="323"/>
                    </a:lnTo>
                    <a:lnTo>
                      <a:pt x="187" y="305"/>
                    </a:lnTo>
                    <a:lnTo>
                      <a:pt x="236" y="294"/>
                    </a:lnTo>
                    <a:lnTo>
                      <a:pt x="255" y="260"/>
                    </a:lnTo>
                    <a:lnTo>
                      <a:pt x="252" y="209"/>
                    </a:lnTo>
                    <a:lnTo>
                      <a:pt x="206" y="212"/>
                    </a:lnTo>
                    <a:lnTo>
                      <a:pt x="181" y="17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4" name="Freeform 26">
                <a:extLst>
                  <a:ext uri="{FF2B5EF4-FFF2-40B4-BE49-F238E27FC236}">
                    <a16:creationId xmlns:a16="http://schemas.microsoft.com/office/drawing/2014/main" id="{A2DFC95C-AB7C-367D-957D-0693C25F49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7" y="2284"/>
                <a:ext cx="498" cy="500"/>
              </a:xfrm>
              <a:custGeom>
                <a:avLst/>
                <a:gdLst>
                  <a:gd name="T0" fmla="*/ 308 w 498"/>
                  <a:gd name="T1" fmla="*/ 182 h 500"/>
                  <a:gd name="T2" fmla="*/ 261 w 498"/>
                  <a:gd name="T3" fmla="*/ 107 h 500"/>
                  <a:gd name="T4" fmla="*/ 182 w 498"/>
                  <a:gd name="T5" fmla="*/ 0 h 500"/>
                  <a:gd name="T6" fmla="*/ 163 w 498"/>
                  <a:gd name="T7" fmla="*/ 4 h 500"/>
                  <a:gd name="T8" fmla="*/ 141 w 498"/>
                  <a:gd name="T9" fmla="*/ 40 h 500"/>
                  <a:gd name="T10" fmla="*/ 99 w 498"/>
                  <a:gd name="T11" fmla="*/ 26 h 500"/>
                  <a:gd name="T12" fmla="*/ 102 w 498"/>
                  <a:gd name="T13" fmla="*/ 77 h 500"/>
                  <a:gd name="T14" fmla="*/ 83 w 498"/>
                  <a:gd name="T15" fmla="*/ 111 h 500"/>
                  <a:gd name="T16" fmla="*/ 34 w 498"/>
                  <a:gd name="T17" fmla="*/ 122 h 500"/>
                  <a:gd name="T18" fmla="*/ 17 w 498"/>
                  <a:gd name="T19" fmla="*/ 140 h 500"/>
                  <a:gd name="T20" fmla="*/ 31 w 498"/>
                  <a:gd name="T21" fmla="*/ 157 h 500"/>
                  <a:gd name="T22" fmla="*/ 0 w 498"/>
                  <a:gd name="T23" fmla="*/ 185 h 500"/>
                  <a:gd name="T24" fmla="*/ 0 w 498"/>
                  <a:gd name="T25" fmla="*/ 185 h 500"/>
                  <a:gd name="T26" fmla="*/ 0 w 498"/>
                  <a:gd name="T27" fmla="*/ 193 h 500"/>
                  <a:gd name="T28" fmla="*/ 0 w 498"/>
                  <a:gd name="T29" fmla="*/ 225 h 500"/>
                  <a:gd name="T30" fmla="*/ 16 w 498"/>
                  <a:gd name="T31" fmla="*/ 254 h 500"/>
                  <a:gd name="T32" fmla="*/ 78 w 498"/>
                  <a:gd name="T33" fmla="*/ 232 h 500"/>
                  <a:gd name="T34" fmla="*/ 113 w 498"/>
                  <a:gd name="T35" fmla="*/ 251 h 500"/>
                  <a:gd name="T36" fmla="*/ 135 w 498"/>
                  <a:gd name="T37" fmla="*/ 306 h 500"/>
                  <a:gd name="T38" fmla="*/ 129 w 498"/>
                  <a:gd name="T39" fmla="*/ 350 h 500"/>
                  <a:gd name="T40" fmla="*/ 148 w 498"/>
                  <a:gd name="T41" fmla="*/ 343 h 500"/>
                  <a:gd name="T42" fmla="*/ 204 w 498"/>
                  <a:gd name="T43" fmla="*/ 357 h 500"/>
                  <a:gd name="T44" fmla="*/ 226 w 498"/>
                  <a:gd name="T45" fmla="*/ 346 h 500"/>
                  <a:gd name="T46" fmla="*/ 233 w 498"/>
                  <a:gd name="T47" fmla="*/ 469 h 500"/>
                  <a:gd name="T48" fmla="*/ 253 w 498"/>
                  <a:gd name="T49" fmla="*/ 465 h 500"/>
                  <a:gd name="T50" fmla="*/ 292 w 498"/>
                  <a:gd name="T51" fmla="*/ 494 h 500"/>
                  <a:gd name="T52" fmla="*/ 333 w 498"/>
                  <a:gd name="T53" fmla="*/ 500 h 500"/>
                  <a:gd name="T54" fmla="*/ 339 w 498"/>
                  <a:gd name="T55" fmla="*/ 478 h 500"/>
                  <a:gd name="T56" fmla="*/ 379 w 498"/>
                  <a:gd name="T57" fmla="*/ 469 h 500"/>
                  <a:gd name="T58" fmla="*/ 385 w 498"/>
                  <a:gd name="T59" fmla="*/ 450 h 500"/>
                  <a:gd name="T60" fmla="*/ 475 w 498"/>
                  <a:gd name="T61" fmla="*/ 421 h 500"/>
                  <a:gd name="T62" fmla="*/ 497 w 498"/>
                  <a:gd name="T63" fmla="*/ 429 h 500"/>
                  <a:gd name="T64" fmla="*/ 498 w 498"/>
                  <a:gd name="T65" fmla="*/ 388 h 500"/>
                  <a:gd name="T66" fmla="*/ 468 w 498"/>
                  <a:gd name="T67" fmla="*/ 366 h 500"/>
                  <a:gd name="T68" fmla="*/ 456 w 498"/>
                  <a:gd name="T69" fmla="*/ 336 h 500"/>
                  <a:gd name="T70" fmla="*/ 465 w 498"/>
                  <a:gd name="T71" fmla="*/ 310 h 500"/>
                  <a:gd name="T72" fmla="*/ 431 w 498"/>
                  <a:gd name="T73" fmla="*/ 299 h 500"/>
                  <a:gd name="T74" fmla="*/ 423 w 498"/>
                  <a:gd name="T75" fmla="*/ 261 h 500"/>
                  <a:gd name="T76" fmla="*/ 438 w 498"/>
                  <a:gd name="T77" fmla="*/ 223 h 500"/>
                  <a:gd name="T78" fmla="*/ 420 w 498"/>
                  <a:gd name="T79" fmla="*/ 177 h 500"/>
                  <a:gd name="T80" fmla="*/ 354 w 498"/>
                  <a:gd name="T81" fmla="*/ 163 h 500"/>
                  <a:gd name="T82" fmla="*/ 350 w 498"/>
                  <a:gd name="T83" fmla="*/ 182 h 500"/>
                  <a:gd name="T84" fmla="*/ 308 w 498"/>
                  <a:gd name="T85" fmla="*/ 182 h 5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498" h="500">
                    <a:moveTo>
                      <a:pt x="308" y="182"/>
                    </a:moveTo>
                    <a:lnTo>
                      <a:pt x="261" y="107"/>
                    </a:lnTo>
                    <a:lnTo>
                      <a:pt x="182" y="0"/>
                    </a:lnTo>
                    <a:lnTo>
                      <a:pt x="163" y="4"/>
                    </a:lnTo>
                    <a:lnTo>
                      <a:pt x="141" y="40"/>
                    </a:lnTo>
                    <a:lnTo>
                      <a:pt x="99" y="26"/>
                    </a:lnTo>
                    <a:lnTo>
                      <a:pt x="102" y="77"/>
                    </a:lnTo>
                    <a:lnTo>
                      <a:pt x="83" y="111"/>
                    </a:lnTo>
                    <a:lnTo>
                      <a:pt x="34" y="122"/>
                    </a:lnTo>
                    <a:lnTo>
                      <a:pt x="17" y="140"/>
                    </a:lnTo>
                    <a:lnTo>
                      <a:pt x="31" y="157"/>
                    </a:lnTo>
                    <a:lnTo>
                      <a:pt x="0" y="185"/>
                    </a:lnTo>
                    <a:lnTo>
                      <a:pt x="0" y="185"/>
                    </a:lnTo>
                    <a:lnTo>
                      <a:pt x="0" y="193"/>
                    </a:lnTo>
                    <a:lnTo>
                      <a:pt x="0" y="225"/>
                    </a:lnTo>
                    <a:lnTo>
                      <a:pt x="16" y="254"/>
                    </a:lnTo>
                    <a:lnTo>
                      <a:pt x="78" y="232"/>
                    </a:lnTo>
                    <a:lnTo>
                      <a:pt x="113" y="251"/>
                    </a:lnTo>
                    <a:lnTo>
                      <a:pt x="135" y="306"/>
                    </a:lnTo>
                    <a:lnTo>
                      <a:pt x="129" y="350"/>
                    </a:lnTo>
                    <a:lnTo>
                      <a:pt x="148" y="343"/>
                    </a:lnTo>
                    <a:lnTo>
                      <a:pt x="204" y="357"/>
                    </a:lnTo>
                    <a:lnTo>
                      <a:pt x="226" y="346"/>
                    </a:lnTo>
                    <a:lnTo>
                      <a:pt x="233" y="469"/>
                    </a:lnTo>
                    <a:lnTo>
                      <a:pt x="253" y="465"/>
                    </a:lnTo>
                    <a:lnTo>
                      <a:pt x="292" y="494"/>
                    </a:lnTo>
                    <a:lnTo>
                      <a:pt x="333" y="500"/>
                    </a:lnTo>
                    <a:lnTo>
                      <a:pt x="339" y="478"/>
                    </a:lnTo>
                    <a:lnTo>
                      <a:pt x="379" y="469"/>
                    </a:lnTo>
                    <a:lnTo>
                      <a:pt x="385" y="450"/>
                    </a:lnTo>
                    <a:lnTo>
                      <a:pt x="475" y="421"/>
                    </a:lnTo>
                    <a:lnTo>
                      <a:pt x="497" y="429"/>
                    </a:lnTo>
                    <a:lnTo>
                      <a:pt x="498" y="388"/>
                    </a:lnTo>
                    <a:lnTo>
                      <a:pt x="468" y="366"/>
                    </a:lnTo>
                    <a:lnTo>
                      <a:pt x="456" y="336"/>
                    </a:lnTo>
                    <a:lnTo>
                      <a:pt x="465" y="310"/>
                    </a:lnTo>
                    <a:lnTo>
                      <a:pt x="431" y="299"/>
                    </a:lnTo>
                    <a:lnTo>
                      <a:pt x="423" y="261"/>
                    </a:lnTo>
                    <a:lnTo>
                      <a:pt x="438" y="223"/>
                    </a:lnTo>
                    <a:lnTo>
                      <a:pt x="420" y="177"/>
                    </a:lnTo>
                    <a:lnTo>
                      <a:pt x="354" y="163"/>
                    </a:lnTo>
                    <a:lnTo>
                      <a:pt x="350" y="182"/>
                    </a:lnTo>
                    <a:lnTo>
                      <a:pt x="308" y="18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5" name="Freeform 27">
                <a:extLst>
                  <a:ext uri="{FF2B5EF4-FFF2-40B4-BE49-F238E27FC236}">
                    <a16:creationId xmlns:a16="http://schemas.microsoft.com/office/drawing/2014/main" id="{54932F4E-32AD-42FE-72BB-BB7BF4EFA0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0" y="2594"/>
                <a:ext cx="503" cy="415"/>
              </a:xfrm>
              <a:custGeom>
                <a:avLst/>
                <a:gdLst>
                  <a:gd name="T0" fmla="*/ 299 w 503"/>
                  <a:gd name="T1" fmla="*/ 25 h 415"/>
                  <a:gd name="T2" fmla="*/ 242 w 503"/>
                  <a:gd name="T3" fmla="*/ 0 h 415"/>
                  <a:gd name="T4" fmla="*/ 233 w 503"/>
                  <a:gd name="T5" fmla="*/ 26 h 415"/>
                  <a:gd name="T6" fmla="*/ 245 w 503"/>
                  <a:gd name="T7" fmla="*/ 56 h 415"/>
                  <a:gd name="T8" fmla="*/ 275 w 503"/>
                  <a:gd name="T9" fmla="*/ 78 h 415"/>
                  <a:gd name="T10" fmla="*/ 274 w 503"/>
                  <a:gd name="T11" fmla="*/ 119 h 415"/>
                  <a:gd name="T12" fmla="*/ 252 w 503"/>
                  <a:gd name="T13" fmla="*/ 111 h 415"/>
                  <a:gd name="T14" fmla="*/ 162 w 503"/>
                  <a:gd name="T15" fmla="*/ 140 h 415"/>
                  <a:gd name="T16" fmla="*/ 156 w 503"/>
                  <a:gd name="T17" fmla="*/ 159 h 415"/>
                  <a:gd name="T18" fmla="*/ 116 w 503"/>
                  <a:gd name="T19" fmla="*/ 168 h 415"/>
                  <a:gd name="T20" fmla="*/ 110 w 503"/>
                  <a:gd name="T21" fmla="*/ 190 h 415"/>
                  <a:gd name="T22" fmla="*/ 107 w 503"/>
                  <a:gd name="T23" fmla="*/ 212 h 415"/>
                  <a:gd name="T24" fmla="*/ 66 w 503"/>
                  <a:gd name="T25" fmla="*/ 215 h 415"/>
                  <a:gd name="T26" fmla="*/ 49 w 503"/>
                  <a:gd name="T27" fmla="*/ 262 h 415"/>
                  <a:gd name="T28" fmla="*/ 71 w 503"/>
                  <a:gd name="T29" fmla="*/ 278 h 415"/>
                  <a:gd name="T30" fmla="*/ 54 w 503"/>
                  <a:gd name="T31" fmla="*/ 297 h 415"/>
                  <a:gd name="T32" fmla="*/ 24 w 503"/>
                  <a:gd name="T33" fmla="*/ 288 h 415"/>
                  <a:gd name="T34" fmla="*/ 0 w 503"/>
                  <a:gd name="T35" fmla="*/ 322 h 415"/>
                  <a:gd name="T36" fmla="*/ 11 w 503"/>
                  <a:gd name="T37" fmla="*/ 341 h 415"/>
                  <a:gd name="T38" fmla="*/ 82 w 503"/>
                  <a:gd name="T39" fmla="*/ 382 h 415"/>
                  <a:gd name="T40" fmla="*/ 80 w 503"/>
                  <a:gd name="T41" fmla="*/ 415 h 415"/>
                  <a:gd name="T42" fmla="*/ 123 w 503"/>
                  <a:gd name="T43" fmla="*/ 404 h 415"/>
                  <a:gd name="T44" fmla="*/ 149 w 503"/>
                  <a:gd name="T45" fmla="*/ 412 h 415"/>
                  <a:gd name="T46" fmla="*/ 124 w 503"/>
                  <a:gd name="T47" fmla="*/ 377 h 415"/>
                  <a:gd name="T48" fmla="*/ 153 w 503"/>
                  <a:gd name="T49" fmla="*/ 385 h 415"/>
                  <a:gd name="T50" fmla="*/ 162 w 503"/>
                  <a:gd name="T51" fmla="*/ 325 h 415"/>
                  <a:gd name="T52" fmla="*/ 200 w 503"/>
                  <a:gd name="T53" fmla="*/ 297 h 415"/>
                  <a:gd name="T54" fmla="*/ 223 w 503"/>
                  <a:gd name="T55" fmla="*/ 291 h 415"/>
                  <a:gd name="T56" fmla="*/ 248 w 503"/>
                  <a:gd name="T57" fmla="*/ 322 h 415"/>
                  <a:gd name="T58" fmla="*/ 253 w 503"/>
                  <a:gd name="T59" fmla="*/ 295 h 415"/>
                  <a:gd name="T60" fmla="*/ 280 w 503"/>
                  <a:gd name="T61" fmla="*/ 266 h 415"/>
                  <a:gd name="T62" fmla="*/ 357 w 503"/>
                  <a:gd name="T63" fmla="*/ 291 h 415"/>
                  <a:gd name="T64" fmla="*/ 421 w 503"/>
                  <a:gd name="T65" fmla="*/ 218 h 415"/>
                  <a:gd name="T66" fmla="*/ 464 w 503"/>
                  <a:gd name="T67" fmla="*/ 195 h 415"/>
                  <a:gd name="T68" fmla="*/ 464 w 503"/>
                  <a:gd name="T69" fmla="*/ 193 h 415"/>
                  <a:gd name="T70" fmla="*/ 465 w 503"/>
                  <a:gd name="T71" fmla="*/ 193 h 415"/>
                  <a:gd name="T72" fmla="*/ 478 w 503"/>
                  <a:gd name="T73" fmla="*/ 177 h 415"/>
                  <a:gd name="T74" fmla="*/ 503 w 503"/>
                  <a:gd name="T75" fmla="*/ 177 h 415"/>
                  <a:gd name="T76" fmla="*/ 476 w 503"/>
                  <a:gd name="T77" fmla="*/ 111 h 415"/>
                  <a:gd name="T78" fmla="*/ 434 w 503"/>
                  <a:gd name="T79" fmla="*/ 110 h 415"/>
                  <a:gd name="T80" fmla="*/ 396 w 503"/>
                  <a:gd name="T81" fmla="*/ 86 h 415"/>
                  <a:gd name="T82" fmla="*/ 390 w 503"/>
                  <a:gd name="T83" fmla="*/ 39 h 415"/>
                  <a:gd name="T84" fmla="*/ 371 w 503"/>
                  <a:gd name="T85" fmla="*/ 39 h 415"/>
                  <a:gd name="T86" fmla="*/ 355 w 503"/>
                  <a:gd name="T87" fmla="*/ 1 h 415"/>
                  <a:gd name="T88" fmla="*/ 355 w 503"/>
                  <a:gd name="T89" fmla="*/ 1 h 415"/>
                  <a:gd name="T90" fmla="*/ 311 w 503"/>
                  <a:gd name="T91" fmla="*/ 11 h 415"/>
                  <a:gd name="T92" fmla="*/ 299 w 503"/>
                  <a:gd name="T93" fmla="*/ 25 h 4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503" h="415">
                    <a:moveTo>
                      <a:pt x="299" y="25"/>
                    </a:moveTo>
                    <a:lnTo>
                      <a:pt x="242" y="0"/>
                    </a:lnTo>
                    <a:lnTo>
                      <a:pt x="233" y="26"/>
                    </a:lnTo>
                    <a:lnTo>
                      <a:pt x="245" y="56"/>
                    </a:lnTo>
                    <a:lnTo>
                      <a:pt x="275" y="78"/>
                    </a:lnTo>
                    <a:lnTo>
                      <a:pt x="274" y="119"/>
                    </a:lnTo>
                    <a:lnTo>
                      <a:pt x="252" y="111"/>
                    </a:lnTo>
                    <a:lnTo>
                      <a:pt x="162" y="140"/>
                    </a:lnTo>
                    <a:lnTo>
                      <a:pt x="156" y="159"/>
                    </a:lnTo>
                    <a:lnTo>
                      <a:pt x="116" y="168"/>
                    </a:lnTo>
                    <a:lnTo>
                      <a:pt x="110" y="190"/>
                    </a:lnTo>
                    <a:lnTo>
                      <a:pt x="107" y="212"/>
                    </a:lnTo>
                    <a:lnTo>
                      <a:pt x="66" y="215"/>
                    </a:lnTo>
                    <a:lnTo>
                      <a:pt x="49" y="262"/>
                    </a:lnTo>
                    <a:lnTo>
                      <a:pt x="71" y="278"/>
                    </a:lnTo>
                    <a:lnTo>
                      <a:pt x="54" y="297"/>
                    </a:lnTo>
                    <a:lnTo>
                      <a:pt x="24" y="288"/>
                    </a:lnTo>
                    <a:lnTo>
                      <a:pt x="0" y="322"/>
                    </a:lnTo>
                    <a:lnTo>
                      <a:pt x="11" y="341"/>
                    </a:lnTo>
                    <a:lnTo>
                      <a:pt x="82" y="382"/>
                    </a:lnTo>
                    <a:lnTo>
                      <a:pt x="80" y="415"/>
                    </a:lnTo>
                    <a:lnTo>
                      <a:pt x="123" y="404"/>
                    </a:lnTo>
                    <a:lnTo>
                      <a:pt x="149" y="412"/>
                    </a:lnTo>
                    <a:lnTo>
                      <a:pt x="124" y="377"/>
                    </a:lnTo>
                    <a:lnTo>
                      <a:pt x="153" y="385"/>
                    </a:lnTo>
                    <a:lnTo>
                      <a:pt x="162" y="325"/>
                    </a:lnTo>
                    <a:lnTo>
                      <a:pt x="200" y="297"/>
                    </a:lnTo>
                    <a:lnTo>
                      <a:pt x="223" y="291"/>
                    </a:lnTo>
                    <a:lnTo>
                      <a:pt x="248" y="322"/>
                    </a:lnTo>
                    <a:lnTo>
                      <a:pt x="253" y="295"/>
                    </a:lnTo>
                    <a:lnTo>
                      <a:pt x="280" y="266"/>
                    </a:lnTo>
                    <a:lnTo>
                      <a:pt x="357" y="291"/>
                    </a:lnTo>
                    <a:lnTo>
                      <a:pt x="421" y="218"/>
                    </a:lnTo>
                    <a:lnTo>
                      <a:pt x="464" y="195"/>
                    </a:lnTo>
                    <a:lnTo>
                      <a:pt x="464" y="193"/>
                    </a:lnTo>
                    <a:lnTo>
                      <a:pt x="465" y="193"/>
                    </a:lnTo>
                    <a:lnTo>
                      <a:pt x="478" y="177"/>
                    </a:lnTo>
                    <a:lnTo>
                      <a:pt x="503" y="177"/>
                    </a:lnTo>
                    <a:lnTo>
                      <a:pt x="476" y="111"/>
                    </a:lnTo>
                    <a:lnTo>
                      <a:pt x="434" y="110"/>
                    </a:lnTo>
                    <a:lnTo>
                      <a:pt x="396" y="86"/>
                    </a:lnTo>
                    <a:lnTo>
                      <a:pt x="390" y="39"/>
                    </a:lnTo>
                    <a:lnTo>
                      <a:pt x="371" y="39"/>
                    </a:lnTo>
                    <a:lnTo>
                      <a:pt x="355" y="1"/>
                    </a:lnTo>
                    <a:lnTo>
                      <a:pt x="355" y="1"/>
                    </a:lnTo>
                    <a:lnTo>
                      <a:pt x="311" y="11"/>
                    </a:lnTo>
                    <a:lnTo>
                      <a:pt x="299" y="2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6" name="Freeform 28">
                <a:extLst>
                  <a:ext uri="{FF2B5EF4-FFF2-40B4-BE49-F238E27FC236}">
                    <a16:creationId xmlns:a16="http://schemas.microsoft.com/office/drawing/2014/main" id="{898FF34E-105F-8481-02E4-DB30188F37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8" y="2118"/>
                <a:ext cx="329" cy="449"/>
              </a:xfrm>
              <a:custGeom>
                <a:avLst/>
                <a:gdLst>
                  <a:gd name="T0" fmla="*/ 290 w 329"/>
                  <a:gd name="T1" fmla="*/ 312 h 449"/>
                  <a:gd name="T2" fmla="*/ 249 w 329"/>
                  <a:gd name="T3" fmla="*/ 298 h 449"/>
                  <a:gd name="T4" fmla="*/ 216 w 329"/>
                  <a:gd name="T5" fmla="*/ 268 h 449"/>
                  <a:gd name="T6" fmla="*/ 208 w 329"/>
                  <a:gd name="T7" fmla="*/ 247 h 449"/>
                  <a:gd name="T8" fmla="*/ 216 w 329"/>
                  <a:gd name="T9" fmla="*/ 228 h 449"/>
                  <a:gd name="T10" fmla="*/ 200 w 329"/>
                  <a:gd name="T11" fmla="*/ 217 h 449"/>
                  <a:gd name="T12" fmla="*/ 213 w 329"/>
                  <a:gd name="T13" fmla="*/ 177 h 449"/>
                  <a:gd name="T14" fmla="*/ 176 w 329"/>
                  <a:gd name="T15" fmla="*/ 128 h 449"/>
                  <a:gd name="T16" fmla="*/ 187 w 329"/>
                  <a:gd name="T17" fmla="*/ 68 h 449"/>
                  <a:gd name="T18" fmla="*/ 222 w 329"/>
                  <a:gd name="T19" fmla="*/ 43 h 449"/>
                  <a:gd name="T20" fmla="*/ 206 w 329"/>
                  <a:gd name="T21" fmla="*/ 22 h 449"/>
                  <a:gd name="T22" fmla="*/ 206 w 329"/>
                  <a:gd name="T23" fmla="*/ 22 h 449"/>
                  <a:gd name="T24" fmla="*/ 167 w 329"/>
                  <a:gd name="T25" fmla="*/ 49 h 449"/>
                  <a:gd name="T26" fmla="*/ 151 w 329"/>
                  <a:gd name="T27" fmla="*/ 35 h 449"/>
                  <a:gd name="T28" fmla="*/ 96 w 329"/>
                  <a:gd name="T29" fmla="*/ 44 h 449"/>
                  <a:gd name="T30" fmla="*/ 59 w 329"/>
                  <a:gd name="T31" fmla="*/ 22 h 449"/>
                  <a:gd name="T32" fmla="*/ 59 w 329"/>
                  <a:gd name="T33" fmla="*/ 0 h 449"/>
                  <a:gd name="T34" fmla="*/ 32 w 329"/>
                  <a:gd name="T35" fmla="*/ 10 h 449"/>
                  <a:gd name="T36" fmla="*/ 27 w 329"/>
                  <a:gd name="T37" fmla="*/ 30 h 449"/>
                  <a:gd name="T38" fmla="*/ 38 w 329"/>
                  <a:gd name="T39" fmla="*/ 118 h 449"/>
                  <a:gd name="T40" fmla="*/ 0 w 329"/>
                  <a:gd name="T41" fmla="*/ 153 h 449"/>
                  <a:gd name="T42" fmla="*/ 18 w 329"/>
                  <a:gd name="T43" fmla="*/ 172 h 449"/>
                  <a:gd name="T44" fmla="*/ 2 w 329"/>
                  <a:gd name="T45" fmla="*/ 216 h 449"/>
                  <a:gd name="T46" fmla="*/ 35 w 329"/>
                  <a:gd name="T47" fmla="*/ 271 h 449"/>
                  <a:gd name="T48" fmla="*/ 68 w 329"/>
                  <a:gd name="T49" fmla="*/ 298 h 449"/>
                  <a:gd name="T50" fmla="*/ 87 w 329"/>
                  <a:gd name="T51" fmla="*/ 351 h 449"/>
                  <a:gd name="T52" fmla="*/ 66 w 329"/>
                  <a:gd name="T53" fmla="*/ 402 h 449"/>
                  <a:gd name="T54" fmla="*/ 85 w 329"/>
                  <a:gd name="T55" fmla="*/ 395 h 449"/>
                  <a:gd name="T56" fmla="*/ 101 w 329"/>
                  <a:gd name="T57" fmla="*/ 409 h 449"/>
                  <a:gd name="T58" fmla="*/ 121 w 329"/>
                  <a:gd name="T59" fmla="*/ 406 h 449"/>
                  <a:gd name="T60" fmla="*/ 165 w 329"/>
                  <a:gd name="T61" fmla="*/ 386 h 449"/>
                  <a:gd name="T62" fmla="*/ 208 w 329"/>
                  <a:gd name="T63" fmla="*/ 402 h 449"/>
                  <a:gd name="T64" fmla="*/ 213 w 329"/>
                  <a:gd name="T65" fmla="*/ 439 h 449"/>
                  <a:gd name="T66" fmla="*/ 231 w 329"/>
                  <a:gd name="T67" fmla="*/ 433 h 449"/>
                  <a:gd name="T68" fmla="*/ 247 w 329"/>
                  <a:gd name="T69" fmla="*/ 449 h 449"/>
                  <a:gd name="T70" fmla="*/ 271 w 329"/>
                  <a:gd name="T71" fmla="*/ 444 h 449"/>
                  <a:gd name="T72" fmla="*/ 294 w 329"/>
                  <a:gd name="T73" fmla="*/ 409 h 449"/>
                  <a:gd name="T74" fmla="*/ 329 w 329"/>
                  <a:gd name="T75" fmla="*/ 391 h 449"/>
                  <a:gd name="T76" fmla="*/ 329 w 329"/>
                  <a:gd name="T77" fmla="*/ 359 h 449"/>
                  <a:gd name="T78" fmla="*/ 329 w 329"/>
                  <a:gd name="T79" fmla="*/ 351 h 449"/>
                  <a:gd name="T80" fmla="*/ 329 w 329"/>
                  <a:gd name="T81" fmla="*/ 351 h 449"/>
                  <a:gd name="T82" fmla="*/ 296 w 329"/>
                  <a:gd name="T83" fmla="*/ 332 h 449"/>
                  <a:gd name="T84" fmla="*/ 290 w 329"/>
                  <a:gd name="T85" fmla="*/ 312 h 4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29" h="449">
                    <a:moveTo>
                      <a:pt x="290" y="312"/>
                    </a:moveTo>
                    <a:lnTo>
                      <a:pt x="249" y="298"/>
                    </a:lnTo>
                    <a:lnTo>
                      <a:pt x="216" y="268"/>
                    </a:lnTo>
                    <a:lnTo>
                      <a:pt x="208" y="247"/>
                    </a:lnTo>
                    <a:lnTo>
                      <a:pt x="216" y="228"/>
                    </a:lnTo>
                    <a:lnTo>
                      <a:pt x="200" y="217"/>
                    </a:lnTo>
                    <a:lnTo>
                      <a:pt x="213" y="177"/>
                    </a:lnTo>
                    <a:lnTo>
                      <a:pt x="176" y="128"/>
                    </a:lnTo>
                    <a:lnTo>
                      <a:pt x="187" y="68"/>
                    </a:lnTo>
                    <a:lnTo>
                      <a:pt x="222" y="43"/>
                    </a:lnTo>
                    <a:lnTo>
                      <a:pt x="206" y="22"/>
                    </a:lnTo>
                    <a:lnTo>
                      <a:pt x="206" y="22"/>
                    </a:lnTo>
                    <a:lnTo>
                      <a:pt x="167" y="49"/>
                    </a:lnTo>
                    <a:lnTo>
                      <a:pt x="151" y="35"/>
                    </a:lnTo>
                    <a:lnTo>
                      <a:pt x="96" y="44"/>
                    </a:lnTo>
                    <a:lnTo>
                      <a:pt x="59" y="22"/>
                    </a:lnTo>
                    <a:lnTo>
                      <a:pt x="59" y="0"/>
                    </a:lnTo>
                    <a:lnTo>
                      <a:pt x="32" y="10"/>
                    </a:lnTo>
                    <a:lnTo>
                      <a:pt x="27" y="30"/>
                    </a:lnTo>
                    <a:lnTo>
                      <a:pt x="38" y="118"/>
                    </a:lnTo>
                    <a:lnTo>
                      <a:pt x="0" y="153"/>
                    </a:lnTo>
                    <a:lnTo>
                      <a:pt x="18" y="172"/>
                    </a:lnTo>
                    <a:lnTo>
                      <a:pt x="2" y="216"/>
                    </a:lnTo>
                    <a:lnTo>
                      <a:pt x="35" y="271"/>
                    </a:lnTo>
                    <a:lnTo>
                      <a:pt x="68" y="298"/>
                    </a:lnTo>
                    <a:lnTo>
                      <a:pt x="87" y="351"/>
                    </a:lnTo>
                    <a:lnTo>
                      <a:pt x="66" y="402"/>
                    </a:lnTo>
                    <a:lnTo>
                      <a:pt x="85" y="395"/>
                    </a:lnTo>
                    <a:lnTo>
                      <a:pt x="101" y="409"/>
                    </a:lnTo>
                    <a:lnTo>
                      <a:pt x="121" y="406"/>
                    </a:lnTo>
                    <a:lnTo>
                      <a:pt x="165" y="386"/>
                    </a:lnTo>
                    <a:lnTo>
                      <a:pt x="208" y="402"/>
                    </a:lnTo>
                    <a:lnTo>
                      <a:pt x="213" y="439"/>
                    </a:lnTo>
                    <a:lnTo>
                      <a:pt x="231" y="433"/>
                    </a:lnTo>
                    <a:lnTo>
                      <a:pt x="247" y="449"/>
                    </a:lnTo>
                    <a:lnTo>
                      <a:pt x="271" y="444"/>
                    </a:lnTo>
                    <a:lnTo>
                      <a:pt x="294" y="409"/>
                    </a:lnTo>
                    <a:lnTo>
                      <a:pt x="329" y="391"/>
                    </a:lnTo>
                    <a:lnTo>
                      <a:pt x="329" y="359"/>
                    </a:lnTo>
                    <a:lnTo>
                      <a:pt x="329" y="351"/>
                    </a:lnTo>
                    <a:lnTo>
                      <a:pt x="329" y="351"/>
                    </a:lnTo>
                    <a:lnTo>
                      <a:pt x="296" y="332"/>
                    </a:lnTo>
                    <a:lnTo>
                      <a:pt x="290" y="31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7" name="Freeform 29">
                <a:extLst>
                  <a:ext uri="{FF2B5EF4-FFF2-40B4-BE49-F238E27FC236}">
                    <a16:creationId xmlns:a16="http://schemas.microsoft.com/office/drawing/2014/main" id="{3AB82FB8-577B-E54B-C510-C8A0A3F361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10" y="2509"/>
                <a:ext cx="311" cy="478"/>
              </a:xfrm>
              <a:custGeom>
                <a:avLst/>
                <a:gdLst>
                  <a:gd name="T0" fmla="*/ 283 w 311"/>
                  <a:gd name="T1" fmla="*/ 29 h 478"/>
                  <a:gd name="T2" fmla="*/ 267 w 311"/>
                  <a:gd name="T3" fmla="*/ 0 h 478"/>
                  <a:gd name="T4" fmla="*/ 232 w 311"/>
                  <a:gd name="T5" fmla="*/ 18 h 478"/>
                  <a:gd name="T6" fmla="*/ 209 w 311"/>
                  <a:gd name="T7" fmla="*/ 53 h 478"/>
                  <a:gd name="T8" fmla="*/ 185 w 311"/>
                  <a:gd name="T9" fmla="*/ 58 h 478"/>
                  <a:gd name="T10" fmla="*/ 179 w 311"/>
                  <a:gd name="T11" fmla="*/ 88 h 478"/>
                  <a:gd name="T12" fmla="*/ 179 w 311"/>
                  <a:gd name="T13" fmla="*/ 110 h 478"/>
                  <a:gd name="T14" fmla="*/ 160 w 311"/>
                  <a:gd name="T15" fmla="*/ 102 h 478"/>
                  <a:gd name="T16" fmla="*/ 151 w 311"/>
                  <a:gd name="T17" fmla="*/ 138 h 478"/>
                  <a:gd name="T18" fmla="*/ 132 w 311"/>
                  <a:gd name="T19" fmla="*/ 154 h 478"/>
                  <a:gd name="T20" fmla="*/ 136 w 311"/>
                  <a:gd name="T21" fmla="*/ 174 h 478"/>
                  <a:gd name="T22" fmla="*/ 111 w 311"/>
                  <a:gd name="T23" fmla="*/ 177 h 478"/>
                  <a:gd name="T24" fmla="*/ 88 w 311"/>
                  <a:gd name="T25" fmla="*/ 218 h 478"/>
                  <a:gd name="T26" fmla="*/ 47 w 311"/>
                  <a:gd name="T27" fmla="*/ 231 h 478"/>
                  <a:gd name="T28" fmla="*/ 0 w 311"/>
                  <a:gd name="T29" fmla="*/ 278 h 478"/>
                  <a:gd name="T30" fmla="*/ 14 w 311"/>
                  <a:gd name="T31" fmla="*/ 341 h 478"/>
                  <a:gd name="T32" fmla="*/ 44 w 311"/>
                  <a:gd name="T33" fmla="*/ 399 h 478"/>
                  <a:gd name="T34" fmla="*/ 63 w 311"/>
                  <a:gd name="T35" fmla="*/ 442 h 478"/>
                  <a:gd name="T36" fmla="*/ 118 w 311"/>
                  <a:gd name="T37" fmla="*/ 478 h 478"/>
                  <a:gd name="T38" fmla="*/ 168 w 311"/>
                  <a:gd name="T39" fmla="*/ 447 h 478"/>
                  <a:gd name="T40" fmla="*/ 168 w 311"/>
                  <a:gd name="T41" fmla="*/ 469 h 478"/>
                  <a:gd name="T42" fmla="*/ 187 w 311"/>
                  <a:gd name="T43" fmla="*/ 453 h 478"/>
                  <a:gd name="T44" fmla="*/ 206 w 311"/>
                  <a:gd name="T45" fmla="*/ 453 h 478"/>
                  <a:gd name="T46" fmla="*/ 248 w 311"/>
                  <a:gd name="T47" fmla="*/ 476 h 478"/>
                  <a:gd name="T48" fmla="*/ 248 w 311"/>
                  <a:gd name="T49" fmla="*/ 451 h 478"/>
                  <a:gd name="T50" fmla="*/ 262 w 311"/>
                  <a:gd name="T51" fmla="*/ 349 h 478"/>
                  <a:gd name="T52" fmla="*/ 283 w 311"/>
                  <a:gd name="T53" fmla="*/ 308 h 478"/>
                  <a:gd name="T54" fmla="*/ 276 w 311"/>
                  <a:gd name="T55" fmla="*/ 258 h 478"/>
                  <a:gd name="T56" fmla="*/ 301 w 311"/>
                  <a:gd name="T57" fmla="*/ 225 h 478"/>
                  <a:gd name="T58" fmla="*/ 311 w 311"/>
                  <a:gd name="T59" fmla="*/ 182 h 478"/>
                  <a:gd name="T60" fmla="*/ 286 w 311"/>
                  <a:gd name="T61" fmla="*/ 102 h 478"/>
                  <a:gd name="T62" fmla="*/ 283 w 311"/>
                  <a:gd name="T63" fmla="*/ 29 h 4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311" h="478">
                    <a:moveTo>
                      <a:pt x="283" y="29"/>
                    </a:moveTo>
                    <a:lnTo>
                      <a:pt x="267" y="0"/>
                    </a:lnTo>
                    <a:lnTo>
                      <a:pt x="232" y="18"/>
                    </a:lnTo>
                    <a:lnTo>
                      <a:pt x="209" y="53"/>
                    </a:lnTo>
                    <a:lnTo>
                      <a:pt x="185" y="58"/>
                    </a:lnTo>
                    <a:lnTo>
                      <a:pt x="179" y="88"/>
                    </a:lnTo>
                    <a:lnTo>
                      <a:pt x="179" y="110"/>
                    </a:lnTo>
                    <a:lnTo>
                      <a:pt x="160" y="102"/>
                    </a:lnTo>
                    <a:lnTo>
                      <a:pt x="151" y="138"/>
                    </a:lnTo>
                    <a:lnTo>
                      <a:pt x="132" y="154"/>
                    </a:lnTo>
                    <a:lnTo>
                      <a:pt x="136" y="174"/>
                    </a:lnTo>
                    <a:lnTo>
                      <a:pt x="111" y="177"/>
                    </a:lnTo>
                    <a:lnTo>
                      <a:pt x="88" y="218"/>
                    </a:lnTo>
                    <a:lnTo>
                      <a:pt x="47" y="231"/>
                    </a:lnTo>
                    <a:lnTo>
                      <a:pt x="0" y="278"/>
                    </a:lnTo>
                    <a:lnTo>
                      <a:pt x="14" y="341"/>
                    </a:lnTo>
                    <a:lnTo>
                      <a:pt x="44" y="399"/>
                    </a:lnTo>
                    <a:lnTo>
                      <a:pt x="63" y="442"/>
                    </a:lnTo>
                    <a:lnTo>
                      <a:pt x="118" y="478"/>
                    </a:lnTo>
                    <a:lnTo>
                      <a:pt x="168" y="447"/>
                    </a:lnTo>
                    <a:lnTo>
                      <a:pt x="168" y="469"/>
                    </a:lnTo>
                    <a:lnTo>
                      <a:pt x="187" y="453"/>
                    </a:lnTo>
                    <a:lnTo>
                      <a:pt x="206" y="453"/>
                    </a:lnTo>
                    <a:lnTo>
                      <a:pt x="248" y="476"/>
                    </a:lnTo>
                    <a:lnTo>
                      <a:pt x="248" y="451"/>
                    </a:lnTo>
                    <a:lnTo>
                      <a:pt x="262" y="349"/>
                    </a:lnTo>
                    <a:lnTo>
                      <a:pt x="283" y="308"/>
                    </a:lnTo>
                    <a:lnTo>
                      <a:pt x="276" y="258"/>
                    </a:lnTo>
                    <a:lnTo>
                      <a:pt x="301" y="225"/>
                    </a:lnTo>
                    <a:lnTo>
                      <a:pt x="311" y="182"/>
                    </a:lnTo>
                    <a:lnTo>
                      <a:pt x="286" y="102"/>
                    </a:lnTo>
                    <a:lnTo>
                      <a:pt x="283" y="2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8" name="Freeform 30">
                <a:extLst>
                  <a:ext uri="{FF2B5EF4-FFF2-40B4-BE49-F238E27FC236}">
                    <a16:creationId xmlns:a16="http://schemas.microsoft.com/office/drawing/2014/main" id="{CF37F371-E3A8-1C68-2F33-9B6A6945C9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1" y="2501"/>
                <a:ext cx="424" cy="286"/>
              </a:xfrm>
              <a:custGeom>
                <a:avLst/>
                <a:gdLst>
                  <a:gd name="T0" fmla="*/ 418 w 424"/>
                  <a:gd name="T1" fmla="*/ 118 h 286"/>
                  <a:gd name="T2" fmla="*/ 418 w 424"/>
                  <a:gd name="T3" fmla="*/ 96 h 286"/>
                  <a:gd name="T4" fmla="*/ 424 w 424"/>
                  <a:gd name="T5" fmla="*/ 66 h 286"/>
                  <a:gd name="T6" fmla="*/ 408 w 424"/>
                  <a:gd name="T7" fmla="*/ 50 h 286"/>
                  <a:gd name="T8" fmla="*/ 390 w 424"/>
                  <a:gd name="T9" fmla="*/ 56 h 286"/>
                  <a:gd name="T10" fmla="*/ 385 w 424"/>
                  <a:gd name="T11" fmla="*/ 19 h 286"/>
                  <a:gd name="T12" fmla="*/ 342 w 424"/>
                  <a:gd name="T13" fmla="*/ 3 h 286"/>
                  <a:gd name="T14" fmla="*/ 298 w 424"/>
                  <a:gd name="T15" fmla="*/ 23 h 286"/>
                  <a:gd name="T16" fmla="*/ 278 w 424"/>
                  <a:gd name="T17" fmla="*/ 26 h 286"/>
                  <a:gd name="T18" fmla="*/ 262 w 424"/>
                  <a:gd name="T19" fmla="*/ 12 h 286"/>
                  <a:gd name="T20" fmla="*/ 243 w 424"/>
                  <a:gd name="T21" fmla="*/ 19 h 286"/>
                  <a:gd name="T22" fmla="*/ 165 w 424"/>
                  <a:gd name="T23" fmla="*/ 23 h 286"/>
                  <a:gd name="T24" fmla="*/ 127 w 424"/>
                  <a:gd name="T25" fmla="*/ 0 h 286"/>
                  <a:gd name="T26" fmla="*/ 67 w 424"/>
                  <a:gd name="T27" fmla="*/ 0 h 286"/>
                  <a:gd name="T28" fmla="*/ 0 w 424"/>
                  <a:gd name="T29" fmla="*/ 22 h 286"/>
                  <a:gd name="T30" fmla="*/ 0 w 424"/>
                  <a:gd name="T31" fmla="*/ 50 h 286"/>
                  <a:gd name="T32" fmla="*/ 39 w 424"/>
                  <a:gd name="T33" fmla="*/ 61 h 286"/>
                  <a:gd name="T34" fmla="*/ 63 w 424"/>
                  <a:gd name="T35" fmla="*/ 122 h 286"/>
                  <a:gd name="T36" fmla="*/ 80 w 424"/>
                  <a:gd name="T37" fmla="*/ 130 h 286"/>
                  <a:gd name="T38" fmla="*/ 56 w 424"/>
                  <a:gd name="T39" fmla="*/ 132 h 286"/>
                  <a:gd name="T40" fmla="*/ 82 w 424"/>
                  <a:gd name="T41" fmla="*/ 189 h 286"/>
                  <a:gd name="T42" fmla="*/ 97 w 424"/>
                  <a:gd name="T43" fmla="*/ 201 h 286"/>
                  <a:gd name="T44" fmla="*/ 108 w 424"/>
                  <a:gd name="T45" fmla="*/ 241 h 286"/>
                  <a:gd name="T46" fmla="*/ 154 w 424"/>
                  <a:gd name="T47" fmla="*/ 250 h 286"/>
                  <a:gd name="T48" fmla="*/ 154 w 424"/>
                  <a:gd name="T49" fmla="*/ 229 h 286"/>
                  <a:gd name="T50" fmla="*/ 174 w 424"/>
                  <a:gd name="T51" fmla="*/ 231 h 286"/>
                  <a:gd name="T52" fmla="*/ 239 w 424"/>
                  <a:gd name="T53" fmla="*/ 286 h 286"/>
                  <a:gd name="T54" fmla="*/ 286 w 424"/>
                  <a:gd name="T55" fmla="*/ 239 h 286"/>
                  <a:gd name="T56" fmla="*/ 327 w 424"/>
                  <a:gd name="T57" fmla="*/ 226 h 286"/>
                  <a:gd name="T58" fmla="*/ 350 w 424"/>
                  <a:gd name="T59" fmla="*/ 185 h 286"/>
                  <a:gd name="T60" fmla="*/ 375 w 424"/>
                  <a:gd name="T61" fmla="*/ 182 h 286"/>
                  <a:gd name="T62" fmla="*/ 371 w 424"/>
                  <a:gd name="T63" fmla="*/ 162 h 286"/>
                  <a:gd name="T64" fmla="*/ 390 w 424"/>
                  <a:gd name="T65" fmla="*/ 146 h 286"/>
                  <a:gd name="T66" fmla="*/ 399 w 424"/>
                  <a:gd name="T67" fmla="*/ 110 h 286"/>
                  <a:gd name="T68" fmla="*/ 418 w 424"/>
                  <a:gd name="T69" fmla="*/ 118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24" h="286">
                    <a:moveTo>
                      <a:pt x="418" y="118"/>
                    </a:moveTo>
                    <a:lnTo>
                      <a:pt x="418" y="96"/>
                    </a:lnTo>
                    <a:lnTo>
                      <a:pt x="424" y="66"/>
                    </a:lnTo>
                    <a:lnTo>
                      <a:pt x="408" y="50"/>
                    </a:lnTo>
                    <a:lnTo>
                      <a:pt x="390" y="56"/>
                    </a:lnTo>
                    <a:lnTo>
                      <a:pt x="385" y="19"/>
                    </a:lnTo>
                    <a:lnTo>
                      <a:pt x="342" y="3"/>
                    </a:lnTo>
                    <a:lnTo>
                      <a:pt x="298" y="23"/>
                    </a:lnTo>
                    <a:lnTo>
                      <a:pt x="278" y="26"/>
                    </a:lnTo>
                    <a:lnTo>
                      <a:pt x="262" y="12"/>
                    </a:lnTo>
                    <a:lnTo>
                      <a:pt x="243" y="19"/>
                    </a:lnTo>
                    <a:lnTo>
                      <a:pt x="165" y="23"/>
                    </a:lnTo>
                    <a:lnTo>
                      <a:pt x="127" y="0"/>
                    </a:lnTo>
                    <a:lnTo>
                      <a:pt x="67" y="0"/>
                    </a:lnTo>
                    <a:lnTo>
                      <a:pt x="0" y="22"/>
                    </a:lnTo>
                    <a:lnTo>
                      <a:pt x="0" y="50"/>
                    </a:lnTo>
                    <a:lnTo>
                      <a:pt x="39" y="61"/>
                    </a:lnTo>
                    <a:lnTo>
                      <a:pt x="63" y="122"/>
                    </a:lnTo>
                    <a:lnTo>
                      <a:pt x="80" y="130"/>
                    </a:lnTo>
                    <a:lnTo>
                      <a:pt x="56" y="132"/>
                    </a:lnTo>
                    <a:lnTo>
                      <a:pt x="82" y="189"/>
                    </a:lnTo>
                    <a:lnTo>
                      <a:pt x="97" y="201"/>
                    </a:lnTo>
                    <a:lnTo>
                      <a:pt x="108" y="241"/>
                    </a:lnTo>
                    <a:lnTo>
                      <a:pt x="154" y="250"/>
                    </a:lnTo>
                    <a:lnTo>
                      <a:pt x="154" y="229"/>
                    </a:lnTo>
                    <a:lnTo>
                      <a:pt x="174" y="231"/>
                    </a:lnTo>
                    <a:lnTo>
                      <a:pt x="239" y="286"/>
                    </a:lnTo>
                    <a:lnTo>
                      <a:pt x="286" y="239"/>
                    </a:lnTo>
                    <a:lnTo>
                      <a:pt x="327" y="226"/>
                    </a:lnTo>
                    <a:lnTo>
                      <a:pt x="350" y="185"/>
                    </a:lnTo>
                    <a:lnTo>
                      <a:pt x="375" y="182"/>
                    </a:lnTo>
                    <a:lnTo>
                      <a:pt x="371" y="162"/>
                    </a:lnTo>
                    <a:lnTo>
                      <a:pt x="390" y="146"/>
                    </a:lnTo>
                    <a:lnTo>
                      <a:pt x="399" y="110"/>
                    </a:lnTo>
                    <a:lnTo>
                      <a:pt x="418" y="11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9" name="Freeform 31">
                <a:extLst>
                  <a:ext uri="{FF2B5EF4-FFF2-40B4-BE49-F238E27FC236}">
                    <a16:creationId xmlns:a16="http://schemas.microsoft.com/office/drawing/2014/main" id="{6E62F9B1-93F7-0FF0-A08B-49F841202D6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258" y="2516"/>
                <a:ext cx="352" cy="529"/>
              </a:xfrm>
              <a:custGeom>
                <a:avLst/>
                <a:gdLst>
                  <a:gd name="T0" fmla="*/ 35 w 352"/>
                  <a:gd name="T1" fmla="*/ 22 h 529"/>
                  <a:gd name="T2" fmla="*/ 38 w 352"/>
                  <a:gd name="T3" fmla="*/ 95 h 529"/>
                  <a:gd name="T4" fmla="*/ 63 w 352"/>
                  <a:gd name="T5" fmla="*/ 175 h 529"/>
                  <a:gd name="T6" fmla="*/ 53 w 352"/>
                  <a:gd name="T7" fmla="*/ 218 h 529"/>
                  <a:gd name="T8" fmla="*/ 28 w 352"/>
                  <a:gd name="T9" fmla="*/ 251 h 529"/>
                  <a:gd name="T10" fmla="*/ 35 w 352"/>
                  <a:gd name="T11" fmla="*/ 301 h 529"/>
                  <a:gd name="T12" fmla="*/ 14 w 352"/>
                  <a:gd name="T13" fmla="*/ 342 h 529"/>
                  <a:gd name="T14" fmla="*/ 0 w 352"/>
                  <a:gd name="T15" fmla="*/ 444 h 529"/>
                  <a:gd name="T16" fmla="*/ 41 w 352"/>
                  <a:gd name="T17" fmla="*/ 449 h 529"/>
                  <a:gd name="T18" fmla="*/ 66 w 352"/>
                  <a:gd name="T19" fmla="*/ 479 h 529"/>
                  <a:gd name="T20" fmla="*/ 127 w 352"/>
                  <a:gd name="T21" fmla="*/ 451 h 529"/>
                  <a:gd name="T22" fmla="*/ 145 w 352"/>
                  <a:gd name="T23" fmla="*/ 462 h 529"/>
                  <a:gd name="T24" fmla="*/ 162 w 352"/>
                  <a:gd name="T25" fmla="*/ 446 h 529"/>
                  <a:gd name="T26" fmla="*/ 165 w 352"/>
                  <a:gd name="T27" fmla="*/ 487 h 529"/>
                  <a:gd name="T28" fmla="*/ 231 w 352"/>
                  <a:gd name="T29" fmla="*/ 491 h 529"/>
                  <a:gd name="T30" fmla="*/ 233 w 352"/>
                  <a:gd name="T31" fmla="*/ 514 h 529"/>
                  <a:gd name="T32" fmla="*/ 269 w 352"/>
                  <a:gd name="T33" fmla="*/ 529 h 529"/>
                  <a:gd name="T34" fmla="*/ 299 w 352"/>
                  <a:gd name="T35" fmla="*/ 495 h 529"/>
                  <a:gd name="T36" fmla="*/ 316 w 352"/>
                  <a:gd name="T37" fmla="*/ 495 h 529"/>
                  <a:gd name="T38" fmla="*/ 322 w 352"/>
                  <a:gd name="T39" fmla="*/ 493 h 529"/>
                  <a:gd name="T40" fmla="*/ 324 w 352"/>
                  <a:gd name="T41" fmla="*/ 460 h 529"/>
                  <a:gd name="T42" fmla="*/ 253 w 352"/>
                  <a:gd name="T43" fmla="*/ 419 h 529"/>
                  <a:gd name="T44" fmla="*/ 242 w 352"/>
                  <a:gd name="T45" fmla="*/ 400 h 529"/>
                  <a:gd name="T46" fmla="*/ 266 w 352"/>
                  <a:gd name="T47" fmla="*/ 366 h 529"/>
                  <a:gd name="T48" fmla="*/ 296 w 352"/>
                  <a:gd name="T49" fmla="*/ 375 h 529"/>
                  <a:gd name="T50" fmla="*/ 313 w 352"/>
                  <a:gd name="T51" fmla="*/ 356 h 529"/>
                  <a:gd name="T52" fmla="*/ 291 w 352"/>
                  <a:gd name="T53" fmla="*/ 340 h 529"/>
                  <a:gd name="T54" fmla="*/ 308 w 352"/>
                  <a:gd name="T55" fmla="*/ 293 h 529"/>
                  <a:gd name="T56" fmla="*/ 349 w 352"/>
                  <a:gd name="T57" fmla="*/ 290 h 529"/>
                  <a:gd name="T58" fmla="*/ 352 w 352"/>
                  <a:gd name="T59" fmla="*/ 268 h 529"/>
                  <a:gd name="T60" fmla="*/ 311 w 352"/>
                  <a:gd name="T61" fmla="*/ 262 h 529"/>
                  <a:gd name="T62" fmla="*/ 272 w 352"/>
                  <a:gd name="T63" fmla="*/ 233 h 529"/>
                  <a:gd name="T64" fmla="*/ 252 w 352"/>
                  <a:gd name="T65" fmla="*/ 237 h 529"/>
                  <a:gd name="T66" fmla="*/ 245 w 352"/>
                  <a:gd name="T67" fmla="*/ 114 h 529"/>
                  <a:gd name="T68" fmla="*/ 223 w 352"/>
                  <a:gd name="T69" fmla="*/ 125 h 529"/>
                  <a:gd name="T70" fmla="*/ 167 w 352"/>
                  <a:gd name="T71" fmla="*/ 111 h 529"/>
                  <a:gd name="T72" fmla="*/ 148 w 352"/>
                  <a:gd name="T73" fmla="*/ 118 h 529"/>
                  <a:gd name="T74" fmla="*/ 154 w 352"/>
                  <a:gd name="T75" fmla="*/ 74 h 529"/>
                  <a:gd name="T76" fmla="*/ 132 w 352"/>
                  <a:gd name="T77" fmla="*/ 19 h 529"/>
                  <a:gd name="T78" fmla="*/ 97 w 352"/>
                  <a:gd name="T79" fmla="*/ 0 h 529"/>
                  <a:gd name="T80" fmla="*/ 35 w 352"/>
                  <a:gd name="T81" fmla="*/ 22 h 529"/>
                  <a:gd name="T82" fmla="*/ 80 w 352"/>
                  <a:gd name="T83" fmla="*/ 413 h 529"/>
                  <a:gd name="T84" fmla="*/ 99 w 352"/>
                  <a:gd name="T85" fmla="*/ 397 h 529"/>
                  <a:gd name="T86" fmla="*/ 130 w 352"/>
                  <a:gd name="T87" fmla="*/ 418 h 529"/>
                  <a:gd name="T88" fmla="*/ 113 w 352"/>
                  <a:gd name="T89" fmla="*/ 443 h 529"/>
                  <a:gd name="T90" fmla="*/ 85 w 352"/>
                  <a:gd name="T91" fmla="*/ 451 h 529"/>
                  <a:gd name="T92" fmla="*/ 71 w 352"/>
                  <a:gd name="T93" fmla="*/ 435 h 529"/>
                  <a:gd name="T94" fmla="*/ 80 w 352"/>
                  <a:gd name="T95" fmla="*/ 413 h 5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352" h="529">
                    <a:moveTo>
                      <a:pt x="35" y="22"/>
                    </a:moveTo>
                    <a:lnTo>
                      <a:pt x="38" y="95"/>
                    </a:lnTo>
                    <a:lnTo>
                      <a:pt x="63" y="175"/>
                    </a:lnTo>
                    <a:lnTo>
                      <a:pt x="53" y="218"/>
                    </a:lnTo>
                    <a:lnTo>
                      <a:pt x="28" y="251"/>
                    </a:lnTo>
                    <a:lnTo>
                      <a:pt x="35" y="301"/>
                    </a:lnTo>
                    <a:lnTo>
                      <a:pt x="14" y="342"/>
                    </a:lnTo>
                    <a:lnTo>
                      <a:pt x="0" y="444"/>
                    </a:lnTo>
                    <a:lnTo>
                      <a:pt x="41" y="449"/>
                    </a:lnTo>
                    <a:lnTo>
                      <a:pt x="66" y="479"/>
                    </a:lnTo>
                    <a:lnTo>
                      <a:pt x="127" y="451"/>
                    </a:lnTo>
                    <a:lnTo>
                      <a:pt x="145" y="462"/>
                    </a:lnTo>
                    <a:lnTo>
                      <a:pt x="162" y="446"/>
                    </a:lnTo>
                    <a:lnTo>
                      <a:pt x="165" y="487"/>
                    </a:lnTo>
                    <a:lnTo>
                      <a:pt x="231" y="491"/>
                    </a:lnTo>
                    <a:lnTo>
                      <a:pt x="233" y="514"/>
                    </a:lnTo>
                    <a:lnTo>
                      <a:pt x="269" y="529"/>
                    </a:lnTo>
                    <a:lnTo>
                      <a:pt x="299" y="495"/>
                    </a:lnTo>
                    <a:lnTo>
                      <a:pt x="316" y="495"/>
                    </a:lnTo>
                    <a:lnTo>
                      <a:pt x="322" y="493"/>
                    </a:lnTo>
                    <a:lnTo>
                      <a:pt x="324" y="460"/>
                    </a:lnTo>
                    <a:lnTo>
                      <a:pt x="253" y="419"/>
                    </a:lnTo>
                    <a:lnTo>
                      <a:pt x="242" y="400"/>
                    </a:lnTo>
                    <a:lnTo>
                      <a:pt x="266" y="366"/>
                    </a:lnTo>
                    <a:lnTo>
                      <a:pt x="296" y="375"/>
                    </a:lnTo>
                    <a:lnTo>
                      <a:pt x="313" y="356"/>
                    </a:lnTo>
                    <a:lnTo>
                      <a:pt x="291" y="340"/>
                    </a:lnTo>
                    <a:lnTo>
                      <a:pt x="308" y="293"/>
                    </a:lnTo>
                    <a:lnTo>
                      <a:pt x="349" y="290"/>
                    </a:lnTo>
                    <a:lnTo>
                      <a:pt x="352" y="268"/>
                    </a:lnTo>
                    <a:lnTo>
                      <a:pt x="311" y="262"/>
                    </a:lnTo>
                    <a:lnTo>
                      <a:pt x="272" y="233"/>
                    </a:lnTo>
                    <a:lnTo>
                      <a:pt x="252" y="237"/>
                    </a:lnTo>
                    <a:lnTo>
                      <a:pt x="245" y="114"/>
                    </a:lnTo>
                    <a:lnTo>
                      <a:pt x="223" y="125"/>
                    </a:lnTo>
                    <a:lnTo>
                      <a:pt x="167" y="111"/>
                    </a:lnTo>
                    <a:lnTo>
                      <a:pt x="148" y="118"/>
                    </a:lnTo>
                    <a:lnTo>
                      <a:pt x="154" y="74"/>
                    </a:lnTo>
                    <a:lnTo>
                      <a:pt x="132" y="19"/>
                    </a:lnTo>
                    <a:lnTo>
                      <a:pt x="97" y="0"/>
                    </a:lnTo>
                    <a:lnTo>
                      <a:pt x="35" y="22"/>
                    </a:lnTo>
                    <a:close/>
                    <a:moveTo>
                      <a:pt x="80" y="413"/>
                    </a:moveTo>
                    <a:lnTo>
                      <a:pt x="99" y="397"/>
                    </a:lnTo>
                    <a:lnTo>
                      <a:pt x="130" y="418"/>
                    </a:lnTo>
                    <a:lnTo>
                      <a:pt x="113" y="443"/>
                    </a:lnTo>
                    <a:lnTo>
                      <a:pt x="85" y="451"/>
                    </a:lnTo>
                    <a:lnTo>
                      <a:pt x="71" y="435"/>
                    </a:lnTo>
                    <a:lnTo>
                      <a:pt x="80" y="41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0" name="Freeform 32">
                <a:extLst>
                  <a:ext uri="{FF2B5EF4-FFF2-40B4-BE49-F238E27FC236}">
                    <a16:creationId xmlns:a16="http://schemas.microsoft.com/office/drawing/2014/main" id="{5B85ED04-3259-8110-247C-B2BEEBDA3A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9" y="2913"/>
                <a:ext cx="59" cy="54"/>
              </a:xfrm>
              <a:custGeom>
                <a:avLst/>
                <a:gdLst>
                  <a:gd name="T0" fmla="*/ 28 w 59"/>
                  <a:gd name="T1" fmla="*/ 0 h 54"/>
                  <a:gd name="T2" fmla="*/ 9 w 59"/>
                  <a:gd name="T3" fmla="*/ 16 h 54"/>
                  <a:gd name="T4" fmla="*/ 0 w 59"/>
                  <a:gd name="T5" fmla="*/ 38 h 54"/>
                  <a:gd name="T6" fmla="*/ 14 w 59"/>
                  <a:gd name="T7" fmla="*/ 54 h 54"/>
                  <a:gd name="T8" fmla="*/ 42 w 59"/>
                  <a:gd name="T9" fmla="*/ 46 h 54"/>
                  <a:gd name="T10" fmla="*/ 59 w 59"/>
                  <a:gd name="T11" fmla="*/ 21 h 54"/>
                  <a:gd name="T12" fmla="*/ 28 w 59"/>
                  <a:gd name="T13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9" h="54">
                    <a:moveTo>
                      <a:pt x="28" y="0"/>
                    </a:moveTo>
                    <a:lnTo>
                      <a:pt x="9" y="16"/>
                    </a:lnTo>
                    <a:lnTo>
                      <a:pt x="0" y="38"/>
                    </a:lnTo>
                    <a:lnTo>
                      <a:pt x="14" y="54"/>
                    </a:lnTo>
                    <a:lnTo>
                      <a:pt x="42" y="46"/>
                    </a:lnTo>
                    <a:lnTo>
                      <a:pt x="59" y="21"/>
                    </a:lnTo>
                    <a:lnTo>
                      <a:pt x="28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1" name="Freeform 33">
                <a:extLst>
                  <a:ext uri="{FF2B5EF4-FFF2-40B4-BE49-F238E27FC236}">
                    <a16:creationId xmlns:a16="http://schemas.microsoft.com/office/drawing/2014/main" id="{0EDA742C-3D74-193A-3107-1CDCC9205C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8" y="2960"/>
                <a:ext cx="357" cy="284"/>
              </a:xfrm>
              <a:custGeom>
                <a:avLst/>
                <a:gdLst>
                  <a:gd name="T0" fmla="*/ 0 w 357"/>
                  <a:gd name="T1" fmla="*/ 25 h 284"/>
                  <a:gd name="T2" fmla="*/ 19 w 357"/>
                  <a:gd name="T3" fmla="*/ 57 h 284"/>
                  <a:gd name="T4" fmla="*/ 20 w 357"/>
                  <a:gd name="T5" fmla="*/ 96 h 284"/>
                  <a:gd name="T6" fmla="*/ 64 w 357"/>
                  <a:gd name="T7" fmla="*/ 142 h 284"/>
                  <a:gd name="T8" fmla="*/ 33 w 357"/>
                  <a:gd name="T9" fmla="*/ 177 h 284"/>
                  <a:gd name="T10" fmla="*/ 107 w 357"/>
                  <a:gd name="T11" fmla="*/ 197 h 284"/>
                  <a:gd name="T12" fmla="*/ 145 w 357"/>
                  <a:gd name="T13" fmla="*/ 238 h 284"/>
                  <a:gd name="T14" fmla="*/ 176 w 357"/>
                  <a:gd name="T15" fmla="*/ 254 h 284"/>
                  <a:gd name="T16" fmla="*/ 201 w 357"/>
                  <a:gd name="T17" fmla="*/ 249 h 284"/>
                  <a:gd name="T18" fmla="*/ 286 w 357"/>
                  <a:gd name="T19" fmla="*/ 284 h 284"/>
                  <a:gd name="T20" fmla="*/ 308 w 357"/>
                  <a:gd name="T21" fmla="*/ 280 h 284"/>
                  <a:gd name="T22" fmla="*/ 355 w 357"/>
                  <a:gd name="T23" fmla="*/ 252 h 284"/>
                  <a:gd name="T24" fmla="*/ 357 w 357"/>
                  <a:gd name="T25" fmla="*/ 249 h 284"/>
                  <a:gd name="T26" fmla="*/ 314 w 357"/>
                  <a:gd name="T27" fmla="*/ 206 h 284"/>
                  <a:gd name="T28" fmla="*/ 289 w 357"/>
                  <a:gd name="T29" fmla="*/ 199 h 284"/>
                  <a:gd name="T30" fmla="*/ 302 w 357"/>
                  <a:gd name="T31" fmla="*/ 181 h 284"/>
                  <a:gd name="T32" fmla="*/ 275 w 357"/>
                  <a:gd name="T33" fmla="*/ 145 h 284"/>
                  <a:gd name="T34" fmla="*/ 285 w 357"/>
                  <a:gd name="T35" fmla="*/ 123 h 284"/>
                  <a:gd name="T36" fmla="*/ 269 w 357"/>
                  <a:gd name="T37" fmla="*/ 85 h 284"/>
                  <a:gd name="T38" fmla="*/ 233 w 357"/>
                  <a:gd name="T39" fmla="*/ 70 h 284"/>
                  <a:gd name="T40" fmla="*/ 231 w 357"/>
                  <a:gd name="T41" fmla="*/ 47 h 284"/>
                  <a:gd name="T42" fmla="*/ 165 w 357"/>
                  <a:gd name="T43" fmla="*/ 43 h 284"/>
                  <a:gd name="T44" fmla="*/ 162 w 357"/>
                  <a:gd name="T45" fmla="*/ 2 h 284"/>
                  <a:gd name="T46" fmla="*/ 145 w 357"/>
                  <a:gd name="T47" fmla="*/ 18 h 284"/>
                  <a:gd name="T48" fmla="*/ 127 w 357"/>
                  <a:gd name="T49" fmla="*/ 7 h 284"/>
                  <a:gd name="T50" fmla="*/ 66 w 357"/>
                  <a:gd name="T51" fmla="*/ 35 h 284"/>
                  <a:gd name="T52" fmla="*/ 41 w 357"/>
                  <a:gd name="T53" fmla="*/ 5 h 284"/>
                  <a:gd name="T54" fmla="*/ 0 w 357"/>
                  <a:gd name="T55" fmla="*/ 0 h 284"/>
                  <a:gd name="T56" fmla="*/ 0 w 357"/>
                  <a:gd name="T57" fmla="*/ 25 h 2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357" h="284">
                    <a:moveTo>
                      <a:pt x="0" y="25"/>
                    </a:moveTo>
                    <a:lnTo>
                      <a:pt x="19" y="57"/>
                    </a:lnTo>
                    <a:lnTo>
                      <a:pt x="20" y="96"/>
                    </a:lnTo>
                    <a:lnTo>
                      <a:pt x="64" y="142"/>
                    </a:lnTo>
                    <a:lnTo>
                      <a:pt x="33" y="177"/>
                    </a:lnTo>
                    <a:lnTo>
                      <a:pt x="107" y="197"/>
                    </a:lnTo>
                    <a:lnTo>
                      <a:pt x="145" y="238"/>
                    </a:lnTo>
                    <a:lnTo>
                      <a:pt x="176" y="254"/>
                    </a:lnTo>
                    <a:lnTo>
                      <a:pt x="201" y="249"/>
                    </a:lnTo>
                    <a:lnTo>
                      <a:pt x="286" y="284"/>
                    </a:lnTo>
                    <a:lnTo>
                      <a:pt x="308" y="280"/>
                    </a:lnTo>
                    <a:lnTo>
                      <a:pt x="355" y="252"/>
                    </a:lnTo>
                    <a:lnTo>
                      <a:pt x="357" y="249"/>
                    </a:lnTo>
                    <a:lnTo>
                      <a:pt x="314" y="206"/>
                    </a:lnTo>
                    <a:lnTo>
                      <a:pt x="289" y="199"/>
                    </a:lnTo>
                    <a:lnTo>
                      <a:pt x="302" y="181"/>
                    </a:lnTo>
                    <a:lnTo>
                      <a:pt x="275" y="145"/>
                    </a:lnTo>
                    <a:lnTo>
                      <a:pt x="285" y="123"/>
                    </a:lnTo>
                    <a:lnTo>
                      <a:pt x="269" y="85"/>
                    </a:lnTo>
                    <a:lnTo>
                      <a:pt x="233" y="70"/>
                    </a:lnTo>
                    <a:lnTo>
                      <a:pt x="231" y="47"/>
                    </a:lnTo>
                    <a:lnTo>
                      <a:pt x="165" y="43"/>
                    </a:lnTo>
                    <a:lnTo>
                      <a:pt x="162" y="2"/>
                    </a:lnTo>
                    <a:lnTo>
                      <a:pt x="145" y="18"/>
                    </a:lnTo>
                    <a:lnTo>
                      <a:pt x="127" y="7"/>
                    </a:lnTo>
                    <a:lnTo>
                      <a:pt x="66" y="35"/>
                    </a:lnTo>
                    <a:lnTo>
                      <a:pt x="41" y="5"/>
                    </a:lnTo>
                    <a:lnTo>
                      <a:pt x="0" y="0"/>
                    </a:lnTo>
                    <a:lnTo>
                      <a:pt x="0" y="2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2" name="Freeform 34">
                <a:extLst>
                  <a:ext uri="{FF2B5EF4-FFF2-40B4-BE49-F238E27FC236}">
                    <a16:creationId xmlns:a16="http://schemas.microsoft.com/office/drawing/2014/main" id="{F7F1E5C8-30B5-B742-3F5F-4AC4E32E9F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26" y="2908"/>
                <a:ext cx="496" cy="435"/>
              </a:xfrm>
              <a:custGeom>
                <a:avLst/>
                <a:gdLst>
                  <a:gd name="T0" fmla="*/ 451 w 496"/>
                  <a:gd name="T1" fmla="*/ 109 h 435"/>
                  <a:gd name="T2" fmla="*/ 432 w 496"/>
                  <a:gd name="T3" fmla="*/ 77 h 435"/>
                  <a:gd name="T4" fmla="*/ 390 w 496"/>
                  <a:gd name="T5" fmla="*/ 54 h 435"/>
                  <a:gd name="T6" fmla="*/ 371 w 496"/>
                  <a:gd name="T7" fmla="*/ 54 h 435"/>
                  <a:gd name="T8" fmla="*/ 352 w 496"/>
                  <a:gd name="T9" fmla="*/ 70 h 435"/>
                  <a:gd name="T10" fmla="*/ 352 w 496"/>
                  <a:gd name="T11" fmla="*/ 48 h 435"/>
                  <a:gd name="T12" fmla="*/ 302 w 496"/>
                  <a:gd name="T13" fmla="*/ 79 h 435"/>
                  <a:gd name="T14" fmla="*/ 247 w 496"/>
                  <a:gd name="T15" fmla="*/ 43 h 435"/>
                  <a:gd name="T16" fmla="*/ 228 w 496"/>
                  <a:gd name="T17" fmla="*/ 0 h 435"/>
                  <a:gd name="T18" fmla="*/ 220 w 496"/>
                  <a:gd name="T19" fmla="*/ 14 h 435"/>
                  <a:gd name="T20" fmla="*/ 193 w 496"/>
                  <a:gd name="T21" fmla="*/ 33 h 435"/>
                  <a:gd name="T22" fmla="*/ 221 w 496"/>
                  <a:gd name="T23" fmla="*/ 88 h 435"/>
                  <a:gd name="T24" fmla="*/ 214 w 496"/>
                  <a:gd name="T25" fmla="*/ 109 h 435"/>
                  <a:gd name="T26" fmla="*/ 223 w 496"/>
                  <a:gd name="T27" fmla="*/ 129 h 435"/>
                  <a:gd name="T28" fmla="*/ 179 w 496"/>
                  <a:gd name="T29" fmla="*/ 144 h 435"/>
                  <a:gd name="T30" fmla="*/ 118 w 496"/>
                  <a:gd name="T31" fmla="*/ 126 h 435"/>
                  <a:gd name="T32" fmla="*/ 116 w 496"/>
                  <a:gd name="T33" fmla="*/ 150 h 435"/>
                  <a:gd name="T34" fmla="*/ 89 w 496"/>
                  <a:gd name="T35" fmla="*/ 155 h 435"/>
                  <a:gd name="T36" fmla="*/ 34 w 496"/>
                  <a:gd name="T37" fmla="*/ 129 h 435"/>
                  <a:gd name="T38" fmla="*/ 20 w 496"/>
                  <a:gd name="T39" fmla="*/ 158 h 435"/>
                  <a:gd name="T40" fmla="*/ 0 w 496"/>
                  <a:gd name="T41" fmla="*/ 166 h 435"/>
                  <a:gd name="T42" fmla="*/ 60 w 496"/>
                  <a:gd name="T43" fmla="*/ 194 h 435"/>
                  <a:gd name="T44" fmla="*/ 30 w 496"/>
                  <a:gd name="T45" fmla="*/ 232 h 435"/>
                  <a:gd name="T46" fmla="*/ 31 w 496"/>
                  <a:gd name="T47" fmla="*/ 241 h 435"/>
                  <a:gd name="T48" fmla="*/ 31 w 496"/>
                  <a:gd name="T49" fmla="*/ 243 h 435"/>
                  <a:gd name="T50" fmla="*/ 52 w 496"/>
                  <a:gd name="T51" fmla="*/ 243 h 435"/>
                  <a:gd name="T52" fmla="*/ 55 w 496"/>
                  <a:gd name="T53" fmla="*/ 263 h 435"/>
                  <a:gd name="T54" fmla="*/ 71 w 496"/>
                  <a:gd name="T55" fmla="*/ 252 h 435"/>
                  <a:gd name="T56" fmla="*/ 107 w 496"/>
                  <a:gd name="T57" fmla="*/ 269 h 435"/>
                  <a:gd name="T58" fmla="*/ 108 w 496"/>
                  <a:gd name="T59" fmla="*/ 249 h 435"/>
                  <a:gd name="T60" fmla="*/ 138 w 496"/>
                  <a:gd name="T61" fmla="*/ 222 h 435"/>
                  <a:gd name="T62" fmla="*/ 165 w 496"/>
                  <a:gd name="T63" fmla="*/ 218 h 435"/>
                  <a:gd name="T64" fmla="*/ 179 w 496"/>
                  <a:gd name="T65" fmla="*/ 236 h 435"/>
                  <a:gd name="T66" fmla="*/ 173 w 496"/>
                  <a:gd name="T67" fmla="*/ 255 h 435"/>
                  <a:gd name="T68" fmla="*/ 220 w 496"/>
                  <a:gd name="T69" fmla="*/ 265 h 435"/>
                  <a:gd name="T70" fmla="*/ 221 w 496"/>
                  <a:gd name="T71" fmla="*/ 285 h 435"/>
                  <a:gd name="T72" fmla="*/ 243 w 496"/>
                  <a:gd name="T73" fmla="*/ 288 h 435"/>
                  <a:gd name="T74" fmla="*/ 286 w 496"/>
                  <a:gd name="T75" fmla="*/ 336 h 435"/>
                  <a:gd name="T76" fmla="*/ 297 w 496"/>
                  <a:gd name="T77" fmla="*/ 356 h 435"/>
                  <a:gd name="T78" fmla="*/ 267 w 496"/>
                  <a:gd name="T79" fmla="*/ 395 h 435"/>
                  <a:gd name="T80" fmla="*/ 267 w 496"/>
                  <a:gd name="T81" fmla="*/ 395 h 435"/>
                  <a:gd name="T82" fmla="*/ 287 w 496"/>
                  <a:gd name="T83" fmla="*/ 430 h 435"/>
                  <a:gd name="T84" fmla="*/ 308 w 496"/>
                  <a:gd name="T85" fmla="*/ 435 h 435"/>
                  <a:gd name="T86" fmla="*/ 309 w 496"/>
                  <a:gd name="T87" fmla="*/ 435 h 435"/>
                  <a:gd name="T88" fmla="*/ 338 w 496"/>
                  <a:gd name="T89" fmla="*/ 392 h 435"/>
                  <a:gd name="T90" fmla="*/ 379 w 496"/>
                  <a:gd name="T91" fmla="*/ 380 h 435"/>
                  <a:gd name="T92" fmla="*/ 371 w 496"/>
                  <a:gd name="T93" fmla="*/ 361 h 435"/>
                  <a:gd name="T94" fmla="*/ 401 w 496"/>
                  <a:gd name="T95" fmla="*/ 326 h 435"/>
                  <a:gd name="T96" fmla="*/ 423 w 496"/>
                  <a:gd name="T97" fmla="*/ 332 h 435"/>
                  <a:gd name="T98" fmla="*/ 437 w 496"/>
                  <a:gd name="T99" fmla="*/ 258 h 435"/>
                  <a:gd name="T100" fmla="*/ 465 w 496"/>
                  <a:gd name="T101" fmla="*/ 229 h 435"/>
                  <a:gd name="T102" fmla="*/ 496 w 496"/>
                  <a:gd name="T103" fmla="*/ 194 h 435"/>
                  <a:gd name="T104" fmla="*/ 452 w 496"/>
                  <a:gd name="T105" fmla="*/ 148 h 435"/>
                  <a:gd name="T106" fmla="*/ 451 w 496"/>
                  <a:gd name="T107" fmla="*/ 109 h 4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496" h="435">
                    <a:moveTo>
                      <a:pt x="451" y="109"/>
                    </a:moveTo>
                    <a:lnTo>
                      <a:pt x="432" y="77"/>
                    </a:lnTo>
                    <a:lnTo>
                      <a:pt x="390" y="54"/>
                    </a:lnTo>
                    <a:lnTo>
                      <a:pt x="371" y="54"/>
                    </a:lnTo>
                    <a:lnTo>
                      <a:pt x="352" y="70"/>
                    </a:lnTo>
                    <a:lnTo>
                      <a:pt x="352" y="48"/>
                    </a:lnTo>
                    <a:lnTo>
                      <a:pt x="302" y="79"/>
                    </a:lnTo>
                    <a:lnTo>
                      <a:pt x="247" y="43"/>
                    </a:lnTo>
                    <a:lnTo>
                      <a:pt x="228" y="0"/>
                    </a:lnTo>
                    <a:lnTo>
                      <a:pt x="220" y="14"/>
                    </a:lnTo>
                    <a:lnTo>
                      <a:pt x="193" y="33"/>
                    </a:lnTo>
                    <a:lnTo>
                      <a:pt x="221" y="88"/>
                    </a:lnTo>
                    <a:lnTo>
                      <a:pt x="214" y="109"/>
                    </a:lnTo>
                    <a:lnTo>
                      <a:pt x="223" y="129"/>
                    </a:lnTo>
                    <a:lnTo>
                      <a:pt x="179" y="144"/>
                    </a:lnTo>
                    <a:lnTo>
                      <a:pt x="118" y="126"/>
                    </a:lnTo>
                    <a:lnTo>
                      <a:pt x="116" y="150"/>
                    </a:lnTo>
                    <a:lnTo>
                      <a:pt x="89" y="155"/>
                    </a:lnTo>
                    <a:lnTo>
                      <a:pt x="34" y="129"/>
                    </a:lnTo>
                    <a:lnTo>
                      <a:pt x="20" y="158"/>
                    </a:lnTo>
                    <a:lnTo>
                      <a:pt x="0" y="166"/>
                    </a:lnTo>
                    <a:lnTo>
                      <a:pt x="60" y="194"/>
                    </a:lnTo>
                    <a:lnTo>
                      <a:pt x="30" y="232"/>
                    </a:lnTo>
                    <a:lnTo>
                      <a:pt x="31" y="241"/>
                    </a:lnTo>
                    <a:lnTo>
                      <a:pt x="31" y="243"/>
                    </a:lnTo>
                    <a:lnTo>
                      <a:pt x="52" y="243"/>
                    </a:lnTo>
                    <a:lnTo>
                      <a:pt x="55" y="263"/>
                    </a:lnTo>
                    <a:lnTo>
                      <a:pt x="71" y="252"/>
                    </a:lnTo>
                    <a:lnTo>
                      <a:pt x="107" y="269"/>
                    </a:lnTo>
                    <a:lnTo>
                      <a:pt x="108" y="249"/>
                    </a:lnTo>
                    <a:lnTo>
                      <a:pt x="138" y="222"/>
                    </a:lnTo>
                    <a:lnTo>
                      <a:pt x="165" y="218"/>
                    </a:lnTo>
                    <a:lnTo>
                      <a:pt x="179" y="236"/>
                    </a:lnTo>
                    <a:lnTo>
                      <a:pt x="173" y="255"/>
                    </a:lnTo>
                    <a:lnTo>
                      <a:pt x="220" y="265"/>
                    </a:lnTo>
                    <a:lnTo>
                      <a:pt x="221" y="285"/>
                    </a:lnTo>
                    <a:lnTo>
                      <a:pt x="243" y="288"/>
                    </a:lnTo>
                    <a:lnTo>
                      <a:pt x="286" y="336"/>
                    </a:lnTo>
                    <a:lnTo>
                      <a:pt x="297" y="356"/>
                    </a:lnTo>
                    <a:lnTo>
                      <a:pt x="267" y="395"/>
                    </a:lnTo>
                    <a:lnTo>
                      <a:pt x="267" y="395"/>
                    </a:lnTo>
                    <a:lnTo>
                      <a:pt x="287" y="430"/>
                    </a:lnTo>
                    <a:lnTo>
                      <a:pt x="308" y="435"/>
                    </a:lnTo>
                    <a:lnTo>
                      <a:pt x="309" y="435"/>
                    </a:lnTo>
                    <a:lnTo>
                      <a:pt x="338" y="392"/>
                    </a:lnTo>
                    <a:lnTo>
                      <a:pt x="379" y="380"/>
                    </a:lnTo>
                    <a:lnTo>
                      <a:pt x="371" y="361"/>
                    </a:lnTo>
                    <a:lnTo>
                      <a:pt x="401" y="326"/>
                    </a:lnTo>
                    <a:lnTo>
                      <a:pt x="423" y="332"/>
                    </a:lnTo>
                    <a:lnTo>
                      <a:pt x="437" y="258"/>
                    </a:lnTo>
                    <a:lnTo>
                      <a:pt x="465" y="229"/>
                    </a:lnTo>
                    <a:lnTo>
                      <a:pt x="496" y="194"/>
                    </a:lnTo>
                    <a:lnTo>
                      <a:pt x="452" y="148"/>
                    </a:lnTo>
                    <a:lnTo>
                      <a:pt x="451" y="10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3" name="Freeform 35">
                <a:extLst>
                  <a:ext uri="{FF2B5EF4-FFF2-40B4-BE49-F238E27FC236}">
                    <a16:creationId xmlns:a16="http://schemas.microsoft.com/office/drawing/2014/main" id="{534B4196-B312-E721-9AF5-1963AB6A59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27" y="2789"/>
                <a:ext cx="449" cy="444"/>
              </a:xfrm>
              <a:custGeom>
                <a:avLst/>
                <a:gdLst>
                  <a:gd name="T0" fmla="*/ 96 w 449"/>
                  <a:gd name="T1" fmla="*/ 209 h 444"/>
                  <a:gd name="T2" fmla="*/ 53 w 449"/>
                  <a:gd name="T3" fmla="*/ 220 h 444"/>
                  <a:gd name="T4" fmla="*/ 47 w 449"/>
                  <a:gd name="T5" fmla="*/ 222 h 444"/>
                  <a:gd name="T6" fmla="*/ 30 w 449"/>
                  <a:gd name="T7" fmla="*/ 222 h 444"/>
                  <a:gd name="T8" fmla="*/ 0 w 449"/>
                  <a:gd name="T9" fmla="*/ 256 h 444"/>
                  <a:gd name="T10" fmla="*/ 16 w 449"/>
                  <a:gd name="T11" fmla="*/ 294 h 444"/>
                  <a:gd name="T12" fmla="*/ 6 w 449"/>
                  <a:gd name="T13" fmla="*/ 316 h 444"/>
                  <a:gd name="T14" fmla="*/ 33 w 449"/>
                  <a:gd name="T15" fmla="*/ 352 h 444"/>
                  <a:gd name="T16" fmla="*/ 20 w 449"/>
                  <a:gd name="T17" fmla="*/ 370 h 444"/>
                  <a:gd name="T18" fmla="*/ 45 w 449"/>
                  <a:gd name="T19" fmla="*/ 377 h 444"/>
                  <a:gd name="T20" fmla="*/ 88 w 449"/>
                  <a:gd name="T21" fmla="*/ 420 h 444"/>
                  <a:gd name="T22" fmla="*/ 126 w 449"/>
                  <a:gd name="T23" fmla="*/ 421 h 444"/>
                  <a:gd name="T24" fmla="*/ 144 w 449"/>
                  <a:gd name="T25" fmla="*/ 409 h 444"/>
                  <a:gd name="T26" fmla="*/ 173 w 449"/>
                  <a:gd name="T27" fmla="*/ 444 h 444"/>
                  <a:gd name="T28" fmla="*/ 243 w 449"/>
                  <a:gd name="T29" fmla="*/ 382 h 444"/>
                  <a:gd name="T30" fmla="*/ 286 w 449"/>
                  <a:gd name="T31" fmla="*/ 407 h 444"/>
                  <a:gd name="T32" fmla="*/ 294 w 449"/>
                  <a:gd name="T33" fmla="*/ 384 h 444"/>
                  <a:gd name="T34" fmla="*/ 363 w 449"/>
                  <a:gd name="T35" fmla="*/ 381 h 444"/>
                  <a:gd name="T36" fmla="*/ 385 w 449"/>
                  <a:gd name="T37" fmla="*/ 370 h 444"/>
                  <a:gd name="T38" fmla="*/ 375 w 449"/>
                  <a:gd name="T39" fmla="*/ 352 h 444"/>
                  <a:gd name="T40" fmla="*/ 412 w 449"/>
                  <a:gd name="T41" fmla="*/ 325 h 444"/>
                  <a:gd name="T42" fmla="*/ 449 w 449"/>
                  <a:gd name="T43" fmla="*/ 330 h 444"/>
                  <a:gd name="T44" fmla="*/ 401 w 449"/>
                  <a:gd name="T45" fmla="*/ 275 h 444"/>
                  <a:gd name="T46" fmla="*/ 369 w 449"/>
                  <a:gd name="T47" fmla="*/ 215 h 444"/>
                  <a:gd name="T48" fmla="*/ 383 w 449"/>
                  <a:gd name="T49" fmla="*/ 178 h 444"/>
                  <a:gd name="T50" fmla="*/ 427 w 449"/>
                  <a:gd name="T51" fmla="*/ 129 h 444"/>
                  <a:gd name="T52" fmla="*/ 426 w 449"/>
                  <a:gd name="T53" fmla="*/ 127 h 444"/>
                  <a:gd name="T54" fmla="*/ 438 w 449"/>
                  <a:gd name="T55" fmla="*/ 93 h 444"/>
                  <a:gd name="T56" fmla="*/ 412 w 449"/>
                  <a:gd name="T57" fmla="*/ 55 h 444"/>
                  <a:gd name="T58" fmla="*/ 427 w 449"/>
                  <a:gd name="T59" fmla="*/ 41 h 444"/>
                  <a:gd name="T60" fmla="*/ 437 w 449"/>
                  <a:gd name="T61" fmla="*/ 0 h 444"/>
                  <a:gd name="T62" fmla="*/ 394 w 449"/>
                  <a:gd name="T63" fmla="*/ 23 h 444"/>
                  <a:gd name="T64" fmla="*/ 330 w 449"/>
                  <a:gd name="T65" fmla="*/ 96 h 444"/>
                  <a:gd name="T66" fmla="*/ 253 w 449"/>
                  <a:gd name="T67" fmla="*/ 71 h 444"/>
                  <a:gd name="T68" fmla="*/ 226 w 449"/>
                  <a:gd name="T69" fmla="*/ 100 h 444"/>
                  <a:gd name="T70" fmla="*/ 221 w 449"/>
                  <a:gd name="T71" fmla="*/ 127 h 444"/>
                  <a:gd name="T72" fmla="*/ 196 w 449"/>
                  <a:gd name="T73" fmla="*/ 96 h 444"/>
                  <a:gd name="T74" fmla="*/ 173 w 449"/>
                  <a:gd name="T75" fmla="*/ 102 h 444"/>
                  <a:gd name="T76" fmla="*/ 135 w 449"/>
                  <a:gd name="T77" fmla="*/ 130 h 444"/>
                  <a:gd name="T78" fmla="*/ 126 w 449"/>
                  <a:gd name="T79" fmla="*/ 190 h 444"/>
                  <a:gd name="T80" fmla="*/ 97 w 449"/>
                  <a:gd name="T81" fmla="*/ 182 h 444"/>
                  <a:gd name="T82" fmla="*/ 122 w 449"/>
                  <a:gd name="T83" fmla="*/ 217 h 444"/>
                  <a:gd name="T84" fmla="*/ 96 w 449"/>
                  <a:gd name="T85" fmla="*/ 209 h 4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449" h="444">
                    <a:moveTo>
                      <a:pt x="96" y="209"/>
                    </a:moveTo>
                    <a:lnTo>
                      <a:pt x="53" y="220"/>
                    </a:lnTo>
                    <a:lnTo>
                      <a:pt x="47" y="222"/>
                    </a:lnTo>
                    <a:lnTo>
                      <a:pt x="30" y="222"/>
                    </a:lnTo>
                    <a:lnTo>
                      <a:pt x="0" y="256"/>
                    </a:lnTo>
                    <a:lnTo>
                      <a:pt x="16" y="294"/>
                    </a:lnTo>
                    <a:lnTo>
                      <a:pt x="6" y="316"/>
                    </a:lnTo>
                    <a:lnTo>
                      <a:pt x="33" y="352"/>
                    </a:lnTo>
                    <a:lnTo>
                      <a:pt x="20" y="370"/>
                    </a:lnTo>
                    <a:lnTo>
                      <a:pt x="45" y="377"/>
                    </a:lnTo>
                    <a:lnTo>
                      <a:pt x="88" y="420"/>
                    </a:lnTo>
                    <a:lnTo>
                      <a:pt x="126" y="421"/>
                    </a:lnTo>
                    <a:lnTo>
                      <a:pt x="144" y="409"/>
                    </a:lnTo>
                    <a:lnTo>
                      <a:pt x="173" y="444"/>
                    </a:lnTo>
                    <a:lnTo>
                      <a:pt x="243" y="382"/>
                    </a:lnTo>
                    <a:lnTo>
                      <a:pt x="286" y="407"/>
                    </a:lnTo>
                    <a:lnTo>
                      <a:pt x="294" y="384"/>
                    </a:lnTo>
                    <a:lnTo>
                      <a:pt x="363" y="381"/>
                    </a:lnTo>
                    <a:lnTo>
                      <a:pt x="385" y="370"/>
                    </a:lnTo>
                    <a:lnTo>
                      <a:pt x="375" y="352"/>
                    </a:lnTo>
                    <a:lnTo>
                      <a:pt x="412" y="325"/>
                    </a:lnTo>
                    <a:lnTo>
                      <a:pt x="449" y="330"/>
                    </a:lnTo>
                    <a:lnTo>
                      <a:pt x="401" y="275"/>
                    </a:lnTo>
                    <a:lnTo>
                      <a:pt x="369" y="215"/>
                    </a:lnTo>
                    <a:lnTo>
                      <a:pt x="383" y="178"/>
                    </a:lnTo>
                    <a:lnTo>
                      <a:pt x="427" y="129"/>
                    </a:lnTo>
                    <a:lnTo>
                      <a:pt x="426" y="127"/>
                    </a:lnTo>
                    <a:lnTo>
                      <a:pt x="438" y="93"/>
                    </a:lnTo>
                    <a:lnTo>
                      <a:pt x="412" y="55"/>
                    </a:lnTo>
                    <a:lnTo>
                      <a:pt x="427" y="41"/>
                    </a:lnTo>
                    <a:lnTo>
                      <a:pt x="437" y="0"/>
                    </a:lnTo>
                    <a:lnTo>
                      <a:pt x="394" y="23"/>
                    </a:lnTo>
                    <a:lnTo>
                      <a:pt x="330" y="96"/>
                    </a:lnTo>
                    <a:lnTo>
                      <a:pt x="253" y="71"/>
                    </a:lnTo>
                    <a:lnTo>
                      <a:pt x="226" y="100"/>
                    </a:lnTo>
                    <a:lnTo>
                      <a:pt x="221" y="127"/>
                    </a:lnTo>
                    <a:lnTo>
                      <a:pt x="196" y="96"/>
                    </a:lnTo>
                    <a:lnTo>
                      <a:pt x="173" y="102"/>
                    </a:lnTo>
                    <a:lnTo>
                      <a:pt x="135" y="130"/>
                    </a:lnTo>
                    <a:lnTo>
                      <a:pt x="126" y="190"/>
                    </a:lnTo>
                    <a:lnTo>
                      <a:pt x="97" y="182"/>
                    </a:lnTo>
                    <a:lnTo>
                      <a:pt x="122" y="217"/>
                    </a:lnTo>
                    <a:lnTo>
                      <a:pt x="96" y="20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4" name="Freeform 36">
                <a:extLst>
                  <a:ext uri="{FF2B5EF4-FFF2-40B4-BE49-F238E27FC236}">
                    <a16:creationId xmlns:a16="http://schemas.microsoft.com/office/drawing/2014/main" id="{ED7CB0E4-F3D9-9B51-4CCF-D12F192FF3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3" y="35"/>
                <a:ext cx="602" cy="470"/>
              </a:xfrm>
              <a:custGeom>
                <a:avLst/>
                <a:gdLst>
                  <a:gd name="T0" fmla="*/ 547 w 602"/>
                  <a:gd name="T1" fmla="*/ 313 h 470"/>
                  <a:gd name="T2" fmla="*/ 503 w 602"/>
                  <a:gd name="T3" fmla="*/ 321 h 470"/>
                  <a:gd name="T4" fmla="*/ 465 w 602"/>
                  <a:gd name="T5" fmla="*/ 311 h 470"/>
                  <a:gd name="T6" fmla="*/ 449 w 602"/>
                  <a:gd name="T7" fmla="*/ 325 h 470"/>
                  <a:gd name="T8" fmla="*/ 434 w 602"/>
                  <a:gd name="T9" fmla="*/ 261 h 470"/>
                  <a:gd name="T10" fmla="*/ 396 w 602"/>
                  <a:gd name="T11" fmla="*/ 253 h 470"/>
                  <a:gd name="T12" fmla="*/ 388 w 602"/>
                  <a:gd name="T13" fmla="*/ 233 h 470"/>
                  <a:gd name="T14" fmla="*/ 368 w 602"/>
                  <a:gd name="T15" fmla="*/ 248 h 470"/>
                  <a:gd name="T16" fmla="*/ 346 w 602"/>
                  <a:gd name="T17" fmla="*/ 240 h 470"/>
                  <a:gd name="T18" fmla="*/ 324 w 602"/>
                  <a:gd name="T19" fmla="*/ 181 h 470"/>
                  <a:gd name="T20" fmla="*/ 327 w 602"/>
                  <a:gd name="T21" fmla="*/ 160 h 470"/>
                  <a:gd name="T22" fmla="*/ 298 w 602"/>
                  <a:gd name="T23" fmla="*/ 129 h 470"/>
                  <a:gd name="T24" fmla="*/ 258 w 602"/>
                  <a:gd name="T25" fmla="*/ 132 h 470"/>
                  <a:gd name="T26" fmla="*/ 218 w 602"/>
                  <a:gd name="T27" fmla="*/ 159 h 470"/>
                  <a:gd name="T28" fmla="*/ 198 w 602"/>
                  <a:gd name="T29" fmla="*/ 149 h 470"/>
                  <a:gd name="T30" fmla="*/ 177 w 602"/>
                  <a:gd name="T31" fmla="*/ 113 h 470"/>
                  <a:gd name="T32" fmla="*/ 154 w 602"/>
                  <a:gd name="T33" fmla="*/ 113 h 470"/>
                  <a:gd name="T34" fmla="*/ 144 w 602"/>
                  <a:gd name="T35" fmla="*/ 94 h 470"/>
                  <a:gd name="T36" fmla="*/ 152 w 602"/>
                  <a:gd name="T37" fmla="*/ 53 h 470"/>
                  <a:gd name="T38" fmla="*/ 135 w 602"/>
                  <a:gd name="T39" fmla="*/ 11 h 470"/>
                  <a:gd name="T40" fmla="*/ 115 w 602"/>
                  <a:gd name="T41" fmla="*/ 0 h 470"/>
                  <a:gd name="T42" fmla="*/ 0 w 602"/>
                  <a:gd name="T43" fmla="*/ 28 h 470"/>
                  <a:gd name="T44" fmla="*/ 47 w 602"/>
                  <a:gd name="T45" fmla="*/ 118 h 470"/>
                  <a:gd name="T46" fmla="*/ 86 w 602"/>
                  <a:gd name="T47" fmla="*/ 137 h 470"/>
                  <a:gd name="T48" fmla="*/ 82 w 602"/>
                  <a:gd name="T49" fmla="*/ 157 h 470"/>
                  <a:gd name="T50" fmla="*/ 110 w 602"/>
                  <a:gd name="T51" fmla="*/ 187 h 470"/>
                  <a:gd name="T52" fmla="*/ 192 w 602"/>
                  <a:gd name="T53" fmla="*/ 190 h 470"/>
                  <a:gd name="T54" fmla="*/ 204 w 602"/>
                  <a:gd name="T55" fmla="*/ 174 h 470"/>
                  <a:gd name="T56" fmla="*/ 214 w 602"/>
                  <a:gd name="T57" fmla="*/ 192 h 470"/>
                  <a:gd name="T58" fmla="*/ 206 w 602"/>
                  <a:gd name="T59" fmla="*/ 234 h 470"/>
                  <a:gd name="T60" fmla="*/ 248 w 602"/>
                  <a:gd name="T61" fmla="*/ 242 h 470"/>
                  <a:gd name="T62" fmla="*/ 275 w 602"/>
                  <a:gd name="T63" fmla="*/ 278 h 470"/>
                  <a:gd name="T64" fmla="*/ 253 w 602"/>
                  <a:gd name="T65" fmla="*/ 291 h 470"/>
                  <a:gd name="T66" fmla="*/ 280 w 602"/>
                  <a:gd name="T67" fmla="*/ 327 h 470"/>
                  <a:gd name="T68" fmla="*/ 276 w 602"/>
                  <a:gd name="T69" fmla="*/ 347 h 470"/>
                  <a:gd name="T70" fmla="*/ 297 w 602"/>
                  <a:gd name="T71" fmla="*/ 349 h 470"/>
                  <a:gd name="T72" fmla="*/ 309 w 602"/>
                  <a:gd name="T73" fmla="*/ 366 h 470"/>
                  <a:gd name="T74" fmla="*/ 284 w 602"/>
                  <a:gd name="T75" fmla="*/ 442 h 470"/>
                  <a:gd name="T76" fmla="*/ 308 w 602"/>
                  <a:gd name="T77" fmla="*/ 459 h 470"/>
                  <a:gd name="T78" fmla="*/ 396 w 602"/>
                  <a:gd name="T79" fmla="*/ 456 h 470"/>
                  <a:gd name="T80" fmla="*/ 415 w 602"/>
                  <a:gd name="T81" fmla="*/ 440 h 470"/>
                  <a:gd name="T82" fmla="*/ 432 w 602"/>
                  <a:gd name="T83" fmla="*/ 451 h 470"/>
                  <a:gd name="T84" fmla="*/ 468 w 602"/>
                  <a:gd name="T85" fmla="*/ 439 h 470"/>
                  <a:gd name="T86" fmla="*/ 578 w 602"/>
                  <a:gd name="T87" fmla="*/ 469 h 470"/>
                  <a:gd name="T88" fmla="*/ 578 w 602"/>
                  <a:gd name="T89" fmla="*/ 470 h 470"/>
                  <a:gd name="T90" fmla="*/ 602 w 602"/>
                  <a:gd name="T91" fmla="*/ 426 h 470"/>
                  <a:gd name="T92" fmla="*/ 580 w 602"/>
                  <a:gd name="T93" fmla="*/ 388 h 470"/>
                  <a:gd name="T94" fmla="*/ 594 w 602"/>
                  <a:gd name="T95" fmla="*/ 344 h 470"/>
                  <a:gd name="T96" fmla="*/ 575 w 602"/>
                  <a:gd name="T97" fmla="*/ 347 h 470"/>
                  <a:gd name="T98" fmla="*/ 547 w 602"/>
                  <a:gd name="T99" fmla="*/ 313 h 4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602" h="470">
                    <a:moveTo>
                      <a:pt x="547" y="313"/>
                    </a:moveTo>
                    <a:lnTo>
                      <a:pt x="503" y="321"/>
                    </a:lnTo>
                    <a:lnTo>
                      <a:pt x="465" y="311"/>
                    </a:lnTo>
                    <a:lnTo>
                      <a:pt x="449" y="325"/>
                    </a:lnTo>
                    <a:lnTo>
                      <a:pt x="434" y="261"/>
                    </a:lnTo>
                    <a:lnTo>
                      <a:pt x="396" y="253"/>
                    </a:lnTo>
                    <a:lnTo>
                      <a:pt x="388" y="233"/>
                    </a:lnTo>
                    <a:lnTo>
                      <a:pt x="368" y="248"/>
                    </a:lnTo>
                    <a:lnTo>
                      <a:pt x="346" y="240"/>
                    </a:lnTo>
                    <a:lnTo>
                      <a:pt x="324" y="181"/>
                    </a:lnTo>
                    <a:lnTo>
                      <a:pt x="327" y="160"/>
                    </a:lnTo>
                    <a:lnTo>
                      <a:pt x="298" y="129"/>
                    </a:lnTo>
                    <a:lnTo>
                      <a:pt x="258" y="132"/>
                    </a:lnTo>
                    <a:lnTo>
                      <a:pt x="218" y="159"/>
                    </a:lnTo>
                    <a:lnTo>
                      <a:pt x="198" y="149"/>
                    </a:lnTo>
                    <a:lnTo>
                      <a:pt x="177" y="113"/>
                    </a:lnTo>
                    <a:lnTo>
                      <a:pt x="154" y="113"/>
                    </a:lnTo>
                    <a:lnTo>
                      <a:pt x="144" y="94"/>
                    </a:lnTo>
                    <a:lnTo>
                      <a:pt x="152" y="53"/>
                    </a:lnTo>
                    <a:lnTo>
                      <a:pt x="135" y="11"/>
                    </a:lnTo>
                    <a:lnTo>
                      <a:pt x="115" y="0"/>
                    </a:lnTo>
                    <a:lnTo>
                      <a:pt x="0" y="28"/>
                    </a:lnTo>
                    <a:lnTo>
                      <a:pt x="47" y="118"/>
                    </a:lnTo>
                    <a:lnTo>
                      <a:pt x="86" y="137"/>
                    </a:lnTo>
                    <a:lnTo>
                      <a:pt x="82" y="157"/>
                    </a:lnTo>
                    <a:lnTo>
                      <a:pt x="110" y="187"/>
                    </a:lnTo>
                    <a:lnTo>
                      <a:pt x="192" y="190"/>
                    </a:lnTo>
                    <a:lnTo>
                      <a:pt x="204" y="174"/>
                    </a:lnTo>
                    <a:lnTo>
                      <a:pt x="214" y="192"/>
                    </a:lnTo>
                    <a:lnTo>
                      <a:pt x="206" y="234"/>
                    </a:lnTo>
                    <a:lnTo>
                      <a:pt x="248" y="242"/>
                    </a:lnTo>
                    <a:lnTo>
                      <a:pt x="275" y="278"/>
                    </a:lnTo>
                    <a:lnTo>
                      <a:pt x="253" y="291"/>
                    </a:lnTo>
                    <a:lnTo>
                      <a:pt x="280" y="327"/>
                    </a:lnTo>
                    <a:lnTo>
                      <a:pt x="276" y="347"/>
                    </a:lnTo>
                    <a:lnTo>
                      <a:pt x="297" y="349"/>
                    </a:lnTo>
                    <a:lnTo>
                      <a:pt x="309" y="366"/>
                    </a:lnTo>
                    <a:lnTo>
                      <a:pt x="284" y="442"/>
                    </a:lnTo>
                    <a:lnTo>
                      <a:pt x="308" y="459"/>
                    </a:lnTo>
                    <a:lnTo>
                      <a:pt x="396" y="456"/>
                    </a:lnTo>
                    <a:lnTo>
                      <a:pt x="415" y="440"/>
                    </a:lnTo>
                    <a:lnTo>
                      <a:pt x="432" y="451"/>
                    </a:lnTo>
                    <a:lnTo>
                      <a:pt x="468" y="439"/>
                    </a:lnTo>
                    <a:lnTo>
                      <a:pt x="578" y="469"/>
                    </a:lnTo>
                    <a:lnTo>
                      <a:pt x="578" y="470"/>
                    </a:lnTo>
                    <a:lnTo>
                      <a:pt x="602" y="426"/>
                    </a:lnTo>
                    <a:lnTo>
                      <a:pt x="580" y="388"/>
                    </a:lnTo>
                    <a:lnTo>
                      <a:pt x="594" y="344"/>
                    </a:lnTo>
                    <a:lnTo>
                      <a:pt x="575" y="347"/>
                    </a:lnTo>
                    <a:lnTo>
                      <a:pt x="547" y="31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5" name="Freeform 37">
                <a:extLst>
                  <a:ext uri="{FF2B5EF4-FFF2-40B4-BE49-F238E27FC236}">
                    <a16:creationId xmlns:a16="http://schemas.microsoft.com/office/drawing/2014/main" id="{A7272DBC-7D44-0F17-1A4A-F908C2CF13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4" y="474"/>
                <a:ext cx="362" cy="525"/>
              </a:xfrm>
              <a:custGeom>
                <a:avLst/>
                <a:gdLst>
                  <a:gd name="T0" fmla="*/ 57 w 362"/>
                  <a:gd name="T1" fmla="*/ 20 h 525"/>
                  <a:gd name="T2" fmla="*/ 54 w 362"/>
                  <a:gd name="T3" fmla="*/ 47 h 525"/>
                  <a:gd name="T4" fmla="*/ 27 w 362"/>
                  <a:gd name="T5" fmla="*/ 104 h 525"/>
                  <a:gd name="T6" fmla="*/ 43 w 362"/>
                  <a:gd name="T7" fmla="*/ 154 h 525"/>
                  <a:gd name="T8" fmla="*/ 46 w 362"/>
                  <a:gd name="T9" fmla="*/ 226 h 525"/>
                  <a:gd name="T10" fmla="*/ 40 w 362"/>
                  <a:gd name="T11" fmla="*/ 258 h 525"/>
                  <a:gd name="T12" fmla="*/ 55 w 362"/>
                  <a:gd name="T13" fmla="*/ 270 h 525"/>
                  <a:gd name="T14" fmla="*/ 38 w 362"/>
                  <a:gd name="T15" fmla="*/ 278 h 525"/>
                  <a:gd name="T16" fmla="*/ 21 w 362"/>
                  <a:gd name="T17" fmla="*/ 319 h 525"/>
                  <a:gd name="T18" fmla="*/ 2 w 362"/>
                  <a:gd name="T19" fmla="*/ 330 h 525"/>
                  <a:gd name="T20" fmla="*/ 22 w 362"/>
                  <a:gd name="T21" fmla="*/ 363 h 525"/>
                  <a:gd name="T22" fmla="*/ 0 w 362"/>
                  <a:gd name="T23" fmla="*/ 362 h 525"/>
                  <a:gd name="T24" fmla="*/ 7 w 362"/>
                  <a:gd name="T25" fmla="*/ 382 h 525"/>
                  <a:gd name="T26" fmla="*/ 22 w 362"/>
                  <a:gd name="T27" fmla="*/ 371 h 525"/>
                  <a:gd name="T28" fmla="*/ 44 w 362"/>
                  <a:gd name="T29" fmla="*/ 379 h 525"/>
                  <a:gd name="T30" fmla="*/ 47 w 362"/>
                  <a:gd name="T31" fmla="*/ 399 h 525"/>
                  <a:gd name="T32" fmla="*/ 32 w 362"/>
                  <a:gd name="T33" fmla="*/ 410 h 525"/>
                  <a:gd name="T34" fmla="*/ 51 w 362"/>
                  <a:gd name="T35" fmla="*/ 415 h 525"/>
                  <a:gd name="T36" fmla="*/ 63 w 362"/>
                  <a:gd name="T37" fmla="*/ 434 h 525"/>
                  <a:gd name="T38" fmla="*/ 58 w 362"/>
                  <a:gd name="T39" fmla="*/ 453 h 525"/>
                  <a:gd name="T40" fmla="*/ 87 w 362"/>
                  <a:gd name="T41" fmla="*/ 483 h 525"/>
                  <a:gd name="T42" fmla="*/ 151 w 362"/>
                  <a:gd name="T43" fmla="*/ 525 h 525"/>
                  <a:gd name="T44" fmla="*/ 206 w 362"/>
                  <a:gd name="T45" fmla="*/ 453 h 525"/>
                  <a:gd name="T46" fmla="*/ 189 w 362"/>
                  <a:gd name="T47" fmla="*/ 444 h 525"/>
                  <a:gd name="T48" fmla="*/ 195 w 362"/>
                  <a:gd name="T49" fmla="*/ 425 h 525"/>
                  <a:gd name="T50" fmla="*/ 183 w 362"/>
                  <a:gd name="T51" fmla="*/ 407 h 525"/>
                  <a:gd name="T52" fmla="*/ 220 w 362"/>
                  <a:gd name="T53" fmla="*/ 392 h 525"/>
                  <a:gd name="T54" fmla="*/ 198 w 362"/>
                  <a:gd name="T55" fmla="*/ 335 h 525"/>
                  <a:gd name="T56" fmla="*/ 208 w 362"/>
                  <a:gd name="T57" fmla="*/ 316 h 525"/>
                  <a:gd name="T58" fmla="*/ 264 w 362"/>
                  <a:gd name="T59" fmla="*/ 288 h 525"/>
                  <a:gd name="T60" fmla="*/ 302 w 362"/>
                  <a:gd name="T61" fmla="*/ 302 h 525"/>
                  <a:gd name="T62" fmla="*/ 308 w 362"/>
                  <a:gd name="T63" fmla="*/ 281 h 525"/>
                  <a:gd name="T64" fmla="*/ 305 w 362"/>
                  <a:gd name="T65" fmla="*/ 181 h 525"/>
                  <a:gd name="T66" fmla="*/ 326 w 362"/>
                  <a:gd name="T67" fmla="*/ 178 h 525"/>
                  <a:gd name="T68" fmla="*/ 362 w 362"/>
                  <a:gd name="T69" fmla="*/ 127 h 525"/>
                  <a:gd name="T70" fmla="*/ 351 w 362"/>
                  <a:gd name="T71" fmla="*/ 105 h 525"/>
                  <a:gd name="T72" fmla="*/ 362 w 362"/>
                  <a:gd name="T73" fmla="*/ 82 h 525"/>
                  <a:gd name="T74" fmla="*/ 355 w 362"/>
                  <a:gd name="T75" fmla="*/ 41 h 525"/>
                  <a:gd name="T76" fmla="*/ 352 w 362"/>
                  <a:gd name="T77" fmla="*/ 41 h 525"/>
                  <a:gd name="T78" fmla="*/ 327 w 362"/>
                  <a:gd name="T79" fmla="*/ 33 h 525"/>
                  <a:gd name="T80" fmla="*/ 327 w 362"/>
                  <a:gd name="T81" fmla="*/ 30 h 525"/>
                  <a:gd name="T82" fmla="*/ 217 w 362"/>
                  <a:gd name="T83" fmla="*/ 0 h 525"/>
                  <a:gd name="T84" fmla="*/ 181 w 362"/>
                  <a:gd name="T85" fmla="*/ 12 h 525"/>
                  <a:gd name="T86" fmla="*/ 164 w 362"/>
                  <a:gd name="T87" fmla="*/ 1 h 525"/>
                  <a:gd name="T88" fmla="*/ 145 w 362"/>
                  <a:gd name="T89" fmla="*/ 17 h 525"/>
                  <a:gd name="T90" fmla="*/ 57 w 362"/>
                  <a:gd name="T91" fmla="*/ 20 h 5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62" h="525">
                    <a:moveTo>
                      <a:pt x="57" y="20"/>
                    </a:moveTo>
                    <a:lnTo>
                      <a:pt x="54" y="47"/>
                    </a:lnTo>
                    <a:lnTo>
                      <a:pt x="27" y="104"/>
                    </a:lnTo>
                    <a:lnTo>
                      <a:pt x="43" y="154"/>
                    </a:lnTo>
                    <a:lnTo>
                      <a:pt x="46" y="226"/>
                    </a:lnTo>
                    <a:lnTo>
                      <a:pt x="40" y="258"/>
                    </a:lnTo>
                    <a:lnTo>
                      <a:pt x="55" y="270"/>
                    </a:lnTo>
                    <a:lnTo>
                      <a:pt x="38" y="278"/>
                    </a:lnTo>
                    <a:lnTo>
                      <a:pt x="21" y="319"/>
                    </a:lnTo>
                    <a:lnTo>
                      <a:pt x="2" y="330"/>
                    </a:lnTo>
                    <a:lnTo>
                      <a:pt x="22" y="363"/>
                    </a:lnTo>
                    <a:lnTo>
                      <a:pt x="0" y="362"/>
                    </a:lnTo>
                    <a:lnTo>
                      <a:pt x="7" y="382"/>
                    </a:lnTo>
                    <a:lnTo>
                      <a:pt x="22" y="371"/>
                    </a:lnTo>
                    <a:lnTo>
                      <a:pt x="44" y="379"/>
                    </a:lnTo>
                    <a:lnTo>
                      <a:pt x="47" y="399"/>
                    </a:lnTo>
                    <a:lnTo>
                      <a:pt x="32" y="410"/>
                    </a:lnTo>
                    <a:lnTo>
                      <a:pt x="51" y="415"/>
                    </a:lnTo>
                    <a:lnTo>
                      <a:pt x="63" y="434"/>
                    </a:lnTo>
                    <a:lnTo>
                      <a:pt x="58" y="453"/>
                    </a:lnTo>
                    <a:lnTo>
                      <a:pt x="87" y="483"/>
                    </a:lnTo>
                    <a:lnTo>
                      <a:pt x="151" y="525"/>
                    </a:lnTo>
                    <a:lnTo>
                      <a:pt x="206" y="453"/>
                    </a:lnTo>
                    <a:lnTo>
                      <a:pt x="189" y="444"/>
                    </a:lnTo>
                    <a:lnTo>
                      <a:pt x="195" y="425"/>
                    </a:lnTo>
                    <a:lnTo>
                      <a:pt x="183" y="407"/>
                    </a:lnTo>
                    <a:lnTo>
                      <a:pt x="220" y="392"/>
                    </a:lnTo>
                    <a:lnTo>
                      <a:pt x="198" y="335"/>
                    </a:lnTo>
                    <a:lnTo>
                      <a:pt x="208" y="316"/>
                    </a:lnTo>
                    <a:lnTo>
                      <a:pt x="264" y="288"/>
                    </a:lnTo>
                    <a:lnTo>
                      <a:pt x="302" y="302"/>
                    </a:lnTo>
                    <a:lnTo>
                      <a:pt x="308" y="281"/>
                    </a:lnTo>
                    <a:lnTo>
                      <a:pt x="305" y="181"/>
                    </a:lnTo>
                    <a:lnTo>
                      <a:pt x="326" y="178"/>
                    </a:lnTo>
                    <a:lnTo>
                      <a:pt x="362" y="127"/>
                    </a:lnTo>
                    <a:lnTo>
                      <a:pt x="351" y="105"/>
                    </a:lnTo>
                    <a:lnTo>
                      <a:pt x="362" y="82"/>
                    </a:lnTo>
                    <a:lnTo>
                      <a:pt x="355" y="41"/>
                    </a:lnTo>
                    <a:lnTo>
                      <a:pt x="352" y="41"/>
                    </a:lnTo>
                    <a:lnTo>
                      <a:pt x="327" y="33"/>
                    </a:lnTo>
                    <a:lnTo>
                      <a:pt x="327" y="30"/>
                    </a:lnTo>
                    <a:lnTo>
                      <a:pt x="217" y="0"/>
                    </a:lnTo>
                    <a:lnTo>
                      <a:pt x="181" y="12"/>
                    </a:lnTo>
                    <a:lnTo>
                      <a:pt x="164" y="1"/>
                    </a:lnTo>
                    <a:lnTo>
                      <a:pt x="145" y="17"/>
                    </a:lnTo>
                    <a:lnTo>
                      <a:pt x="57" y="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6" name="Freeform 38">
                <a:extLst>
                  <a:ext uri="{FF2B5EF4-FFF2-40B4-BE49-F238E27FC236}">
                    <a16:creationId xmlns:a16="http://schemas.microsoft.com/office/drawing/2014/main" id="{705B08F9-72DD-4D32-6694-1D0C03D095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6" y="606"/>
                <a:ext cx="413" cy="304"/>
              </a:xfrm>
              <a:custGeom>
                <a:avLst/>
                <a:gdLst>
                  <a:gd name="T0" fmla="*/ 328 w 413"/>
                  <a:gd name="T1" fmla="*/ 33 h 304"/>
                  <a:gd name="T2" fmla="*/ 267 w 413"/>
                  <a:gd name="T3" fmla="*/ 82 h 304"/>
                  <a:gd name="T4" fmla="*/ 178 w 413"/>
                  <a:gd name="T5" fmla="*/ 33 h 304"/>
                  <a:gd name="T6" fmla="*/ 75 w 413"/>
                  <a:gd name="T7" fmla="*/ 19 h 304"/>
                  <a:gd name="T8" fmla="*/ 53 w 413"/>
                  <a:gd name="T9" fmla="*/ 27 h 304"/>
                  <a:gd name="T10" fmla="*/ 25 w 413"/>
                  <a:gd name="T11" fmla="*/ 0 h 304"/>
                  <a:gd name="T12" fmla="*/ 25 w 413"/>
                  <a:gd name="T13" fmla="*/ 0 h 304"/>
                  <a:gd name="T14" fmla="*/ 3 w 413"/>
                  <a:gd name="T15" fmla="*/ 33 h 304"/>
                  <a:gd name="T16" fmla="*/ 13 w 413"/>
                  <a:gd name="T17" fmla="*/ 94 h 304"/>
                  <a:gd name="T18" fmla="*/ 3 w 413"/>
                  <a:gd name="T19" fmla="*/ 151 h 304"/>
                  <a:gd name="T20" fmla="*/ 28 w 413"/>
                  <a:gd name="T21" fmla="*/ 211 h 304"/>
                  <a:gd name="T22" fmla="*/ 0 w 413"/>
                  <a:gd name="T23" fmla="*/ 230 h 304"/>
                  <a:gd name="T24" fmla="*/ 11 w 413"/>
                  <a:gd name="T25" fmla="*/ 252 h 304"/>
                  <a:gd name="T26" fmla="*/ 50 w 413"/>
                  <a:gd name="T27" fmla="*/ 260 h 304"/>
                  <a:gd name="T28" fmla="*/ 94 w 413"/>
                  <a:gd name="T29" fmla="*/ 247 h 304"/>
                  <a:gd name="T30" fmla="*/ 160 w 413"/>
                  <a:gd name="T31" fmla="*/ 263 h 304"/>
                  <a:gd name="T32" fmla="*/ 176 w 413"/>
                  <a:gd name="T33" fmla="*/ 252 h 304"/>
                  <a:gd name="T34" fmla="*/ 251 w 413"/>
                  <a:gd name="T35" fmla="*/ 296 h 304"/>
                  <a:gd name="T36" fmla="*/ 302 w 413"/>
                  <a:gd name="T37" fmla="*/ 304 h 304"/>
                  <a:gd name="T38" fmla="*/ 314 w 413"/>
                  <a:gd name="T39" fmla="*/ 288 h 304"/>
                  <a:gd name="T40" fmla="*/ 333 w 413"/>
                  <a:gd name="T41" fmla="*/ 299 h 304"/>
                  <a:gd name="T42" fmla="*/ 390 w 413"/>
                  <a:gd name="T43" fmla="*/ 278 h 304"/>
                  <a:gd name="T44" fmla="*/ 405 w 413"/>
                  <a:gd name="T45" fmla="*/ 267 h 304"/>
                  <a:gd name="T46" fmla="*/ 402 w 413"/>
                  <a:gd name="T47" fmla="*/ 247 h 304"/>
                  <a:gd name="T48" fmla="*/ 380 w 413"/>
                  <a:gd name="T49" fmla="*/ 239 h 304"/>
                  <a:gd name="T50" fmla="*/ 365 w 413"/>
                  <a:gd name="T51" fmla="*/ 250 h 304"/>
                  <a:gd name="T52" fmla="*/ 358 w 413"/>
                  <a:gd name="T53" fmla="*/ 230 h 304"/>
                  <a:gd name="T54" fmla="*/ 380 w 413"/>
                  <a:gd name="T55" fmla="*/ 231 h 304"/>
                  <a:gd name="T56" fmla="*/ 360 w 413"/>
                  <a:gd name="T57" fmla="*/ 198 h 304"/>
                  <a:gd name="T58" fmla="*/ 379 w 413"/>
                  <a:gd name="T59" fmla="*/ 187 h 304"/>
                  <a:gd name="T60" fmla="*/ 396 w 413"/>
                  <a:gd name="T61" fmla="*/ 146 h 304"/>
                  <a:gd name="T62" fmla="*/ 413 w 413"/>
                  <a:gd name="T63" fmla="*/ 138 h 304"/>
                  <a:gd name="T64" fmla="*/ 398 w 413"/>
                  <a:gd name="T65" fmla="*/ 126 h 304"/>
                  <a:gd name="T66" fmla="*/ 404 w 413"/>
                  <a:gd name="T67" fmla="*/ 94 h 304"/>
                  <a:gd name="T68" fmla="*/ 401 w 413"/>
                  <a:gd name="T69" fmla="*/ 22 h 304"/>
                  <a:gd name="T70" fmla="*/ 328 w 413"/>
                  <a:gd name="T71" fmla="*/ 33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3" h="304">
                    <a:moveTo>
                      <a:pt x="328" y="33"/>
                    </a:moveTo>
                    <a:lnTo>
                      <a:pt x="267" y="82"/>
                    </a:lnTo>
                    <a:lnTo>
                      <a:pt x="178" y="33"/>
                    </a:lnTo>
                    <a:lnTo>
                      <a:pt x="75" y="19"/>
                    </a:lnTo>
                    <a:lnTo>
                      <a:pt x="53" y="27"/>
                    </a:lnTo>
                    <a:lnTo>
                      <a:pt x="25" y="0"/>
                    </a:lnTo>
                    <a:lnTo>
                      <a:pt x="25" y="0"/>
                    </a:lnTo>
                    <a:lnTo>
                      <a:pt x="3" y="33"/>
                    </a:lnTo>
                    <a:lnTo>
                      <a:pt x="13" y="94"/>
                    </a:lnTo>
                    <a:lnTo>
                      <a:pt x="3" y="151"/>
                    </a:lnTo>
                    <a:lnTo>
                      <a:pt x="28" y="211"/>
                    </a:lnTo>
                    <a:lnTo>
                      <a:pt x="0" y="230"/>
                    </a:lnTo>
                    <a:lnTo>
                      <a:pt x="11" y="252"/>
                    </a:lnTo>
                    <a:lnTo>
                      <a:pt x="50" y="260"/>
                    </a:lnTo>
                    <a:lnTo>
                      <a:pt x="94" y="247"/>
                    </a:lnTo>
                    <a:lnTo>
                      <a:pt x="160" y="263"/>
                    </a:lnTo>
                    <a:lnTo>
                      <a:pt x="176" y="252"/>
                    </a:lnTo>
                    <a:lnTo>
                      <a:pt x="251" y="296"/>
                    </a:lnTo>
                    <a:lnTo>
                      <a:pt x="302" y="304"/>
                    </a:lnTo>
                    <a:lnTo>
                      <a:pt x="314" y="288"/>
                    </a:lnTo>
                    <a:lnTo>
                      <a:pt x="333" y="299"/>
                    </a:lnTo>
                    <a:lnTo>
                      <a:pt x="390" y="278"/>
                    </a:lnTo>
                    <a:lnTo>
                      <a:pt x="405" y="267"/>
                    </a:lnTo>
                    <a:lnTo>
                      <a:pt x="402" y="247"/>
                    </a:lnTo>
                    <a:lnTo>
                      <a:pt x="380" y="239"/>
                    </a:lnTo>
                    <a:lnTo>
                      <a:pt x="365" y="250"/>
                    </a:lnTo>
                    <a:lnTo>
                      <a:pt x="358" y="230"/>
                    </a:lnTo>
                    <a:lnTo>
                      <a:pt x="380" y="231"/>
                    </a:lnTo>
                    <a:lnTo>
                      <a:pt x="360" y="198"/>
                    </a:lnTo>
                    <a:lnTo>
                      <a:pt x="379" y="187"/>
                    </a:lnTo>
                    <a:lnTo>
                      <a:pt x="396" y="146"/>
                    </a:lnTo>
                    <a:lnTo>
                      <a:pt x="413" y="138"/>
                    </a:lnTo>
                    <a:lnTo>
                      <a:pt x="398" y="126"/>
                    </a:lnTo>
                    <a:lnTo>
                      <a:pt x="404" y="94"/>
                    </a:lnTo>
                    <a:lnTo>
                      <a:pt x="401" y="22"/>
                    </a:lnTo>
                    <a:lnTo>
                      <a:pt x="328" y="3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7" name="Freeform 39">
                <a:extLst>
                  <a:ext uri="{FF2B5EF4-FFF2-40B4-BE49-F238E27FC236}">
                    <a16:creationId xmlns:a16="http://schemas.microsoft.com/office/drawing/2014/main" id="{962C71C2-0128-B061-E461-179518CE6E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42" y="744"/>
                <a:ext cx="448" cy="284"/>
              </a:xfrm>
              <a:custGeom>
                <a:avLst/>
                <a:gdLst>
                  <a:gd name="T0" fmla="*/ 415 w 448"/>
                  <a:gd name="T1" fmla="*/ 0 h 284"/>
                  <a:gd name="T2" fmla="*/ 415 w 448"/>
                  <a:gd name="T3" fmla="*/ 0 h 284"/>
                  <a:gd name="T4" fmla="*/ 366 w 448"/>
                  <a:gd name="T5" fmla="*/ 10 h 284"/>
                  <a:gd name="T6" fmla="*/ 331 w 448"/>
                  <a:gd name="T7" fmla="*/ 41 h 284"/>
                  <a:gd name="T8" fmla="*/ 264 w 448"/>
                  <a:gd name="T9" fmla="*/ 60 h 284"/>
                  <a:gd name="T10" fmla="*/ 204 w 448"/>
                  <a:gd name="T11" fmla="*/ 35 h 284"/>
                  <a:gd name="T12" fmla="*/ 116 w 448"/>
                  <a:gd name="T13" fmla="*/ 26 h 284"/>
                  <a:gd name="T14" fmla="*/ 49 w 448"/>
                  <a:gd name="T15" fmla="*/ 0 h 284"/>
                  <a:gd name="T16" fmla="*/ 12 w 448"/>
                  <a:gd name="T17" fmla="*/ 18 h 284"/>
                  <a:gd name="T18" fmla="*/ 12 w 448"/>
                  <a:gd name="T19" fmla="*/ 18 h 284"/>
                  <a:gd name="T20" fmla="*/ 16 w 448"/>
                  <a:gd name="T21" fmla="*/ 65 h 284"/>
                  <a:gd name="T22" fmla="*/ 75 w 448"/>
                  <a:gd name="T23" fmla="*/ 87 h 284"/>
                  <a:gd name="T24" fmla="*/ 61 w 448"/>
                  <a:gd name="T25" fmla="*/ 104 h 284"/>
                  <a:gd name="T26" fmla="*/ 77 w 448"/>
                  <a:gd name="T27" fmla="*/ 162 h 284"/>
                  <a:gd name="T28" fmla="*/ 20 w 448"/>
                  <a:gd name="T29" fmla="*/ 197 h 284"/>
                  <a:gd name="T30" fmla="*/ 31 w 448"/>
                  <a:gd name="T31" fmla="*/ 214 h 284"/>
                  <a:gd name="T32" fmla="*/ 0 w 448"/>
                  <a:gd name="T33" fmla="*/ 251 h 284"/>
                  <a:gd name="T34" fmla="*/ 12 w 448"/>
                  <a:gd name="T35" fmla="*/ 268 h 284"/>
                  <a:gd name="T36" fmla="*/ 80 w 448"/>
                  <a:gd name="T37" fmla="*/ 284 h 284"/>
                  <a:gd name="T38" fmla="*/ 118 w 448"/>
                  <a:gd name="T39" fmla="*/ 262 h 284"/>
                  <a:gd name="T40" fmla="*/ 124 w 448"/>
                  <a:gd name="T41" fmla="*/ 244 h 284"/>
                  <a:gd name="T42" fmla="*/ 144 w 448"/>
                  <a:gd name="T43" fmla="*/ 252 h 284"/>
                  <a:gd name="T44" fmla="*/ 188 w 448"/>
                  <a:gd name="T45" fmla="*/ 236 h 284"/>
                  <a:gd name="T46" fmla="*/ 223 w 448"/>
                  <a:gd name="T47" fmla="*/ 258 h 284"/>
                  <a:gd name="T48" fmla="*/ 242 w 448"/>
                  <a:gd name="T49" fmla="*/ 246 h 284"/>
                  <a:gd name="T50" fmla="*/ 283 w 448"/>
                  <a:gd name="T51" fmla="*/ 254 h 284"/>
                  <a:gd name="T52" fmla="*/ 303 w 448"/>
                  <a:gd name="T53" fmla="*/ 251 h 284"/>
                  <a:gd name="T54" fmla="*/ 353 w 448"/>
                  <a:gd name="T55" fmla="*/ 213 h 284"/>
                  <a:gd name="T56" fmla="*/ 402 w 448"/>
                  <a:gd name="T57" fmla="*/ 202 h 284"/>
                  <a:gd name="T58" fmla="*/ 443 w 448"/>
                  <a:gd name="T59" fmla="*/ 208 h 284"/>
                  <a:gd name="T60" fmla="*/ 448 w 448"/>
                  <a:gd name="T61" fmla="*/ 192 h 284"/>
                  <a:gd name="T62" fmla="*/ 430 w 448"/>
                  <a:gd name="T63" fmla="*/ 164 h 284"/>
                  <a:gd name="T64" fmla="*/ 440 w 448"/>
                  <a:gd name="T65" fmla="*/ 142 h 284"/>
                  <a:gd name="T66" fmla="*/ 421 w 448"/>
                  <a:gd name="T67" fmla="*/ 76 h 284"/>
                  <a:gd name="T68" fmla="*/ 437 w 448"/>
                  <a:gd name="T69" fmla="*/ 62 h 284"/>
                  <a:gd name="T70" fmla="*/ 418 w 448"/>
                  <a:gd name="T71" fmla="*/ 62 h 284"/>
                  <a:gd name="T72" fmla="*/ 415 w 448"/>
                  <a:gd name="T73" fmla="*/ 0 h 2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448" h="284">
                    <a:moveTo>
                      <a:pt x="415" y="0"/>
                    </a:moveTo>
                    <a:lnTo>
                      <a:pt x="415" y="0"/>
                    </a:lnTo>
                    <a:lnTo>
                      <a:pt x="366" y="10"/>
                    </a:lnTo>
                    <a:lnTo>
                      <a:pt x="331" y="41"/>
                    </a:lnTo>
                    <a:lnTo>
                      <a:pt x="264" y="60"/>
                    </a:lnTo>
                    <a:lnTo>
                      <a:pt x="204" y="35"/>
                    </a:lnTo>
                    <a:lnTo>
                      <a:pt x="116" y="26"/>
                    </a:lnTo>
                    <a:lnTo>
                      <a:pt x="49" y="0"/>
                    </a:lnTo>
                    <a:lnTo>
                      <a:pt x="12" y="18"/>
                    </a:lnTo>
                    <a:lnTo>
                      <a:pt x="12" y="18"/>
                    </a:lnTo>
                    <a:lnTo>
                      <a:pt x="16" y="65"/>
                    </a:lnTo>
                    <a:lnTo>
                      <a:pt x="75" y="87"/>
                    </a:lnTo>
                    <a:lnTo>
                      <a:pt x="61" y="104"/>
                    </a:lnTo>
                    <a:lnTo>
                      <a:pt x="77" y="162"/>
                    </a:lnTo>
                    <a:lnTo>
                      <a:pt x="20" y="197"/>
                    </a:lnTo>
                    <a:lnTo>
                      <a:pt x="31" y="214"/>
                    </a:lnTo>
                    <a:lnTo>
                      <a:pt x="0" y="251"/>
                    </a:lnTo>
                    <a:lnTo>
                      <a:pt x="12" y="268"/>
                    </a:lnTo>
                    <a:lnTo>
                      <a:pt x="80" y="284"/>
                    </a:lnTo>
                    <a:lnTo>
                      <a:pt x="118" y="262"/>
                    </a:lnTo>
                    <a:lnTo>
                      <a:pt x="124" y="244"/>
                    </a:lnTo>
                    <a:lnTo>
                      <a:pt x="144" y="252"/>
                    </a:lnTo>
                    <a:lnTo>
                      <a:pt x="188" y="236"/>
                    </a:lnTo>
                    <a:lnTo>
                      <a:pt x="223" y="258"/>
                    </a:lnTo>
                    <a:lnTo>
                      <a:pt x="242" y="246"/>
                    </a:lnTo>
                    <a:lnTo>
                      <a:pt x="283" y="254"/>
                    </a:lnTo>
                    <a:lnTo>
                      <a:pt x="303" y="251"/>
                    </a:lnTo>
                    <a:lnTo>
                      <a:pt x="353" y="213"/>
                    </a:lnTo>
                    <a:lnTo>
                      <a:pt x="402" y="202"/>
                    </a:lnTo>
                    <a:lnTo>
                      <a:pt x="443" y="208"/>
                    </a:lnTo>
                    <a:lnTo>
                      <a:pt x="448" y="192"/>
                    </a:lnTo>
                    <a:lnTo>
                      <a:pt x="430" y="164"/>
                    </a:lnTo>
                    <a:lnTo>
                      <a:pt x="440" y="142"/>
                    </a:lnTo>
                    <a:lnTo>
                      <a:pt x="421" y="76"/>
                    </a:lnTo>
                    <a:lnTo>
                      <a:pt x="437" y="62"/>
                    </a:lnTo>
                    <a:lnTo>
                      <a:pt x="418" y="62"/>
                    </a:lnTo>
                    <a:lnTo>
                      <a:pt x="41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8" name="Freeform 40">
                <a:extLst>
                  <a:ext uri="{FF2B5EF4-FFF2-40B4-BE49-F238E27FC236}">
                    <a16:creationId xmlns:a16="http://schemas.microsoft.com/office/drawing/2014/main" id="{A4419873-1486-80CA-1422-19B71B7B14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57" y="721"/>
                <a:ext cx="427" cy="355"/>
              </a:xfrm>
              <a:custGeom>
                <a:avLst/>
                <a:gdLst>
                  <a:gd name="T0" fmla="*/ 0 w 427"/>
                  <a:gd name="T1" fmla="*/ 22 h 355"/>
                  <a:gd name="T2" fmla="*/ 0 w 427"/>
                  <a:gd name="T3" fmla="*/ 23 h 355"/>
                  <a:gd name="T4" fmla="*/ 3 w 427"/>
                  <a:gd name="T5" fmla="*/ 85 h 355"/>
                  <a:gd name="T6" fmla="*/ 22 w 427"/>
                  <a:gd name="T7" fmla="*/ 85 h 355"/>
                  <a:gd name="T8" fmla="*/ 6 w 427"/>
                  <a:gd name="T9" fmla="*/ 99 h 355"/>
                  <a:gd name="T10" fmla="*/ 25 w 427"/>
                  <a:gd name="T11" fmla="*/ 165 h 355"/>
                  <a:gd name="T12" fmla="*/ 15 w 427"/>
                  <a:gd name="T13" fmla="*/ 187 h 355"/>
                  <a:gd name="T14" fmla="*/ 33 w 427"/>
                  <a:gd name="T15" fmla="*/ 215 h 355"/>
                  <a:gd name="T16" fmla="*/ 28 w 427"/>
                  <a:gd name="T17" fmla="*/ 231 h 355"/>
                  <a:gd name="T18" fmla="*/ 28 w 427"/>
                  <a:gd name="T19" fmla="*/ 253 h 355"/>
                  <a:gd name="T20" fmla="*/ 74 w 427"/>
                  <a:gd name="T21" fmla="*/ 258 h 355"/>
                  <a:gd name="T22" fmla="*/ 129 w 427"/>
                  <a:gd name="T23" fmla="*/ 324 h 355"/>
                  <a:gd name="T24" fmla="*/ 116 w 427"/>
                  <a:gd name="T25" fmla="*/ 341 h 355"/>
                  <a:gd name="T26" fmla="*/ 141 w 427"/>
                  <a:gd name="T27" fmla="*/ 355 h 355"/>
                  <a:gd name="T28" fmla="*/ 157 w 427"/>
                  <a:gd name="T29" fmla="*/ 337 h 355"/>
                  <a:gd name="T30" fmla="*/ 199 w 427"/>
                  <a:gd name="T31" fmla="*/ 329 h 355"/>
                  <a:gd name="T32" fmla="*/ 237 w 427"/>
                  <a:gd name="T33" fmla="*/ 307 h 355"/>
                  <a:gd name="T34" fmla="*/ 257 w 427"/>
                  <a:gd name="T35" fmla="*/ 318 h 355"/>
                  <a:gd name="T36" fmla="*/ 300 w 427"/>
                  <a:gd name="T37" fmla="*/ 308 h 355"/>
                  <a:gd name="T38" fmla="*/ 298 w 427"/>
                  <a:gd name="T39" fmla="*/ 289 h 355"/>
                  <a:gd name="T40" fmla="*/ 339 w 427"/>
                  <a:gd name="T41" fmla="*/ 241 h 355"/>
                  <a:gd name="T42" fmla="*/ 328 w 427"/>
                  <a:gd name="T43" fmla="*/ 200 h 355"/>
                  <a:gd name="T44" fmla="*/ 344 w 427"/>
                  <a:gd name="T45" fmla="*/ 181 h 355"/>
                  <a:gd name="T46" fmla="*/ 371 w 427"/>
                  <a:gd name="T47" fmla="*/ 181 h 355"/>
                  <a:gd name="T48" fmla="*/ 399 w 427"/>
                  <a:gd name="T49" fmla="*/ 115 h 355"/>
                  <a:gd name="T50" fmla="*/ 427 w 427"/>
                  <a:gd name="T51" fmla="*/ 96 h 355"/>
                  <a:gd name="T52" fmla="*/ 402 w 427"/>
                  <a:gd name="T53" fmla="*/ 36 h 355"/>
                  <a:gd name="T54" fmla="*/ 309 w 427"/>
                  <a:gd name="T55" fmla="*/ 12 h 355"/>
                  <a:gd name="T56" fmla="*/ 276 w 427"/>
                  <a:gd name="T57" fmla="*/ 63 h 355"/>
                  <a:gd name="T58" fmla="*/ 218 w 427"/>
                  <a:gd name="T59" fmla="*/ 80 h 355"/>
                  <a:gd name="T60" fmla="*/ 207 w 427"/>
                  <a:gd name="T61" fmla="*/ 99 h 355"/>
                  <a:gd name="T62" fmla="*/ 169 w 427"/>
                  <a:gd name="T63" fmla="*/ 83 h 355"/>
                  <a:gd name="T64" fmla="*/ 155 w 427"/>
                  <a:gd name="T65" fmla="*/ 67 h 355"/>
                  <a:gd name="T66" fmla="*/ 168 w 427"/>
                  <a:gd name="T67" fmla="*/ 50 h 355"/>
                  <a:gd name="T68" fmla="*/ 133 w 427"/>
                  <a:gd name="T69" fmla="*/ 30 h 355"/>
                  <a:gd name="T70" fmla="*/ 110 w 427"/>
                  <a:gd name="T71" fmla="*/ 34 h 355"/>
                  <a:gd name="T72" fmla="*/ 56 w 427"/>
                  <a:gd name="T73" fmla="*/ 0 h 355"/>
                  <a:gd name="T74" fmla="*/ 9 w 427"/>
                  <a:gd name="T75" fmla="*/ 17 h 355"/>
                  <a:gd name="T76" fmla="*/ 11 w 427"/>
                  <a:gd name="T77" fmla="*/ 19 h 355"/>
                  <a:gd name="T78" fmla="*/ 0 w 427"/>
                  <a:gd name="T79" fmla="*/ 22 h 3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427" h="355">
                    <a:moveTo>
                      <a:pt x="0" y="22"/>
                    </a:moveTo>
                    <a:lnTo>
                      <a:pt x="0" y="23"/>
                    </a:lnTo>
                    <a:lnTo>
                      <a:pt x="3" y="85"/>
                    </a:lnTo>
                    <a:lnTo>
                      <a:pt x="22" y="85"/>
                    </a:lnTo>
                    <a:lnTo>
                      <a:pt x="6" y="99"/>
                    </a:lnTo>
                    <a:lnTo>
                      <a:pt x="25" y="165"/>
                    </a:lnTo>
                    <a:lnTo>
                      <a:pt x="15" y="187"/>
                    </a:lnTo>
                    <a:lnTo>
                      <a:pt x="33" y="215"/>
                    </a:lnTo>
                    <a:lnTo>
                      <a:pt x="28" y="231"/>
                    </a:lnTo>
                    <a:lnTo>
                      <a:pt x="28" y="253"/>
                    </a:lnTo>
                    <a:lnTo>
                      <a:pt x="74" y="258"/>
                    </a:lnTo>
                    <a:lnTo>
                      <a:pt x="129" y="324"/>
                    </a:lnTo>
                    <a:lnTo>
                      <a:pt x="116" y="341"/>
                    </a:lnTo>
                    <a:lnTo>
                      <a:pt x="141" y="355"/>
                    </a:lnTo>
                    <a:lnTo>
                      <a:pt x="157" y="337"/>
                    </a:lnTo>
                    <a:lnTo>
                      <a:pt x="199" y="329"/>
                    </a:lnTo>
                    <a:lnTo>
                      <a:pt x="237" y="307"/>
                    </a:lnTo>
                    <a:lnTo>
                      <a:pt x="257" y="318"/>
                    </a:lnTo>
                    <a:lnTo>
                      <a:pt x="300" y="308"/>
                    </a:lnTo>
                    <a:lnTo>
                      <a:pt x="298" y="289"/>
                    </a:lnTo>
                    <a:lnTo>
                      <a:pt x="339" y="241"/>
                    </a:lnTo>
                    <a:lnTo>
                      <a:pt x="328" y="200"/>
                    </a:lnTo>
                    <a:lnTo>
                      <a:pt x="344" y="181"/>
                    </a:lnTo>
                    <a:lnTo>
                      <a:pt x="371" y="181"/>
                    </a:lnTo>
                    <a:lnTo>
                      <a:pt x="399" y="115"/>
                    </a:lnTo>
                    <a:lnTo>
                      <a:pt x="427" y="96"/>
                    </a:lnTo>
                    <a:lnTo>
                      <a:pt x="402" y="36"/>
                    </a:lnTo>
                    <a:lnTo>
                      <a:pt x="309" y="12"/>
                    </a:lnTo>
                    <a:lnTo>
                      <a:pt x="276" y="63"/>
                    </a:lnTo>
                    <a:lnTo>
                      <a:pt x="218" y="80"/>
                    </a:lnTo>
                    <a:lnTo>
                      <a:pt x="207" y="99"/>
                    </a:lnTo>
                    <a:lnTo>
                      <a:pt x="169" y="83"/>
                    </a:lnTo>
                    <a:lnTo>
                      <a:pt x="155" y="67"/>
                    </a:lnTo>
                    <a:lnTo>
                      <a:pt x="168" y="50"/>
                    </a:lnTo>
                    <a:lnTo>
                      <a:pt x="133" y="30"/>
                    </a:lnTo>
                    <a:lnTo>
                      <a:pt x="110" y="34"/>
                    </a:lnTo>
                    <a:lnTo>
                      <a:pt x="56" y="0"/>
                    </a:lnTo>
                    <a:lnTo>
                      <a:pt x="9" y="17"/>
                    </a:lnTo>
                    <a:lnTo>
                      <a:pt x="11" y="19"/>
                    </a:lnTo>
                    <a:lnTo>
                      <a:pt x="0" y="2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9" name="Freeform 41">
                <a:extLst>
                  <a:ext uri="{FF2B5EF4-FFF2-40B4-BE49-F238E27FC236}">
                    <a16:creationId xmlns:a16="http://schemas.microsoft.com/office/drawing/2014/main" id="{8F452901-9E75-20CA-2C90-8C82D28FB7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92" y="471"/>
                <a:ext cx="489" cy="349"/>
              </a:xfrm>
              <a:custGeom>
                <a:avLst/>
                <a:gdLst>
                  <a:gd name="T0" fmla="*/ 74 w 489"/>
                  <a:gd name="T1" fmla="*/ 267 h 349"/>
                  <a:gd name="T2" fmla="*/ 121 w 489"/>
                  <a:gd name="T3" fmla="*/ 250 h 349"/>
                  <a:gd name="T4" fmla="*/ 175 w 489"/>
                  <a:gd name="T5" fmla="*/ 284 h 349"/>
                  <a:gd name="T6" fmla="*/ 198 w 489"/>
                  <a:gd name="T7" fmla="*/ 280 h 349"/>
                  <a:gd name="T8" fmla="*/ 233 w 489"/>
                  <a:gd name="T9" fmla="*/ 300 h 349"/>
                  <a:gd name="T10" fmla="*/ 220 w 489"/>
                  <a:gd name="T11" fmla="*/ 317 h 349"/>
                  <a:gd name="T12" fmla="*/ 234 w 489"/>
                  <a:gd name="T13" fmla="*/ 333 h 349"/>
                  <a:gd name="T14" fmla="*/ 272 w 489"/>
                  <a:gd name="T15" fmla="*/ 349 h 349"/>
                  <a:gd name="T16" fmla="*/ 283 w 489"/>
                  <a:gd name="T17" fmla="*/ 330 h 349"/>
                  <a:gd name="T18" fmla="*/ 341 w 489"/>
                  <a:gd name="T19" fmla="*/ 313 h 349"/>
                  <a:gd name="T20" fmla="*/ 374 w 489"/>
                  <a:gd name="T21" fmla="*/ 262 h 349"/>
                  <a:gd name="T22" fmla="*/ 467 w 489"/>
                  <a:gd name="T23" fmla="*/ 286 h 349"/>
                  <a:gd name="T24" fmla="*/ 477 w 489"/>
                  <a:gd name="T25" fmla="*/ 229 h 349"/>
                  <a:gd name="T26" fmla="*/ 467 w 489"/>
                  <a:gd name="T27" fmla="*/ 168 h 349"/>
                  <a:gd name="T28" fmla="*/ 489 w 489"/>
                  <a:gd name="T29" fmla="*/ 135 h 349"/>
                  <a:gd name="T30" fmla="*/ 464 w 489"/>
                  <a:gd name="T31" fmla="*/ 75 h 349"/>
                  <a:gd name="T32" fmla="*/ 376 w 489"/>
                  <a:gd name="T33" fmla="*/ 0 h 349"/>
                  <a:gd name="T34" fmla="*/ 374 w 489"/>
                  <a:gd name="T35" fmla="*/ 3 h 349"/>
                  <a:gd name="T36" fmla="*/ 297 w 489"/>
                  <a:gd name="T37" fmla="*/ 56 h 349"/>
                  <a:gd name="T38" fmla="*/ 142 w 489"/>
                  <a:gd name="T39" fmla="*/ 94 h 349"/>
                  <a:gd name="T40" fmla="*/ 41 w 489"/>
                  <a:gd name="T41" fmla="*/ 149 h 349"/>
                  <a:gd name="T42" fmla="*/ 0 w 489"/>
                  <a:gd name="T43" fmla="*/ 237 h 349"/>
                  <a:gd name="T44" fmla="*/ 13 w 489"/>
                  <a:gd name="T45" fmla="*/ 253 h 349"/>
                  <a:gd name="T46" fmla="*/ 74 w 489"/>
                  <a:gd name="T47" fmla="*/ 267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489" h="349">
                    <a:moveTo>
                      <a:pt x="74" y="267"/>
                    </a:moveTo>
                    <a:lnTo>
                      <a:pt x="121" y="250"/>
                    </a:lnTo>
                    <a:lnTo>
                      <a:pt x="175" y="284"/>
                    </a:lnTo>
                    <a:lnTo>
                      <a:pt x="198" y="280"/>
                    </a:lnTo>
                    <a:lnTo>
                      <a:pt x="233" y="300"/>
                    </a:lnTo>
                    <a:lnTo>
                      <a:pt x="220" y="317"/>
                    </a:lnTo>
                    <a:lnTo>
                      <a:pt x="234" y="333"/>
                    </a:lnTo>
                    <a:lnTo>
                      <a:pt x="272" y="349"/>
                    </a:lnTo>
                    <a:lnTo>
                      <a:pt x="283" y="330"/>
                    </a:lnTo>
                    <a:lnTo>
                      <a:pt x="341" y="313"/>
                    </a:lnTo>
                    <a:lnTo>
                      <a:pt x="374" y="262"/>
                    </a:lnTo>
                    <a:lnTo>
                      <a:pt x="467" y="286"/>
                    </a:lnTo>
                    <a:lnTo>
                      <a:pt x="477" y="229"/>
                    </a:lnTo>
                    <a:lnTo>
                      <a:pt x="467" y="168"/>
                    </a:lnTo>
                    <a:lnTo>
                      <a:pt x="489" y="135"/>
                    </a:lnTo>
                    <a:lnTo>
                      <a:pt x="464" y="75"/>
                    </a:lnTo>
                    <a:lnTo>
                      <a:pt x="376" y="0"/>
                    </a:lnTo>
                    <a:lnTo>
                      <a:pt x="374" y="3"/>
                    </a:lnTo>
                    <a:lnTo>
                      <a:pt x="297" y="56"/>
                    </a:lnTo>
                    <a:lnTo>
                      <a:pt x="142" y="94"/>
                    </a:lnTo>
                    <a:lnTo>
                      <a:pt x="41" y="149"/>
                    </a:lnTo>
                    <a:lnTo>
                      <a:pt x="0" y="237"/>
                    </a:lnTo>
                    <a:lnTo>
                      <a:pt x="13" y="253"/>
                    </a:lnTo>
                    <a:lnTo>
                      <a:pt x="74" y="26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0" name="Freeform 42">
                <a:extLst>
                  <a:ext uri="{FF2B5EF4-FFF2-40B4-BE49-F238E27FC236}">
                    <a16:creationId xmlns:a16="http://schemas.microsoft.com/office/drawing/2014/main" id="{8DC2F78D-75D4-FB8D-93D9-B83A0D966F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8" y="836"/>
                <a:ext cx="283" cy="141"/>
              </a:xfrm>
              <a:custGeom>
                <a:avLst/>
                <a:gdLst>
                  <a:gd name="T0" fmla="*/ 204 w 283"/>
                  <a:gd name="T1" fmla="*/ 22 h 141"/>
                  <a:gd name="T2" fmla="*/ 188 w 283"/>
                  <a:gd name="T3" fmla="*/ 33 h 141"/>
                  <a:gd name="T4" fmla="*/ 122 w 283"/>
                  <a:gd name="T5" fmla="*/ 17 h 141"/>
                  <a:gd name="T6" fmla="*/ 78 w 283"/>
                  <a:gd name="T7" fmla="*/ 30 h 141"/>
                  <a:gd name="T8" fmla="*/ 39 w 283"/>
                  <a:gd name="T9" fmla="*/ 22 h 141"/>
                  <a:gd name="T10" fmla="*/ 28 w 283"/>
                  <a:gd name="T11" fmla="*/ 0 h 141"/>
                  <a:gd name="T12" fmla="*/ 0 w 283"/>
                  <a:gd name="T13" fmla="*/ 66 h 141"/>
                  <a:gd name="T14" fmla="*/ 66 w 283"/>
                  <a:gd name="T15" fmla="*/ 72 h 141"/>
                  <a:gd name="T16" fmla="*/ 130 w 283"/>
                  <a:gd name="T17" fmla="*/ 97 h 141"/>
                  <a:gd name="T18" fmla="*/ 169 w 283"/>
                  <a:gd name="T19" fmla="*/ 141 h 141"/>
                  <a:gd name="T20" fmla="*/ 169 w 283"/>
                  <a:gd name="T21" fmla="*/ 141 h 141"/>
                  <a:gd name="T22" fmla="*/ 169 w 283"/>
                  <a:gd name="T23" fmla="*/ 141 h 141"/>
                  <a:gd name="T24" fmla="*/ 195 w 283"/>
                  <a:gd name="T25" fmla="*/ 122 h 141"/>
                  <a:gd name="T26" fmla="*/ 218 w 283"/>
                  <a:gd name="T27" fmla="*/ 113 h 141"/>
                  <a:gd name="T28" fmla="*/ 235 w 283"/>
                  <a:gd name="T29" fmla="*/ 121 h 141"/>
                  <a:gd name="T30" fmla="*/ 235 w 283"/>
                  <a:gd name="T31" fmla="*/ 121 h 141"/>
                  <a:gd name="T32" fmla="*/ 254 w 283"/>
                  <a:gd name="T33" fmla="*/ 107 h 141"/>
                  <a:gd name="T34" fmla="*/ 254 w 283"/>
                  <a:gd name="T35" fmla="*/ 107 h 141"/>
                  <a:gd name="T36" fmla="*/ 270 w 283"/>
                  <a:gd name="T37" fmla="*/ 97 h 141"/>
                  <a:gd name="T38" fmla="*/ 270 w 283"/>
                  <a:gd name="T39" fmla="*/ 97 h 141"/>
                  <a:gd name="T40" fmla="*/ 283 w 283"/>
                  <a:gd name="T41" fmla="*/ 82 h 141"/>
                  <a:gd name="T42" fmla="*/ 279 w 283"/>
                  <a:gd name="T43" fmla="*/ 66 h 141"/>
                  <a:gd name="T44" fmla="*/ 204 w 283"/>
                  <a:gd name="T45" fmla="*/ 2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83" h="141">
                    <a:moveTo>
                      <a:pt x="204" y="22"/>
                    </a:moveTo>
                    <a:lnTo>
                      <a:pt x="188" y="33"/>
                    </a:lnTo>
                    <a:lnTo>
                      <a:pt x="122" y="17"/>
                    </a:lnTo>
                    <a:lnTo>
                      <a:pt x="78" y="30"/>
                    </a:lnTo>
                    <a:lnTo>
                      <a:pt x="39" y="22"/>
                    </a:lnTo>
                    <a:lnTo>
                      <a:pt x="28" y="0"/>
                    </a:lnTo>
                    <a:lnTo>
                      <a:pt x="0" y="66"/>
                    </a:lnTo>
                    <a:lnTo>
                      <a:pt x="66" y="72"/>
                    </a:lnTo>
                    <a:lnTo>
                      <a:pt x="130" y="97"/>
                    </a:lnTo>
                    <a:lnTo>
                      <a:pt x="169" y="141"/>
                    </a:lnTo>
                    <a:lnTo>
                      <a:pt x="169" y="141"/>
                    </a:lnTo>
                    <a:lnTo>
                      <a:pt x="169" y="141"/>
                    </a:lnTo>
                    <a:lnTo>
                      <a:pt x="195" y="122"/>
                    </a:lnTo>
                    <a:lnTo>
                      <a:pt x="218" y="113"/>
                    </a:lnTo>
                    <a:lnTo>
                      <a:pt x="235" y="121"/>
                    </a:lnTo>
                    <a:lnTo>
                      <a:pt x="235" y="121"/>
                    </a:lnTo>
                    <a:lnTo>
                      <a:pt x="254" y="107"/>
                    </a:lnTo>
                    <a:lnTo>
                      <a:pt x="254" y="107"/>
                    </a:lnTo>
                    <a:lnTo>
                      <a:pt x="270" y="97"/>
                    </a:lnTo>
                    <a:lnTo>
                      <a:pt x="270" y="97"/>
                    </a:lnTo>
                    <a:lnTo>
                      <a:pt x="283" y="82"/>
                    </a:lnTo>
                    <a:lnTo>
                      <a:pt x="279" y="66"/>
                    </a:lnTo>
                    <a:lnTo>
                      <a:pt x="204" y="2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1" name="Freeform 43">
                <a:extLst>
                  <a:ext uri="{FF2B5EF4-FFF2-40B4-BE49-F238E27FC236}">
                    <a16:creationId xmlns:a16="http://schemas.microsoft.com/office/drawing/2014/main" id="{11653C19-8958-85A5-FF8B-9793F157BC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5" y="902"/>
                <a:ext cx="220" cy="277"/>
              </a:xfrm>
              <a:custGeom>
                <a:avLst/>
                <a:gdLst>
                  <a:gd name="T0" fmla="*/ 16 w 220"/>
                  <a:gd name="T1" fmla="*/ 0 h 277"/>
                  <a:gd name="T2" fmla="*/ 0 w 220"/>
                  <a:gd name="T3" fmla="*/ 19 h 277"/>
                  <a:gd name="T4" fmla="*/ 11 w 220"/>
                  <a:gd name="T5" fmla="*/ 60 h 277"/>
                  <a:gd name="T6" fmla="*/ 38 w 220"/>
                  <a:gd name="T7" fmla="*/ 107 h 277"/>
                  <a:gd name="T8" fmla="*/ 41 w 220"/>
                  <a:gd name="T9" fmla="*/ 182 h 277"/>
                  <a:gd name="T10" fmla="*/ 85 w 220"/>
                  <a:gd name="T11" fmla="*/ 220 h 277"/>
                  <a:gd name="T12" fmla="*/ 93 w 220"/>
                  <a:gd name="T13" fmla="*/ 261 h 277"/>
                  <a:gd name="T14" fmla="*/ 109 w 220"/>
                  <a:gd name="T15" fmla="*/ 277 h 277"/>
                  <a:gd name="T16" fmla="*/ 131 w 220"/>
                  <a:gd name="T17" fmla="*/ 270 h 277"/>
                  <a:gd name="T18" fmla="*/ 164 w 220"/>
                  <a:gd name="T19" fmla="*/ 211 h 277"/>
                  <a:gd name="T20" fmla="*/ 159 w 220"/>
                  <a:gd name="T21" fmla="*/ 190 h 277"/>
                  <a:gd name="T22" fmla="*/ 170 w 220"/>
                  <a:gd name="T23" fmla="*/ 171 h 277"/>
                  <a:gd name="T24" fmla="*/ 220 w 220"/>
                  <a:gd name="T25" fmla="*/ 134 h 277"/>
                  <a:gd name="T26" fmla="*/ 198 w 220"/>
                  <a:gd name="T27" fmla="*/ 97 h 277"/>
                  <a:gd name="T28" fmla="*/ 212 w 220"/>
                  <a:gd name="T29" fmla="*/ 75 h 277"/>
                  <a:gd name="T30" fmla="*/ 212 w 220"/>
                  <a:gd name="T31" fmla="*/ 75 h 277"/>
                  <a:gd name="T32" fmla="*/ 173 w 220"/>
                  <a:gd name="T33" fmla="*/ 31 h 277"/>
                  <a:gd name="T34" fmla="*/ 109 w 220"/>
                  <a:gd name="T35" fmla="*/ 6 h 277"/>
                  <a:gd name="T36" fmla="*/ 43 w 220"/>
                  <a:gd name="T37" fmla="*/ 0 h 277"/>
                  <a:gd name="T38" fmla="*/ 16 w 220"/>
                  <a:gd name="T39" fmla="*/ 0 h 2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0" h="277">
                    <a:moveTo>
                      <a:pt x="16" y="0"/>
                    </a:moveTo>
                    <a:lnTo>
                      <a:pt x="0" y="19"/>
                    </a:lnTo>
                    <a:lnTo>
                      <a:pt x="11" y="60"/>
                    </a:lnTo>
                    <a:lnTo>
                      <a:pt x="38" y="107"/>
                    </a:lnTo>
                    <a:lnTo>
                      <a:pt x="41" y="182"/>
                    </a:lnTo>
                    <a:lnTo>
                      <a:pt x="85" y="220"/>
                    </a:lnTo>
                    <a:lnTo>
                      <a:pt x="93" y="261"/>
                    </a:lnTo>
                    <a:lnTo>
                      <a:pt x="109" y="277"/>
                    </a:lnTo>
                    <a:lnTo>
                      <a:pt x="131" y="270"/>
                    </a:lnTo>
                    <a:lnTo>
                      <a:pt x="164" y="211"/>
                    </a:lnTo>
                    <a:lnTo>
                      <a:pt x="159" y="190"/>
                    </a:lnTo>
                    <a:lnTo>
                      <a:pt x="170" y="171"/>
                    </a:lnTo>
                    <a:lnTo>
                      <a:pt x="220" y="134"/>
                    </a:lnTo>
                    <a:lnTo>
                      <a:pt x="198" y="97"/>
                    </a:lnTo>
                    <a:lnTo>
                      <a:pt x="212" y="75"/>
                    </a:lnTo>
                    <a:lnTo>
                      <a:pt x="212" y="75"/>
                    </a:lnTo>
                    <a:lnTo>
                      <a:pt x="173" y="31"/>
                    </a:lnTo>
                    <a:lnTo>
                      <a:pt x="109" y="6"/>
                    </a:lnTo>
                    <a:lnTo>
                      <a:pt x="43" y="0"/>
                    </a:lnTo>
                    <a:lnTo>
                      <a:pt x="1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2" name="Freeform 44">
                <a:extLst>
                  <a:ext uri="{FF2B5EF4-FFF2-40B4-BE49-F238E27FC236}">
                    <a16:creationId xmlns:a16="http://schemas.microsoft.com/office/drawing/2014/main" id="{ED2990FE-D078-4D02-DB0B-E52DD53025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1" y="962"/>
                <a:ext cx="355" cy="428"/>
              </a:xfrm>
              <a:custGeom>
                <a:avLst/>
                <a:gdLst>
                  <a:gd name="T0" fmla="*/ 174 w 355"/>
                  <a:gd name="T1" fmla="*/ 48 h 428"/>
                  <a:gd name="T2" fmla="*/ 176 w 355"/>
                  <a:gd name="T3" fmla="*/ 67 h 428"/>
                  <a:gd name="T4" fmla="*/ 133 w 355"/>
                  <a:gd name="T5" fmla="*/ 77 h 428"/>
                  <a:gd name="T6" fmla="*/ 113 w 355"/>
                  <a:gd name="T7" fmla="*/ 66 h 428"/>
                  <a:gd name="T8" fmla="*/ 75 w 355"/>
                  <a:gd name="T9" fmla="*/ 88 h 428"/>
                  <a:gd name="T10" fmla="*/ 33 w 355"/>
                  <a:gd name="T11" fmla="*/ 96 h 428"/>
                  <a:gd name="T12" fmla="*/ 17 w 355"/>
                  <a:gd name="T13" fmla="*/ 114 h 428"/>
                  <a:gd name="T14" fmla="*/ 17 w 355"/>
                  <a:gd name="T15" fmla="*/ 138 h 428"/>
                  <a:gd name="T16" fmla="*/ 50 w 355"/>
                  <a:gd name="T17" fmla="*/ 168 h 428"/>
                  <a:gd name="T18" fmla="*/ 50 w 355"/>
                  <a:gd name="T19" fmla="*/ 199 h 428"/>
                  <a:gd name="T20" fmla="*/ 53 w 355"/>
                  <a:gd name="T21" fmla="*/ 232 h 428"/>
                  <a:gd name="T22" fmla="*/ 0 w 355"/>
                  <a:gd name="T23" fmla="*/ 269 h 428"/>
                  <a:gd name="T24" fmla="*/ 8 w 355"/>
                  <a:gd name="T25" fmla="*/ 322 h 428"/>
                  <a:gd name="T26" fmla="*/ 8 w 355"/>
                  <a:gd name="T27" fmla="*/ 322 h 428"/>
                  <a:gd name="T28" fmla="*/ 23 w 355"/>
                  <a:gd name="T29" fmla="*/ 349 h 428"/>
                  <a:gd name="T30" fmla="*/ 20 w 355"/>
                  <a:gd name="T31" fmla="*/ 362 h 428"/>
                  <a:gd name="T32" fmla="*/ 64 w 355"/>
                  <a:gd name="T33" fmla="*/ 352 h 428"/>
                  <a:gd name="T34" fmla="*/ 155 w 355"/>
                  <a:gd name="T35" fmla="*/ 428 h 428"/>
                  <a:gd name="T36" fmla="*/ 193 w 355"/>
                  <a:gd name="T37" fmla="*/ 404 h 428"/>
                  <a:gd name="T38" fmla="*/ 217 w 355"/>
                  <a:gd name="T39" fmla="*/ 417 h 428"/>
                  <a:gd name="T40" fmla="*/ 217 w 355"/>
                  <a:gd name="T41" fmla="*/ 417 h 428"/>
                  <a:gd name="T42" fmla="*/ 215 w 355"/>
                  <a:gd name="T43" fmla="*/ 398 h 428"/>
                  <a:gd name="T44" fmla="*/ 258 w 355"/>
                  <a:gd name="T45" fmla="*/ 377 h 428"/>
                  <a:gd name="T46" fmla="*/ 317 w 355"/>
                  <a:gd name="T47" fmla="*/ 374 h 428"/>
                  <a:gd name="T48" fmla="*/ 352 w 355"/>
                  <a:gd name="T49" fmla="*/ 297 h 428"/>
                  <a:gd name="T50" fmla="*/ 355 w 355"/>
                  <a:gd name="T51" fmla="*/ 286 h 428"/>
                  <a:gd name="T52" fmla="*/ 355 w 355"/>
                  <a:gd name="T53" fmla="*/ 286 h 428"/>
                  <a:gd name="T54" fmla="*/ 335 w 355"/>
                  <a:gd name="T55" fmla="*/ 210 h 428"/>
                  <a:gd name="T56" fmla="*/ 313 w 355"/>
                  <a:gd name="T57" fmla="*/ 217 h 428"/>
                  <a:gd name="T58" fmla="*/ 297 w 355"/>
                  <a:gd name="T59" fmla="*/ 201 h 428"/>
                  <a:gd name="T60" fmla="*/ 289 w 355"/>
                  <a:gd name="T61" fmla="*/ 160 h 428"/>
                  <a:gd name="T62" fmla="*/ 245 w 355"/>
                  <a:gd name="T63" fmla="*/ 122 h 428"/>
                  <a:gd name="T64" fmla="*/ 242 w 355"/>
                  <a:gd name="T65" fmla="*/ 47 h 428"/>
                  <a:gd name="T66" fmla="*/ 215 w 355"/>
                  <a:gd name="T67" fmla="*/ 0 h 428"/>
                  <a:gd name="T68" fmla="*/ 174 w 355"/>
                  <a:gd name="T69" fmla="*/ 48 h 4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55" h="428">
                    <a:moveTo>
                      <a:pt x="174" y="48"/>
                    </a:moveTo>
                    <a:lnTo>
                      <a:pt x="176" y="67"/>
                    </a:lnTo>
                    <a:lnTo>
                      <a:pt x="133" y="77"/>
                    </a:lnTo>
                    <a:lnTo>
                      <a:pt x="113" y="66"/>
                    </a:lnTo>
                    <a:lnTo>
                      <a:pt x="75" y="88"/>
                    </a:lnTo>
                    <a:lnTo>
                      <a:pt x="33" y="96"/>
                    </a:lnTo>
                    <a:lnTo>
                      <a:pt x="17" y="114"/>
                    </a:lnTo>
                    <a:lnTo>
                      <a:pt x="17" y="138"/>
                    </a:lnTo>
                    <a:lnTo>
                      <a:pt x="50" y="168"/>
                    </a:lnTo>
                    <a:lnTo>
                      <a:pt x="50" y="199"/>
                    </a:lnTo>
                    <a:lnTo>
                      <a:pt x="53" y="232"/>
                    </a:lnTo>
                    <a:lnTo>
                      <a:pt x="0" y="269"/>
                    </a:lnTo>
                    <a:lnTo>
                      <a:pt x="8" y="322"/>
                    </a:lnTo>
                    <a:lnTo>
                      <a:pt x="8" y="322"/>
                    </a:lnTo>
                    <a:lnTo>
                      <a:pt x="23" y="349"/>
                    </a:lnTo>
                    <a:lnTo>
                      <a:pt x="20" y="362"/>
                    </a:lnTo>
                    <a:lnTo>
                      <a:pt x="64" y="352"/>
                    </a:lnTo>
                    <a:lnTo>
                      <a:pt x="155" y="428"/>
                    </a:lnTo>
                    <a:lnTo>
                      <a:pt x="193" y="404"/>
                    </a:lnTo>
                    <a:lnTo>
                      <a:pt x="217" y="417"/>
                    </a:lnTo>
                    <a:lnTo>
                      <a:pt x="217" y="417"/>
                    </a:lnTo>
                    <a:lnTo>
                      <a:pt x="215" y="398"/>
                    </a:lnTo>
                    <a:lnTo>
                      <a:pt x="258" y="377"/>
                    </a:lnTo>
                    <a:lnTo>
                      <a:pt x="317" y="374"/>
                    </a:lnTo>
                    <a:lnTo>
                      <a:pt x="352" y="297"/>
                    </a:lnTo>
                    <a:lnTo>
                      <a:pt x="355" y="286"/>
                    </a:lnTo>
                    <a:lnTo>
                      <a:pt x="355" y="286"/>
                    </a:lnTo>
                    <a:lnTo>
                      <a:pt x="335" y="210"/>
                    </a:lnTo>
                    <a:lnTo>
                      <a:pt x="313" y="217"/>
                    </a:lnTo>
                    <a:lnTo>
                      <a:pt x="297" y="201"/>
                    </a:lnTo>
                    <a:lnTo>
                      <a:pt x="289" y="160"/>
                    </a:lnTo>
                    <a:lnTo>
                      <a:pt x="245" y="122"/>
                    </a:lnTo>
                    <a:lnTo>
                      <a:pt x="242" y="47"/>
                    </a:lnTo>
                    <a:lnTo>
                      <a:pt x="215" y="0"/>
                    </a:lnTo>
                    <a:lnTo>
                      <a:pt x="174" y="4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3" name="Freeform 45">
                <a:extLst>
                  <a:ext uri="{FF2B5EF4-FFF2-40B4-BE49-F238E27FC236}">
                    <a16:creationId xmlns:a16="http://schemas.microsoft.com/office/drawing/2014/main" id="{73BB4CEA-BCA7-73C8-4904-49A80ED7708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483" y="933"/>
                <a:ext cx="128" cy="139"/>
              </a:xfrm>
              <a:custGeom>
                <a:avLst/>
                <a:gdLst>
                  <a:gd name="T0" fmla="*/ 40 w 128"/>
                  <a:gd name="T1" fmla="*/ 25 h 139"/>
                  <a:gd name="T2" fmla="*/ 14 w 128"/>
                  <a:gd name="T3" fmla="*/ 44 h 139"/>
                  <a:gd name="T4" fmla="*/ 14 w 128"/>
                  <a:gd name="T5" fmla="*/ 44 h 139"/>
                  <a:gd name="T6" fmla="*/ 0 w 128"/>
                  <a:gd name="T7" fmla="*/ 66 h 139"/>
                  <a:gd name="T8" fmla="*/ 22 w 128"/>
                  <a:gd name="T9" fmla="*/ 103 h 139"/>
                  <a:gd name="T10" fmla="*/ 22 w 128"/>
                  <a:gd name="T11" fmla="*/ 103 h 139"/>
                  <a:gd name="T12" fmla="*/ 85 w 128"/>
                  <a:gd name="T13" fmla="*/ 128 h 139"/>
                  <a:gd name="T14" fmla="*/ 104 w 128"/>
                  <a:gd name="T15" fmla="*/ 121 h 139"/>
                  <a:gd name="T16" fmla="*/ 121 w 128"/>
                  <a:gd name="T17" fmla="*/ 139 h 139"/>
                  <a:gd name="T18" fmla="*/ 128 w 128"/>
                  <a:gd name="T19" fmla="*/ 109 h 139"/>
                  <a:gd name="T20" fmla="*/ 126 w 128"/>
                  <a:gd name="T21" fmla="*/ 88 h 139"/>
                  <a:gd name="T22" fmla="*/ 126 w 128"/>
                  <a:gd name="T23" fmla="*/ 88 h 139"/>
                  <a:gd name="T24" fmla="*/ 117 w 128"/>
                  <a:gd name="T25" fmla="*/ 54 h 139"/>
                  <a:gd name="T26" fmla="*/ 126 w 128"/>
                  <a:gd name="T27" fmla="*/ 36 h 139"/>
                  <a:gd name="T28" fmla="*/ 115 w 128"/>
                  <a:gd name="T29" fmla="*/ 0 h 139"/>
                  <a:gd name="T30" fmla="*/ 115 w 128"/>
                  <a:gd name="T31" fmla="*/ 0 h 139"/>
                  <a:gd name="T32" fmla="*/ 99 w 128"/>
                  <a:gd name="T33" fmla="*/ 10 h 139"/>
                  <a:gd name="T34" fmla="*/ 99 w 128"/>
                  <a:gd name="T35" fmla="*/ 10 h 139"/>
                  <a:gd name="T36" fmla="*/ 80 w 128"/>
                  <a:gd name="T37" fmla="*/ 24 h 139"/>
                  <a:gd name="T38" fmla="*/ 63 w 128"/>
                  <a:gd name="T39" fmla="*/ 16 h 139"/>
                  <a:gd name="T40" fmla="*/ 40 w 128"/>
                  <a:gd name="T41" fmla="*/ 25 h 139"/>
                  <a:gd name="T42" fmla="*/ 49 w 128"/>
                  <a:gd name="T43" fmla="*/ 47 h 139"/>
                  <a:gd name="T44" fmla="*/ 71 w 128"/>
                  <a:gd name="T45" fmla="*/ 51 h 139"/>
                  <a:gd name="T46" fmla="*/ 76 w 128"/>
                  <a:gd name="T47" fmla="*/ 69 h 139"/>
                  <a:gd name="T48" fmla="*/ 76 w 128"/>
                  <a:gd name="T49" fmla="*/ 69 h 139"/>
                  <a:gd name="T50" fmla="*/ 88 w 128"/>
                  <a:gd name="T51" fmla="*/ 84 h 139"/>
                  <a:gd name="T52" fmla="*/ 52 w 128"/>
                  <a:gd name="T53" fmla="*/ 84 h 139"/>
                  <a:gd name="T54" fmla="*/ 30 w 128"/>
                  <a:gd name="T55" fmla="*/ 58 h 139"/>
                  <a:gd name="T56" fmla="*/ 49 w 128"/>
                  <a:gd name="T57" fmla="*/ 47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128" h="139">
                    <a:moveTo>
                      <a:pt x="40" y="25"/>
                    </a:moveTo>
                    <a:lnTo>
                      <a:pt x="14" y="44"/>
                    </a:lnTo>
                    <a:lnTo>
                      <a:pt x="14" y="44"/>
                    </a:lnTo>
                    <a:lnTo>
                      <a:pt x="0" y="66"/>
                    </a:lnTo>
                    <a:lnTo>
                      <a:pt x="22" y="103"/>
                    </a:lnTo>
                    <a:lnTo>
                      <a:pt x="22" y="103"/>
                    </a:lnTo>
                    <a:lnTo>
                      <a:pt x="85" y="128"/>
                    </a:lnTo>
                    <a:lnTo>
                      <a:pt x="104" y="121"/>
                    </a:lnTo>
                    <a:lnTo>
                      <a:pt x="121" y="139"/>
                    </a:lnTo>
                    <a:lnTo>
                      <a:pt x="128" y="109"/>
                    </a:lnTo>
                    <a:lnTo>
                      <a:pt x="126" y="88"/>
                    </a:lnTo>
                    <a:lnTo>
                      <a:pt x="126" y="88"/>
                    </a:lnTo>
                    <a:lnTo>
                      <a:pt x="117" y="54"/>
                    </a:lnTo>
                    <a:lnTo>
                      <a:pt x="126" y="36"/>
                    </a:lnTo>
                    <a:lnTo>
                      <a:pt x="115" y="0"/>
                    </a:lnTo>
                    <a:lnTo>
                      <a:pt x="115" y="0"/>
                    </a:lnTo>
                    <a:lnTo>
                      <a:pt x="99" y="10"/>
                    </a:lnTo>
                    <a:lnTo>
                      <a:pt x="99" y="10"/>
                    </a:lnTo>
                    <a:lnTo>
                      <a:pt x="80" y="24"/>
                    </a:lnTo>
                    <a:lnTo>
                      <a:pt x="63" y="16"/>
                    </a:lnTo>
                    <a:lnTo>
                      <a:pt x="40" y="25"/>
                    </a:lnTo>
                    <a:close/>
                    <a:moveTo>
                      <a:pt x="49" y="47"/>
                    </a:moveTo>
                    <a:lnTo>
                      <a:pt x="71" y="51"/>
                    </a:lnTo>
                    <a:lnTo>
                      <a:pt x="76" y="69"/>
                    </a:lnTo>
                    <a:lnTo>
                      <a:pt x="76" y="69"/>
                    </a:lnTo>
                    <a:lnTo>
                      <a:pt x="88" y="84"/>
                    </a:lnTo>
                    <a:lnTo>
                      <a:pt x="52" y="84"/>
                    </a:lnTo>
                    <a:lnTo>
                      <a:pt x="30" y="58"/>
                    </a:lnTo>
                    <a:lnTo>
                      <a:pt x="49" y="4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4" name="Freeform 46">
                <a:extLst>
                  <a:ext uri="{FF2B5EF4-FFF2-40B4-BE49-F238E27FC236}">
                    <a16:creationId xmlns:a16="http://schemas.microsoft.com/office/drawing/2014/main" id="{47985E1C-538F-E9F4-0B47-D1B094FE1E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6" y="1036"/>
                <a:ext cx="191" cy="212"/>
              </a:xfrm>
              <a:custGeom>
                <a:avLst/>
                <a:gdLst>
                  <a:gd name="T0" fmla="*/ 89 w 191"/>
                  <a:gd name="T1" fmla="*/ 0 h 212"/>
                  <a:gd name="T2" fmla="*/ 89 w 191"/>
                  <a:gd name="T3" fmla="*/ 0 h 212"/>
                  <a:gd name="T4" fmla="*/ 39 w 191"/>
                  <a:gd name="T5" fmla="*/ 37 h 212"/>
                  <a:gd name="T6" fmla="*/ 28 w 191"/>
                  <a:gd name="T7" fmla="*/ 56 h 212"/>
                  <a:gd name="T8" fmla="*/ 33 w 191"/>
                  <a:gd name="T9" fmla="*/ 77 h 212"/>
                  <a:gd name="T10" fmla="*/ 0 w 191"/>
                  <a:gd name="T11" fmla="*/ 136 h 212"/>
                  <a:gd name="T12" fmla="*/ 20 w 191"/>
                  <a:gd name="T13" fmla="*/ 212 h 212"/>
                  <a:gd name="T14" fmla="*/ 20 w 191"/>
                  <a:gd name="T15" fmla="*/ 212 h 212"/>
                  <a:gd name="T16" fmla="*/ 69 w 191"/>
                  <a:gd name="T17" fmla="*/ 207 h 212"/>
                  <a:gd name="T18" fmla="*/ 83 w 191"/>
                  <a:gd name="T19" fmla="*/ 187 h 212"/>
                  <a:gd name="T20" fmla="*/ 94 w 191"/>
                  <a:gd name="T21" fmla="*/ 206 h 212"/>
                  <a:gd name="T22" fmla="*/ 113 w 191"/>
                  <a:gd name="T23" fmla="*/ 193 h 212"/>
                  <a:gd name="T24" fmla="*/ 140 w 191"/>
                  <a:gd name="T25" fmla="*/ 198 h 212"/>
                  <a:gd name="T26" fmla="*/ 163 w 191"/>
                  <a:gd name="T27" fmla="*/ 165 h 212"/>
                  <a:gd name="T28" fmla="*/ 191 w 191"/>
                  <a:gd name="T29" fmla="*/ 42 h 212"/>
                  <a:gd name="T30" fmla="*/ 188 w 191"/>
                  <a:gd name="T31" fmla="*/ 36 h 212"/>
                  <a:gd name="T32" fmla="*/ 171 w 191"/>
                  <a:gd name="T33" fmla="*/ 18 h 212"/>
                  <a:gd name="T34" fmla="*/ 152 w 191"/>
                  <a:gd name="T35" fmla="*/ 25 h 212"/>
                  <a:gd name="T36" fmla="*/ 89 w 191"/>
                  <a:gd name="T37" fmla="*/ 0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91" h="212">
                    <a:moveTo>
                      <a:pt x="89" y="0"/>
                    </a:moveTo>
                    <a:lnTo>
                      <a:pt x="89" y="0"/>
                    </a:lnTo>
                    <a:lnTo>
                      <a:pt x="39" y="37"/>
                    </a:lnTo>
                    <a:lnTo>
                      <a:pt x="28" y="56"/>
                    </a:lnTo>
                    <a:lnTo>
                      <a:pt x="33" y="77"/>
                    </a:lnTo>
                    <a:lnTo>
                      <a:pt x="0" y="136"/>
                    </a:lnTo>
                    <a:lnTo>
                      <a:pt x="20" y="212"/>
                    </a:lnTo>
                    <a:lnTo>
                      <a:pt x="20" y="212"/>
                    </a:lnTo>
                    <a:lnTo>
                      <a:pt x="69" y="207"/>
                    </a:lnTo>
                    <a:lnTo>
                      <a:pt x="83" y="187"/>
                    </a:lnTo>
                    <a:lnTo>
                      <a:pt x="94" y="206"/>
                    </a:lnTo>
                    <a:lnTo>
                      <a:pt x="113" y="193"/>
                    </a:lnTo>
                    <a:lnTo>
                      <a:pt x="140" y="198"/>
                    </a:lnTo>
                    <a:lnTo>
                      <a:pt x="163" y="165"/>
                    </a:lnTo>
                    <a:lnTo>
                      <a:pt x="191" y="42"/>
                    </a:lnTo>
                    <a:lnTo>
                      <a:pt x="188" y="36"/>
                    </a:lnTo>
                    <a:lnTo>
                      <a:pt x="171" y="18"/>
                    </a:lnTo>
                    <a:lnTo>
                      <a:pt x="152" y="25"/>
                    </a:lnTo>
                    <a:lnTo>
                      <a:pt x="89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5" name="Freeform 47">
                <a:extLst>
                  <a:ext uri="{FF2B5EF4-FFF2-40B4-BE49-F238E27FC236}">
                    <a16:creationId xmlns:a16="http://schemas.microsoft.com/office/drawing/2014/main" id="{2BB00EA2-541D-BA83-2538-9DB3DB57DA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13" y="946"/>
                <a:ext cx="521" cy="338"/>
              </a:xfrm>
              <a:custGeom>
                <a:avLst/>
                <a:gdLst>
                  <a:gd name="T0" fmla="*/ 372 w 521"/>
                  <a:gd name="T1" fmla="*/ 28 h 338"/>
                  <a:gd name="T2" fmla="*/ 372 w 521"/>
                  <a:gd name="T3" fmla="*/ 6 h 338"/>
                  <a:gd name="T4" fmla="*/ 331 w 521"/>
                  <a:gd name="T5" fmla="*/ 0 h 338"/>
                  <a:gd name="T6" fmla="*/ 282 w 521"/>
                  <a:gd name="T7" fmla="*/ 11 h 338"/>
                  <a:gd name="T8" fmla="*/ 232 w 521"/>
                  <a:gd name="T9" fmla="*/ 49 h 338"/>
                  <a:gd name="T10" fmla="*/ 212 w 521"/>
                  <a:gd name="T11" fmla="*/ 52 h 338"/>
                  <a:gd name="T12" fmla="*/ 171 w 521"/>
                  <a:gd name="T13" fmla="*/ 44 h 338"/>
                  <a:gd name="T14" fmla="*/ 152 w 521"/>
                  <a:gd name="T15" fmla="*/ 56 h 338"/>
                  <a:gd name="T16" fmla="*/ 117 w 521"/>
                  <a:gd name="T17" fmla="*/ 34 h 338"/>
                  <a:gd name="T18" fmla="*/ 73 w 521"/>
                  <a:gd name="T19" fmla="*/ 50 h 338"/>
                  <a:gd name="T20" fmla="*/ 53 w 521"/>
                  <a:gd name="T21" fmla="*/ 42 h 338"/>
                  <a:gd name="T22" fmla="*/ 47 w 521"/>
                  <a:gd name="T23" fmla="*/ 60 h 338"/>
                  <a:gd name="T24" fmla="*/ 9 w 521"/>
                  <a:gd name="T25" fmla="*/ 82 h 338"/>
                  <a:gd name="T26" fmla="*/ 39 w 521"/>
                  <a:gd name="T27" fmla="*/ 110 h 338"/>
                  <a:gd name="T28" fmla="*/ 25 w 521"/>
                  <a:gd name="T29" fmla="*/ 159 h 338"/>
                  <a:gd name="T30" fmla="*/ 0 w 521"/>
                  <a:gd name="T31" fmla="*/ 190 h 338"/>
                  <a:gd name="T32" fmla="*/ 23 w 521"/>
                  <a:gd name="T33" fmla="*/ 215 h 338"/>
                  <a:gd name="T34" fmla="*/ 40 w 521"/>
                  <a:gd name="T35" fmla="*/ 204 h 338"/>
                  <a:gd name="T36" fmla="*/ 58 w 521"/>
                  <a:gd name="T37" fmla="*/ 217 h 338"/>
                  <a:gd name="T38" fmla="*/ 105 w 521"/>
                  <a:gd name="T39" fmla="*/ 193 h 338"/>
                  <a:gd name="T40" fmla="*/ 169 w 521"/>
                  <a:gd name="T41" fmla="*/ 193 h 338"/>
                  <a:gd name="T42" fmla="*/ 174 w 521"/>
                  <a:gd name="T43" fmla="*/ 175 h 338"/>
                  <a:gd name="T44" fmla="*/ 193 w 521"/>
                  <a:gd name="T45" fmla="*/ 176 h 338"/>
                  <a:gd name="T46" fmla="*/ 207 w 521"/>
                  <a:gd name="T47" fmla="*/ 219 h 338"/>
                  <a:gd name="T48" fmla="*/ 231 w 521"/>
                  <a:gd name="T49" fmla="*/ 230 h 338"/>
                  <a:gd name="T50" fmla="*/ 231 w 521"/>
                  <a:gd name="T51" fmla="*/ 250 h 338"/>
                  <a:gd name="T52" fmla="*/ 231 w 521"/>
                  <a:gd name="T53" fmla="*/ 250 h 338"/>
                  <a:gd name="T54" fmla="*/ 251 w 521"/>
                  <a:gd name="T55" fmla="*/ 252 h 338"/>
                  <a:gd name="T56" fmla="*/ 330 w 521"/>
                  <a:gd name="T57" fmla="*/ 209 h 338"/>
                  <a:gd name="T58" fmla="*/ 348 w 521"/>
                  <a:gd name="T59" fmla="*/ 220 h 338"/>
                  <a:gd name="T60" fmla="*/ 359 w 521"/>
                  <a:gd name="T61" fmla="*/ 280 h 338"/>
                  <a:gd name="T62" fmla="*/ 411 w 521"/>
                  <a:gd name="T63" fmla="*/ 315 h 338"/>
                  <a:gd name="T64" fmla="*/ 432 w 521"/>
                  <a:gd name="T65" fmla="*/ 308 h 338"/>
                  <a:gd name="T66" fmla="*/ 454 w 521"/>
                  <a:gd name="T67" fmla="*/ 333 h 338"/>
                  <a:gd name="T68" fmla="*/ 476 w 521"/>
                  <a:gd name="T69" fmla="*/ 338 h 338"/>
                  <a:gd name="T70" fmla="*/ 468 w 521"/>
                  <a:gd name="T71" fmla="*/ 285 h 338"/>
                  <a:gd name="T72" fmla="*/ 521 w 521"/>
                  <a:gd name="T73" fmla="*/ 248 h 338"/>
                  <a:gd name="T74" fmla="*/ 518 w 521"/>
                  <a:gd name="T75" fmla="*/ 215 h 338"/>
                  <a:gd name="T76" fmla="*/ 518 w 521"/>
                  <a:gd name="T77" fmla="*/ 184 h 338"/>
                  <a:gd name="T78" fmla="*/ 485 w 521"/>
                  <a:gd name="T79" fmla="*/ 154 h 338"/>
                  <a:gd name="T80" fmla="*/ 485 w 521"/>
                  <a:gd name="T81" fmla="*/ 130 h 338"/>
                  <a:gd name="T82" fmla="*/ 460 w 521"/>
                  <a:gd name="T83" fmla="*/ 116 h 338"/>
                  <a:gd name="T84" fmla="*/ 473 w 521"/>
                  <a:gd name="T85" fmla="*/ 99 h 338"/>
                  <a:gd name="T86" fmla="*/ 418 w 521"/>
                  <a:gd name="T87" fmla="*/ 33 h 338"/>
                  <a:gd name="T88" fmla="*/ 372 w 521"/>
                  <a:gd name="T89" fmla="*/ 28 h 3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521" h="338">
                    <a:moveTo>
                      <a:pt x="372" y="28"/>
                    </a:moveTo>
                    <a:lnTo>
                      <a:pt x="372" y="6"/>
                    </a:lnTo>
                    <a:lnTo>
                      <a:pt x="331" y="0"/>
                    </a:lnTo>
                    <a:lnTo>
                      <a:pt x="282" y="11"/>
                    </a:lnTo>
                    <a:lnTo>
                      <a:pt x="232" y="49"/>
                    </a:lnTo>
                    <a:lnTo>
                      <a:pt x="212" y="52"/>
                    </a:lnTo>
                    <a:lnTo>
                      <a:pt x="171" y="44"/>
                    </a:lnTo>
                    <a:lnTo>
                      <a:pt x="152" y="56"/>
                    </a:lnTo>
                    <a:lnTo>
                      <a:pt x="117" y="34"/>
                    </a:lnTo>
                    <a:lnTo>
                      <a:pt x="73" y="50"/>
                    </a:lnTo>
                    <a:lnTo>
                      <a:pt x="53" y="42"/>
                    </a:lnTo>
                    <a:lnTo>
                      <a:pt x="47" y="60"/>
                    </a:lnTo>
                    <a:lnTo>
                      <a:pt x="9" y="82"/>
                    </a:lnTo>
                    <a:lnTo>
                      <a:pt x="39" y="110"/>
                    </a:lnTo>
                    <a:lnTo>
                      <a:pt x="25" y="159"/>
                    </a:lnTo>
                    <a:lnTo>
                      <a:pt x="0" y="190"/>
                    </a:lnTo>
                    <a:lnTo>
                      <a:pt x="23" y="215"/>
                    </a:lnTo>
                    <a:lnTo>
                      <a:pt x="40" y="204"/>
                    </a:lnTo>
                    <a:lnTo>
                      <a:pt x="58" y="217"/>
                    </a:lnTo>
                    <a:lnTo>
                      <a:pt x="105" y="193"/>
                    </a:lnTo>
                    <a:lnTo>
                      <a:pt x="169" y="193"/>
                    </a:lnTo>
                    <a:lnTo>
                      <a:pt x="174" y="175"/>
                    </a:lnTo>
                    <a:lnTo>
                      <a:pt x="193" y="176"/>
                    </a:lnTo>
                    <a:lnTo>
                      <a:pt x="207" y="219"/>
                    </a:lnTo>
                    <a:lnTo>
                      <a:pt x="231" y="230"/>
                    </a:lnTo>
                    <a:lnTo>
                      <a:pt x="231" y="250"/>
                    </a:lnTo>
                    <a:lnTo>
                      <a:pt x="231" y="250"/>
                    </a:lnTo>
                    <a:lnTo>
                      <a:pt x="251" y="252"/>
                    </a:lnTo>
                    <a:lnTo>
                      <a:pt x="330" y="209"/>
                    </a:lnTo>
                    <a:lnTo>
                      <a:pt x="348" y="220"/>
                    </a:lnTo>
                    <a:lnTo>
                      <a:pt x="359" y="280"/>
                    </a:lnTo>
                    <a:lnTo>
                      <a:pt x="411" y="315"/>
                    </a:lnTo>
                    <a:lnTo>
                      <a:pt x="432" y="308"/>
                    </a:lnTo>
                    <a:lnTo>
                      <a:pt x="454" y="333"/>
                    </a:lnTo>
                    <a:lnTo>
                      <a:pt x="476" y="338"/>
                    </a:lnTo>
                    <a:lnTo>
                      <a:pt x="468" y="285"/>
                    </a:lnTo>
                    <a:lnTo>
                      <a:pt x="521" y="248"/>
                    </a:lnTo>
                    <a:lnTo>
                      <a:pt x="518" y="215"/>
                    </a:lnTo>
                    <a:lnTo>
                      <a:pt x="518" y="184"/>
                    </a:lnTo>
                    <a:lnTo>
                      <a:pt x="485" y="154"/>
                    </a:lnTo>
                    <a:lnTo>
                      <a:pt x="485" y="130"/>
                    </a:lnTo>
                    <a:lnTo>
                      <a:pt x="460" y="116"/>
                    </a:lnTo>
                    <a:lnTo>
                      <a:pt x="473" y="99"/>
                    </a:lnTo>
                    <a:lnTo>
                      <a:pt x="418" y="33"/>
                    </a:lnTo>
                    <a:lnTo>
                      <a:pt x="372" y="2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6" name="Freeform 48">
                <a:extLst>
                  <a:ext uri="{FF2B5EF4-FFF2-40B4-BE49-F238E27FC236}">
                    <a16:creationId xmlns:a16="http://schemas.microsoft.com/office/drawing/2014/main" id="{39BDB958-746C-0A52-9DBA-05E772EEA1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27" y="1155"/>
                <a:ext cx="377" cy="398"/>
              </a:xfrm>
              <a:custGeom>
                <a:avLst/>
                <a:gdLst>
                  <a:gd name="T0" fmla="*/ 374 w 377"/>
                  <a:gd name="T1" fmla="*/ 169 h 398"/>
                  <a:gd name="T2" fmla="*/ 377 w 377"/>
                  <a:gd name="T3" fmla="*/ 156 h 398"/>
                  <a:gd name="T4" fmla="*/ 362 w 377"/>
                  <a:gd name="T5" fmla="*/ 129 h 398"/>
                  <a:gd name="T6" fmla="*/ 362 w 377"/>
                  <a:gd name="T7" fmla="*/ 129 h 398"/>
                  <a:gd name="T8" fmla="*/ 340 w 377"/>
                  <a:gd name="T9" fmla="*/ 124 h 398"/>
                  <a:gd name="T10" fmla="*/ 318 w 377"/>
                  <a:gd name="T11" fmla="*/ 99 h 398"/>
                  <a:gd name="T12" fmla="*/ 297 w 377"/>
                  <a:gd name="T13" fmla="*/ 106 h 398"/>
                  <a:gd name="T14" fmla="*/ 245 w 377"/>
                  <a:gd name="T15" fmla="*/ 71 h 398"/>
                  <a:gd name="T16" fmla="*/ 234 w 377"/>
                  <a:gd name="T17" fmla="*/ 11 h 398"/>
                  <a:gd name="T18" fmla="*/ 216 w 377"/>
                  <a:gd name="T19" fmla="*/ 0 h 398"/>
                  <a:gd name="T20" fmla="*/ 137 w 377"/>
                  <a:gd name="T21" fmla="*/ 43 h 398"/>
                  <a:gd name="T22" fmla="*/ 117 w 377"/>
                  <a:gd name="T23" fmla="*/ 41 h 398"/>
                  <a:gd name="T24" fmla="*/ 85 w 377"/>
                  <a:gd name="T25" fmla="*/ 62 h 398"/>
                  <a:gd name="T26" fmla="*/ 88 w 377"/>
                  <a:gd name="T27" fmla="*/ 110 h 398"/>
                  <a:gd name="T28" fmla="*/ 57 w 377"/>
                  <a:gd name="T29" fmla="*/ 137 h 398"/>
                  <a:gd name="T30" fmla="*/ 65 w 377"/>
                  <a:gd name="T31" fmla="*/ 159 h 398"/>
                  <a:gd name="T32" fmla="*/ 30 w 377"/>
                  <a:gd name="T33" fmla="*/ 191 h 398"/>
                  <a:gd name="T34" fmla="*/ 40 w 377"/>
                  <a:gd name="T35" fmla="*/ 216 h 398"/>
                  <a:gd name="T36" fmla="*/ 0 w 377"/>
                  <a:gd name="T37" fmla="*/ 269 h 398"/>
                  <a:gd name="T38" fmla="*/ 11 w 377"/>
                  <a:gd name="T39" fmla="*/ 309 h 398"/>
                  <a:gd name="T40" fmla="*/ 13 w 377"/>
                  <a:gd name="T41" fmla="*/ 309 h 398"/>
                  <a:gd name="T42" fmla="*/ 16 w 377"/>
                  <a:gd name="T43" fmla="*/ 327 h 398"/>
                  <a:gd name="T44" fmla="*/ 63 w 377"/>
                  <a:gd name="T45" fmla="*/ 327 h 398"/>
                  <a:gd name="T46" fmla="*/ 65 w 377"/>
                  <a:gd name="T47" fmla="*/ 351 h 398"/>
                  <a:gd name="T48" fmla="*/ 79 w 377"/>
                  <a:gd name="T49" fmla="*/ 365 h 398"/>
                  <a:gd name="T50" fmla="*/ 101 w 377"/>
                  <a:gd name="T51" fmla="*/ 357 h 398"/>
                  <a:gd name="T52" fmla="*/ 137 w 377"/>
                  <a:gd name="T53" fmla="*/ 379 h 398"/>
                  <a:gd name="T54" fmla="*/ 189 w 377"/>
                  <a:gd name="T55" fmla="*/ 379 h 398"/>
                  <a:gd name="T56" fmla="*/ 233 w 377"/>
                  <a:gd name="T57" fmla="*/ 398 h 398"/>
                  <a:gd name="T58" fmla="*/ 230 w 377"/>
                  <a:gd name="T59" fmla="*/ 376 h 398"/>
                  <a:gd name="T60" fmla="*/ 249 w 377"/>
                  <a:gd name="T61" fmla="*/ 378 h 398"/>
                  <a:gd name="T62" fmla="*/ 304 w 377"/>
                  <a:gd name="T63" fmla="*/ 346 h 398"/>
                  <a:gd name="T64" fmla="*/ 304 w 377"/>
                  <a:gd name="T65" fmla="*/ 345 h 398"/>
                  <a:gd name="T66" fmla="*/ 308 w 377"/>
                  <a:gd name="T67" fmla="*/ 321 h 398"/>
                  <a:gd name="T68" fmla="*/ 330 w 377"/>
                  <a:gd name="T69" fmla="*/ 313 h 398"/>
                  <a:gd name="T70" fmla="*/ 374 w 377"/>
                  <a:gd name="T71" fmla="*/ 238 h 398"/>
                  <a:gd name="T72" fmla="*/ 371 w 377"/>
                  <a:gd name="T73" fmla="*/ 200 h 398"/>
                  <a:gd name="T74" fmla="*/ 360 w 377"/>
                  <a:gd name="T75" fmla="*/ 183 h 398"/>
                  <a:gd name="T76" fmla="*/ 374 w 377"/>
                  <a:gd name="T77" fmla="*/ 169 h 3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377" h="398">
                    <a:moveTo>
                      <a:pt x="374" y="169"/>
                    </a:moveTo>
                    <a:lnTo>
                      <a:pt x="377" y="156"/>
                    </a:lnTo>
                    <a:lnTo>
                      <a:pt x="362" y="129"/>
                    </a:lnTo>
                    <a:lnTo>
                      <a:pt x="362" y="129"/>
                    </a:lnTo>
                    <a:lnTo>
                      <a:pt x="340" y="124"/>
                    </a:lnTo>
                    <a:lnTo>
                      <a:pt x="318" y="99"/>
                    </a:lnTo>
                    <a:lnTo>
                      <a:pt x="297" y="106"/>
                    </a:lnTo>
                    <a:lnTo>
                      <a:pt x="245" y="71"/>
                    </a:lnTo>
                    <a:lnTo>
                      <a:pt x="234" y="11"/>
                    </a:lnTo>
                    <a:lnTo>
                      <a:pt x="216" y="0"/>
                    </a:lnTo>
                    <a:lnTo>
                      <a:pt x="137" y="43"/>
                    </a:lnTo>
                    <a:lnTo>
                      <a:pt x="117" y="41"/>
                    </a:lnTo>
                    <a:lnTo>
                      <a:pt x="85" y="62"/>
                    </a:lnTo>
                    <a:lnTo>
                      <a:pt x="88" y="110"/>
                    </a:lnTo>
                    <a:lnTo>
                      <a:pt x="57" y="137"/>
                    </a:lnTo>
                    <a:lnTo>
                      <a:pt x="65" y="159"/>
                    </a:lnTo>
                    <a:lnTo>
                      <a:pt x="30" y="191"/>
                    </a:lnTo>
                    <a:lnTo>
                      <a:pt x="40" y="216"/>
                    </a:lnTo>
                    <a:lnTo>
                      <a:pt x="0" y="269"/>
                    </a:lnTo>
                    <a:lnTo>
                      <a:pt x="11" y="309"/>
                    </a:lnTo>
                    <a:lnTo>
                      <a:pt x="13" y="309"/>
                    </a:lnTo>
                    <a:lnTo>
                      <a:pt x="16" y="327"/>
                    </a:lnTo>
                    <a:lnTo>
                      <a:pt x="63" y="327"/>
                    </a:lnTo>
                    <a:lnTo>
                      <a:pt x="65" y="351"/>
                    </a:lnTo>
                    <a:lnTo>
                      <a:pt x="79" y="365"/>
                    </a:lnTo>
                    <a:lnTo>
                      <a:pt x="101" y="357"/>
                    </a:lnTo>
                    <a:lnTo>
                      <a:pt x="137" y="379"/>
                    </a:lnTo>
                    <a:lnTo>
                      <a:pt x="189" y="379"/>
                    </a:lnTo>
                    <a:lnTo>
                      <a:pt x="233" y="398"/>
                    </a:lnTo>
                    <a:lnTo>
                      <a:pt x="230" y="376"/>
                    </a:lnTo>
                    <a:lnTo>
                      <a:pt x="249" y="378"/>
                    </a:lnTo>
                    <a:lnTo>
                      <a:pt x="304" y="346"/>
                    </a:lnTo>
                    <a:lnTo>
                      <a:pt x="304" y="345"/>
                    </a:lnTo>
                    <a:lnTo>
                      <a:pt x="308" y="321"/>
                    </a:lnTo>
                    <a:lnTo>
                      <a:pt x="330" y="313"/>
                    </a:lnTo>
                    <a:lnTo>
                      <a:pt x="374" y="238"/>
                    </a:lnTo>
                    <a:lnTo>
                      <a:pt x="371" y="200"/>
                    </a:lnTo>
                    <a:lnTo>
                      <a:pt x="360" y="183"/>
                    </a:lnTo>
                    <a:lnTo>
                      <a:pt x="374" y="16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7" name="Freeform 49">
                <a:extLst>
                  <a:ext uri="{FF2B5EF4-FFF2-40B4-BE49-F238E27FC236}">
                    <a16:creationId xmlns:a16="http://schemas.microsoft.com/office/drawing/2014/main" id="{C035FA05-B725-D12A-B083-C2D7EBE066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1" y="1314"/>
                <a:ext cx="477" cy="412"/>
              </a:xfrm>
              <a:custGeom>
                <a:avLst/>
                <a:gdLst>
                  <a:gd name="T0" fmla="*/ 70 w 477"/>
                  <a:gd name="T1" fmla="*/ 10 h 412"/>
                  <a:gd name="T2" fmla="*/ 56 w 477"/>
                  <a:gd name="T3" fmla="*/ 24 h 412"/>
                  <a:gd name="T4" fmla="*/ 67 w 477"/>
                  <a:gd name="T5" fmla="*/ 41 h 412"/>
                  <a:gd name="T6" fmla="*/ 70 w 477"/>
                  <a:gd name="T7" fmla="*/ 79 h 412"/>
                  <a:gd name="T8" fmla="*/ 26 w 477"/>
                  <a:gd name="T9" fmla="*/ 154 h 412"/>
                  <a:gd name="T10" fmla="*/ 4 w 477"/>
                  <a:gd name="T11" fmla="*/ 162 h 412"/>
                  <a:gd name="T12" fmla="*/ 0 w 477"/>
                  <a:gd name="T13" fmla="*/ 186 h 412"/>
                  <a:gd name="T14" fmla="*/ 0 w 477"/>
                  <a:gd name="T15" fmla="*/ 187 h 412"/>
                  <a:gd name="T16" fmla="*/ 73 w 477"/>
                  <a:gd name="T17" fmla="*/ 191 h 412"/>
                  <a:gd name="T18" fmla="*/ 72 w 477"/>
                  <a:gd name="T19" fmla="*/ 230 h 412"/>
                  <a:gd name="T20" fmla="*/ 88 w 477"/>
                  <a:gd name="T21" fmla="*/ 217 h 412"/>
                  <a:gd name="T22" fmla="*/ 130 w 477"/>
                  <a:gd name="T23" fmla="*/ 239 h 412"/>
                  <a:gd name="T24" fmla="*/ 125 w 477"/>
                  <a:gd name="T25" fmla="*/ 260 h 412"/>
                  <a:gd name="T26" fmla="*/ 149 w 477"/>
                  <a:gd name="T27" fmla="*/ 296 h 412"/>
                  <a:gd name="T28" fmla="*/ 141 w 477"/>
                  <a:gd name="T29" fmla="*/ 360 h 412"/>
                  <a:gd name="T30" fmla="*/ 157 w 477"/>
                  <a:gd name="T31" fmla="*/ 373 h 412"/>
                  <a:gd name="T32" fmla="*/ 176 w 477"/>
                  <a:gd name="T33" fmla="*/ 365 h 412"/>
                  <a:gd name="T34" fmla="*/ 205 w 477"/>
                  <a:gd name="T35" fmla="*/ 412 h 412"/>
                  <a:gd name="T36" fmla="*/ 248 w 477"/>
                  <a:gd name="T37" fmla="*/ 389 h 412"/>
                  <a:gd name="T38" fmla="*/ 265 w 477"/>
                  <a:gd name="T39" fmla="*/ 398 h 412"/>
                  <a:gd name="T40" fmla="*/ 276 w 477"/>
                  <a:gd name="T41" fmla="*/ 379 h 412"/>
                  <a:gd name="T42" fmla="*/ 322 w 477"/>
                  <a:gd name="T43" fmla="*/ 373 h 412"/>
                  <a:gd name="T44" fmla="*/ 358 w 477"/>
                  <a:gd name="T45" fmla="*/ 398 h 412"/>
                  <a:gd name="T46" fmla="*/ 378 w 477"/>
                  <a:gd name="T47" fmla="*/ 398 h 412"/>
                  <a:gd name="T48" fmla="*/ 382 w 477"/>
                  <a:gd name="T49" fmla="*/ 379 h 412"/>
                  <a:gd name="T50" fmla="*/ 451 w 477"/>
                  <a:gd name="T51" fmla="*/ 365 h 412"/>
                  <a:gd name="T52" fmla="*/ 437 w 477"/>
                  <a:gd name="T53" fmla="*/ 323 h 412"/>
                  <a:gd name="T54" fmla="*/ 477 w 477"/>
                  <a:gd name="T55" fmla="*/ 294 h 412"/>
                  <a:gd name="T56" fmla="*/ 441 w 477"/>
                  <a:gd name="T57" fmla="*/ 239 h 412"/>
                  <a:gd name="T58" fmla="*/ 476 w 477"/>
                  <a:gd name="T59" fmla="*/ 224 h 412"/>
                  <a:gd name="T60" fmla="*/ 471 w 477"/>
                  <a:gd name="T61" fmla="*/ 205 h 412"/>
                  <a:gd name="T62" fmla="*/ 363 w 477"/>
                  <a:gd name="T63" fmla="*/ 194 h 412"/>
                  <a:gd name="T64" fmla="*/ 350 w 477"/>
                  <a:gd name="T65" fmla="*/ 209 h 412"/>
                  <a:gd name="T66" fmla="*/ 330 w 477"/>
                  <a:gd name="T67" fmla="*/ 205 h 412"/>
                  <a:gd name="T68" fmla="*/ 322 w 477"/>
                  <a:gd name="T69" fmla="*/ 180 h 412"/>
                  <a:gd name="T70" fmla="*/ 306 w 477"/>
                  <a:gd name="T71" fmla="*/ 168 h 412"/>
                  <a:gd name="T72" fmla="*/ 284 w 477"/>
                  <a:gd name="T73" fmla="*/ 178 h 412"/>
                  <a:gd name="T74" fmla="*/ 272 w 477"/>
                  <a:gd name="T75" fmla="*/ 137 h 412"/>
                  <a:gd name="T76" fmla="*/ 284 w 477"/>
                  <a:gd name="T77" fmla="*/ 117 h 412"/>
                  <a:gd name="T78" fmla="*/ 267 w 477"/>
                  <a:gd name="T79" fmla="*/ 65 h 412"/>
                  <a:gd name="T80" fmla="*/ 243 w 477"/>
                  <a:gd name="T81" fmla="*/ 52 h 412"/>
                  <a:gd name="T82" fmla="*/ 205 w 477"/>
                  <a:gd name="T83" fmla="*/ 76 h 412"/>
                  <a:gd name="T84" fmla="*/ 114 w 477"/>
                  <a:gd name="T85" fmla="*/ 0 h 412"/>
                  <a:gd name="T86" fmla="*/ 70 w 477"/>
                  <a:gd name="T87" fmla="*/ 10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477" h="412">
                    <a:moveTo>
                      <a:pt x="70" y="10"/>
                    </a:moveTo>
                    <a:lnTo>
                      <a:pt x="56" y="24"/>
                    </a:lnTo>
                    <a:lnTo>
                      <a:pt x="67" y="41"/>
                    </a:lnTo>
                    <a:lnTo>
                      <a:pt x="70" y="79"/>
                    </a:lnTo>
                    <a:lnTo>
                      <a:pt x="26" y="154"/>
                    </a:lnTo>
                    <a:lnTo>
                      <a:pt x="4" y="162"/>
                    </a:lnTo>
                    <a:lnTo>
                      <a:pt x="0" y="186"/>
                    </a:lnTo>
                    <a:lnTo>
                      <a:pt x="0" y="187"/>
                    </a:lnTo>
                    <a:lnTo>
                      <a:pt x="73" y="191"/>
                    </a:lnTo>
                    <a:lnTo>
                      <a:pt x="72" y="230"/>
                    </a:lnTo>
                    <a:lnTo>
                      <a:pt x="88" y="217"/>
                    </a:lnTo>
                    <a:lnTo>
                      <a:pt x="130" y="239"/>
                    </a:lnTo>
                    <a:lnTo>
                      <a:pt x="125" y="260"/>
                    </a:lnTo>
                    <a:lnTo>
                      <a:pt x="149" y="296"/>
                    </a:lnTo>
                    <a:lnTo>
                      <a:pt x="141" y="360"/>
                    </a:lnTo>
                    <a:lnTo>
                      <a:pt x="157" y="373"/>
                    </a:lnTo>
                    <a:lnTo>
                      <a:pt x="176" y="365"/>
                    </a:lnTo>
                    <a:lnTo>
                      <a:pt x="205" y="412"/>
                    </a:lnTo>
                    <a:lnTo>
                      <a:pt x="248" y="389"/>
                    </a:lnTo>
                    <a:lnTo>
                      <a:pt x="265" y="398"/>
                    </a:lnTo>
                    <a:lnTo>
                      <a:pt x="276" y="379"/>
                    </a:lnTo>
                    <a:lnTo>
                      <a:pt x="322" y="373"/>
                    </a:lnTo>
                    <a:lnTo>
                      <a:pt x="358" y="398"/>
                    </a:lnTo>
                    <a:lnTo>
                      <a:pt x="378" y="398"/>
                    </a:lnTo>
                    <a:lnTo>
                      <a:pt x="382" y="379"/>
                    </a:lnTo>
                    <a:lnTo>
                      <a:pt x="451" y="365"/>
                    </a:lnTo>
                    <a:lnTo>
                      <a:pt x="437" y="323"/>
                    </a:lnTo>
                    <a:lnTo>
                      <a:pt x="477" y="294"/>
                    </a:lnTo>
                    <a:lnTo>
                      <a:pt x="441" y="239"/>
                    </a:lnTo>
                    <a:lnTo>
                      <a:pt x="476" y="224"/>
                    </a:lnTo>
                    <a:lnTo>
                      <a:pt x="471" y="205"/>
                    </a:lnTo>
                    <a:lnTo>
                      <a:pt x="363" y="194"/>
                    </a:lnTo>
                    <a:lnTo>
                      <a:pt x="350" y="209"/>
                    </a:lnTo>
                    <a:lnTo>
                      <a:pt x="330" y="205"/>
                    </a:lnTo>
                    <a:lnTo>
                      <a:pt x="322" y="180"/>
                    </a:lnTo>
                    <a:lnTo>
                      <a:pt x="306" y="168"/>
                    </a:lnTo>
                    <a:lnTo>
                      <a:pt x="284" y="178"/>
                    </a:lnTo>
                    <a:lnTo>
                      <a:pt x="272" y="137"/>
                    </a:lnTo>
                    <a:lnTo>
                      <a:pt x="284" y="117"/>
                    </a:lnTo>
                    <a:lnTo>
                      <a:pt x="267" y="65"/>
                    </a:lnTo>
                    <a:lnTo>
                      <a:pt x="243" y="52"/>
                    </a:lnTo>
                    <a:lnTo>
                      <a:pt x="205" y="76"/>
                    </a:lnTo>
                    <a:lnTo>
                      <a:pt x="114" y="0"/>
                    </a:lnTo>
                    <a:lnTo>
                      <a:pt x="70" y="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8" name="Freeform 50">
                <a:extLst>
                  <a:ext uri="{FF2B5EF4-FFF2-40B4-BE49-F238E27FC236}">
                    <a16:creationId xmlns:a16="http://schemas.microsoft.com/office/drawing/2014/main" id="{AB80F1E7-A7C5-F175-4A4C-E1DFB43645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96" y="1223"/>
                <a:ext cx="465" cy="370"/>
              </a:xfrm>
              <a:custGeom>
                <a:avLst/>
                <a:gdLst>
                  <a:gd name="T0" fmla="*/ 260 w 465"/>
                  <a:gd name="T1" fmla="*/ 11 h 370"/>
                  <a:gd name="T2" fmla="*/ 233 w 465"/>
                  <a:gd name="T3" fmla="*/ 6 h 370"/>
                  <a:gd name="T4" fmla="*/ 214 w 465"/>
                  <a:gd name="T5" fmla="*/ 19 h 370"/>
                  <a:gd name="T6" fmla="*/ 203 w 465"/>
                  <a:gd name="T7" fmla="*/ 0 h 370"/>
                  <a:gd name="T8" fmla="*/ 189 w 465"/>
                  <a:gd name="T9" fmla="*/ 20 h 370"/>
                  <a:gd name="T10" fmla="*/ 140 w 465"/>
                  <a:gd name="T11" fmla="*/ 25 h 370"/>
                  <a:gd name="T12" fmla="*/ 137 w 465"/>
                  <a:gd name="T13" fmla="*/ 36 h 370"/>
                  <a:gd name="T14" fmla="*/ 102 w 465"/>
                  <a:gd name="T15" fmla="*/ 113 h 370"/>
                  <a:gd name="T16" fmla="*/ 43 w 465"/>
                  <a:gd name="T17" fmla="*/ 116 h 370"/>
                  <a:gd name="T18" fmla="*/ 0 w 465"/>
                  <a:gd name="T19" fmla="*/ 137 h 370"/>
                  <a:gd name="T20" fmla="*/ 2 w 465"/>
                  <a:gd name="T21" fmla="*/ 156 h 370"/>
                  <a:gd name="T22" fmla="*/ 2 w 465"/>
                  <a:gd name="T23" fmla="*/ 156 h 370"/>
                  <a:gd name="T24" fmla="*/ 19 w 465"/>
                  <a:gd name="T25" fmla="*/ 208 h 370"/>
                  <a:gd name="T26" fmla="*/ 7 w 465"/>
                  <a:gd name="T27" fmla="*/ 228 h 370"/>
                  <a:gd name="T28" fmla="*/ 19 w 465"/>
                  <a:gd name="T29" fmla="*/ 269 h 370"/>
                  <a:gd name="T30" fmla="*/ 41 w 465"/>
                  <a:gd name="T31" fmla="*/ 259 h 370"/>
                  <a:gd name="T32" fmla="*/ 57 w 465"/>
                  <a:gd name="T33" fmla="*/ 271 h 370"/>
                  <a:gd name="T34" fmla="*/ 65 w 465"/>
                  <a:gd name="T35" fmla="*/ 296 h 370"/>
                  <a:gd name="T36" fmla="*/ 85 w 465"/>
                  <a:gd name="T37" fmla="*/ 300 h 370"/>
                  <a:gd name="T38" fmla="*/ 98 w 465"/>
                  <a:gd name="T39" fmla="*/ 285 h 370"/>
                  <a:gd name="T40" fmla="*/ 206 w 465"/>
                  <a:gd name="T41" fmla="*/ 296 h 370"/>
                  <a:gd name="T42" fmla="*/ 211 w 465"/>
                  <a:gd name="T43" fmla="*/ 315 h 370"/>
                  <a:gd name="T44" fmla="*/ 307 w 465"/>
                  <a:gd name="T45" fmla="*/ 337 h 370"/>
                  <a:gd name="T46" fmla="*/ 333 w 465"/>
                  <a:gd name="T47" fmla="*/ 370 h 370"/>
                  <a:gd name="T48" fmla="*/ 398 w 465"/>
                  <a:gd name="T49" fmla="*/ 359 h 370"/>
                  <a:gd name="T50" fmla="*/ 409 w 465"/>
                  <a:gd name="T51" fmla="*/ 341 h 370"/>
                  <a:gd name="T52" fmla="*/ 428 w 465"/>
                  <a:gd name="T53" fmla="*/ 337 h 370"/>
                  <a:gd name="T54" fmla="*/ 412 w 465"/>
                  <a:gd name="T55" fmla="*/ 288 h 370"/>
                  <a:gd name="T56" fmla="*/ 392 w 465"/>
                  <a:gd name="T57" fmla="*/ 267 h 370"/>
                  <a:gd name="T58" fmla="*/ 429 w 465"/>
                  <a:gd name="T59" fmla="*/ 244 h 370"/>
                  <a:gd name="T60" fmla="*/ 440 w 465"/>
                  <a:gd name="T61" fmla="*/ 228 h 370"/>
                  <a:gd name="T62" fmla="*/ 432 w 465"/>
                  <a:gd name="T63" fmla="*/ 208 h 370"/>
                  <a:gd name="T64" fmla="*/ 465 w 465"/>
                  <a:gd name="T65" fmla="*/ 173 h 370"/>
                  <a:gd name="T66" fmla="*/ 462 w 465"/>
                  <a:gd name="T67" fmla="*/ 132 h 370"/>
                  <a:gd name="T68" fmla="*/ 415 w 465"/>
                  <a:gd name="T69" fmla="*/ 79 h 370"/>
                  <a:gd name="T70" fmla="*/ 337 w 465"/>
                  <a:gd name="T71" fmla="*/ 97 h 370"/>
                  <a:gd name="T72" fmla="*/ 271 w 465"/>
                  <a:gd name="T73" fmla="*/ 93 h 370"/>
                  <a:gd name="T74" fmla="*/ 289 w 465"/>
                  <a:gd name="T75" fmla="*/ 82 h 370"/>
                  <a:gd name="T76" fmla="*/ 293 w 465"/>
                  <a:gd name="T77" fmla="*/ 63 h 370"/>
                  <a:gd name="T78" fmla="*/ 264 w 465"/>
                  <a:gd name="T79" fmla="*/ 31 h 370"/>
                  <a:gd name="T80" fmla="*/ 260 w 465"/>
                  <a:gd name="T81" fmla="*/ 11 h 3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465" h="370">
                    <a:moveTo>
                      <a:pt x="260" y="11"/>
                    </a:moveTo>
                    <a:lnTo>
                      <a:pt x="233" y="6"/>
                    </a:lnTo>
                    <a:lnTo>
                      <a:pt x="214" y="19"/>
                    </a:lnTo>
                    <a:lnTo>
                      <a:pt x="203" y="0"/>
                    </a:lnTo>
                    <a:lnTo>
                      <a:pt x="189" y="20"/>
                    </a:lnTo>
                    <a:lnTo>
                      <a:pt x="140" y="25"/>
                    </a:lnTo>
                    <a:lnTo>
                      <a:pt x="137" y="36"/>
                    </a:lnTo>
                    <a:lnTo>
                      <a:pt x="102" y="113"/>
                    </a:lnTo>
                    <a:lnTo>
                      <a:pt x="43" y="116"/>
                    </a:lnTo>
                    <a:lnTo>
                      <a:pt x="0" y="137"/>
                    </a:lnTo>
                    <a:lnTo>
                      <a:pt x="2" y="156"/>
                    </a:lnTo>
                    <a:lnTo>
                      <a:pt x="2" y="156"/>
                    </a:lnTo>
                    <a:lnTo>
                      <a:pt x="19" y="208"/>
                    </a:lnTo>
                    <a:lnTo>
                      <a:pt x="7" y="228"/>
                    </a:lnTo>
                    <a:lnTo>
                      <a:pt x="19" y="269"/>
                    </a:lnTo>
                    <a:lnTo>
                      <a:pt x="41" y="259"/>
                    </a:lnTo>
                    <a:lnTo>
                      <a:pt x="57" y="271"/>
                    </a:lnTo>
                    <a:lnTo>
                      <a:pt x="65" y="296"/>
                    </a:lnTo>
                    <a:lnTo>
                      <a:pt x="85" y="300"/>
                    </a:lnTo>
                    <a:lnTo>
                      <a:pt x="98" y="285"/>
                    </a:lnTo>
                    <a:lnTo>
                      <a:pt x="206" y="296"/>
                    </a:lnTo>
                    <a:lnTo>
                      <a:pt x="211" y="315"/>
                    </a:lnTo>
                    <a:lnTo>
                      <a:pt x="307" y="337"/>
                    </a:lnTo>
                    <a:lnTo>
                      <a:pt x="333" y="370"/>
                    </a:lnTo>
                    <a:lnTo>
                      <a:pt x="398" y="359"/>
                    </a:lnTo>
                    <a:lnTo>
                      <a:pt x="409" y="341"/>
                    </a:lnTo>
                    <a:lnTo>
                      <a:pt x="428" y="337"/>
                    </a:lnTo>
                    <a:lnTo>
                      <a:pt x="412" y="288"/>
                    </a:lnTo>
                    <a:lnTo>
                      <a:pt x="392" y="267"/>
                    </a:lnTo>
                    <a:lnTo>
                      <a:pt x="429" y="244"/>
                    </a:lnTo>
                    <a:lnTo>
                      <a:pt x="440" y="228"/>
                    </a:lnTo>
                    <a:lnTo>
                      <a:pt x="432" y="208"/>
                    </a:lnTo>
                    <a:lnTo>
                      <a:pt x="465" y="173"/>
                    </a:lnTo>
                    <a:lnTo>
                      <a:pt x="462" y="132"/>
                    </a:lnTo>
                    <a:lnTo>
                      <a:pt x="415" y="79"/>
                    </a:lnTo>
                    <a:lnTo>
                      <a:pt x="337" y="97"/>
                    </a:lnTo>
                    <a:lnTo>
                      <a:pt x="271" y="93"/>
                    </a:lnTo>
                    <a:lnTo>
                      <a:pt x="289" y="82"/>
                    </a:lnTo>
                    <a:lnTo>
                      <a:pt x="293" y="63"/>
                    </a:lnTo>
                    <a:lnTo>
                      <a:pt x="264" y="31"/>
                    </a:lnTo>
                    <a:lnTo>
                      <a:pt x="260" y="1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9" name="Freeform 51">
                <a:extLst>
                  <a:ext uri="{FF2B5EF4-FFF2-40B4-BE49-F238E27FC236}">
                    <a16:creationId xmlns:a16="http://schemas.microsoft.com/office/drawing/2014/main" id="{39D1EB54-8461-7E55-E843-6989ED08AB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56" y="884"/>
                <a:ext cx="331" cy="436"/>
              </a:xfrm>
              <a:custGeom>
                <a:avLst/>
                <a:gdLst>
                  <a:gd name="T0" fmla="*/ 216 w 331"/>
                  <a:gd name="T1" fmla="*/ 43 h 436"/>
                  <a:gd name="T2" fmla="*/ 221 w 331"/>
                  <a:gd name="T3" fmla="*/ 24 h 436"/>
                  <a:gd name="T4" fmla="*/ 209 w 331"/>
                  <a:gd name="T5" fmla="*/ 5 h 436"/>
                  <a:gd name="T6" fmla="*/ 190 w 331"/>
                  <a:gd name="T7" fmla="*/ 0 h 436"/>
                  <a:gd name="T8" fmla="*/ 133 w 331"/>
                  <a:gd name="T9" fmla="*/ 21 h 436"/>
                  <a:gd name="T10" fmla="*/ 114 w 331"/>
                  <a:gd name="T11" fmla="*/ 10 h 436"/>
                  <a:gd name="T12" fmla="*/ 102 w 331"/>
                  <a:gd name="T13" fmla="*/ 26 h 436"/>
                  <a:gd name="T14" fmla="*/ 51 w 331"/>
                  <a:gd name="T15" fmla="*/ 18 h 436"/>
                  <a:gd name="T16" fmla="*/ 55 w 331"/>
                  <a:gd name="T17" fmla="*/ 34 h 436"/>
                  <a:gd name="T18" fmla="*/ 42 w 331"/>
                  <a:gd name="T19" fmla="*/ 49 h 436"/>
                  <a:gd name="T20" fmla="*/ 42 w 331"/>
                  <a:gd name="T21" fmla="*/ 49 h 436"/>
                  <a:gd name="T22" fmla="*/ 53 w 331"/>
                  <a:gd name="T23" fmla="*/ 85 h 436"/>
                  <a:gd name="T24" fmla="*/ 44 w 331"/>
                  <a:gd name="T25" fmla="*/ 103 h 436"/>
                  <a:gd name="T26" fmla="*/ 53 w 331"/>
                  <a:gd name="T27" fmla="*/ 137 h 436"/>
                  <a:gd name="T28" fmla="*/ 53 w 331"/>
                  <a:gd name="T29" fmla="*/ 137 h 436"/>
                  <a:gd name="T30" fmla="*/ 55 w 331"/>
                  <a:gd name="T31" fmla="*/ 158 h 436"/>
                  <a:gd name="T32" fmla="*/ 48 w 331"/>
                  <a:gd name="T33" fmla="*/ 188 h 436"/>
                  <a:gd name="T34" fmla="*/ 51 w 331"/>
                  <a:gd name="T35" fmla="*/ 194 h 436"/>
                  <a:gd name="T36" fmla="*/ 23 w 331"/>
                  <a:gd name="T37" fmla="*/ 317 h 436"/>
                  <a:gd name="T38" fmla="*/ 0 w 331"/>
                  <a:gd name="T39" fmla="*/ 350 h 436"/>
                  <a:gd name="T40" fmla="*/ 4 w 331"/>
                  <a:gd name="T41" fmla="*/ 370 h 436"/>
                  <a:gd name="T42" fmla="*/ 33 w 331"/>
                  <a:gd name="T43" fmla="*/ 402 h 436"/>
                  <a:gd name="T44" fmla="*/ 29 w 331"/>
                  <a:gd name="T45" fmla="*/ 421 h 436"/>
                  <a:gd name="T46" fmla="*/ 11 w 331"/>
                  <a:gd name="T47" fmla="*/ 432 h 436"/>
                  <a:gd name="T48" fmla="*/ 77 w 331"/>
                  <a:gd name="T49" fmla="*/ 436 h 436"/>
                  <a:gd name="T50" fmla="*/ 155 w 331"/>
                  <a:gd name="T51" fmla="*/ 418 h 436"/>
                  <a:gd name="T52" fmla="*/ 182 w 331"/>
                  <a:gd name="T53" fmla="*/ 380 h 436"/>
                  <a:gd name="T54" fmla="*/ 183 w 331"/>
                  <a:gd name="T55" fmla="*/ 339 h 436"/>
                  <a:gd name="T56" fmla="*/ 292 w 331"/>
                  <a:gd name="T57" fmla="*/ 317 h 436"/>
                  <a:gd name="T58" fmla="*/ 290 w 331"/>
                  <a:gd name="T59" fmla="*/ 257 h 436"/>
                  <a:gd name="T60" fmla="*/ 311 w 331"/>
                  <a:gd name="T61" fmla="*/ 251 h 436"/>
                  <a:gd name="T62" fmla="*/ 331 w 331"/>
                  <a:gd name="T63" fmla="*/ 216 h 436"/>
                  <a:gd name="T64" fmla="*/ 312 w 331"/>
                  <a:gd name="T65" fmla="*/ 203 h 436"/>
                  <a:gd name="T66" fmla="*/ 289 w 331"/>
                  <a:gd name="T67" fmla="*/ 145 h 436"/>
                  <a:gd name="T68" fmla="*/ 306 w 331"/>
                  <a:gd name="T69" fmla="*/ 130 h 436"/>
                  <a:gd name="T70" fmla="*/ 309 w 331"/>
                  <a:gd name="T71" fmla="*/ 115 h 436"/>
                  <a:gd name="T72" fmla="*/ 245 w 331"/>
                  <a:gd name="T73" fmla="*/ 73 h 436"/>
                  <a:gd name="T74" fmla="*/ 216 w 331"/>
                  <a:gd name="T75" fmla="*/ 43 h 4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331" h="436">
                    <a:moveTo>
                      <a:pt x="216" y="43"/>
                    </a:moveTo>
                    <a:lnTo>
                      <a:pt x="221" y="24"/>
                    </a:lnTo>
                    <a:lnTo>
                      <a:pt x="209" y="5"/>
                    </a:lnTo>
                    <a:lnTo>
                      <a:pt x="190" y="0"/>
                    </a:lnTo>
                    <a:lnTo>
                      <a:pt x="133" y="21"/>
                    </a:lnTo>
                    <a:lnTo>
                      <a:pt x="114" y="10"/>
                    </a:lnTo>
                    <a:lnTo>
                      <a:pt x="102" y="26"/>
                    </a:lnTo>
                    <a:lnTo>
                      <a:pt x="51" y="18"/>
                    </a:lnTo>
                    <a:lnTo>
                      <a:pt x="55" y="34"/>
                    </a:lnTo>
                    <a:lnTo>
                      <a:pt x="42" y="49"/>
                    </a:lnTo>
                    <a:lnTo>
                      <a:pt x="42" y="49"/>
                    </a:lnTo>
                    <a:lnTo>
                      <a:pt x="53" y="85"/>
                    </a:lnTo>
                    <a:lnTo>
                      <a:pt x="44" y="103"/>
                    </a:lnTo>
                    <a:lnTo>
                      <a:pt x="53" y="137"/>
                    </a:lnTo>
                    <a:lnTo>
                      <a:pt x="53" y="137"/>
                    </a:lnTo>
                    <a:lnTo>
                      <a:pt x="55" y="158"/>
                    </a:lnTo>
                    <a:lnTo>
                      <a:pt x="48" y="188"/>
                    </a:lnTo>
                    <a:lnTo>
                      <a:pt x="51" y="194"/>
                    </a:lnTo>
                    <a:lnTo>
                      <a:pt x="23" y="317"/>
                    </a:lnTo>
                    <a:lnTo>
                      <a:pt x="0" y="350"/>
                    </a:lnTo>
                    <a:lnTo>
                      <a:pt x="4" y="370"/>
                    </a:lnTo>
                    <a:lnTo>
                      <a:pt x="33" y="402"/>
                    </a:lnTo>
                    <a:lnTo>
                      <a:pt x="29" y="421"/>
                    </a:lnTo>
                    <a:lnTo>
                      <a:pt x="11" y="432"/>
                    </a:lnTo>
                    <a:lnTo>
                      <a:pt x="77" y="436"/>
                    </a:lnTo>
                    <a:lnTo>
                      <a:pt x="155" y="418"/>
                    </a:lnTo>
                    <a:lnTo>
                      <a:pt x="182" y="380"/>
                    </a:lnTo>
                    <a:lnTo>
                      <a:pt x="183" y="339"/>
                    </a:lnTo>
                    <a:lnTo>
                      <a:pt x="292" y="317"/>
                    </a:lnTo>
                    <a:lnTo>
                      <a:pt x="290" y="257"/>
                    </a:lnTo>
                    <a:lnTo>
                      <a:pt x="311" y="251"/>
                    </a:lnTo>
                    <a:lnTo>
                      <a:pt x="331" y="216"/>
                    </a:lnTo>
                    <a:lnTo>
                      <a:pt x="312" y="203"/>
                    </a:lnTo>
                    <a:lnTo>
                      <a:pt x="289" y="145"/>
                    </a:lnTo>
                    <a:lnTo>
                      <a:pt x="306" y="130"/>
                    </a:lnTo>
                    <a:lnTo>
                      <a:pt x="309" y="115"/>
                    </a:lnTo>
                    <a:lnTo>
                      <a:pt x="245" y="73"/>
                    </a:lnTo>
                    <a:lnTo>
                      <a:pt x="216" y="4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0" name="Freeform 52">
                <a:extLst>
                  <a:ext uri="{FF2B5EF4-FFF2-40B4-BE49-F238E27FC236}">
                    <a16:creationId xmlns:a16="http://schemas.microsoft.com/office/drawing/2014/main" id="{BC6FA825-7086-ED47-2CA3-3A0DA24A94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88" y="1201"/>
                <a:ext cx="429" cy="456"/>
              </a:xfrm>
              <a:custGeom>
                <a:avLst/>
                <a:gdLst>
                  <a:gd name="T0" fmla="*/ 51 w 429"/>
                  <a:gd name="T1" fmla="*/ 22 h 456"/>
                  <a:gd name="T2" fmla="*/ 50 w 429"/>
                  <a:gd name="T3" fmla="*/ 63 h 456"/>
                  <a:gd name="T4" fmla="*/ 23 w 429"/>
                  <a:gd name="T5" fmla="*/ 101 h 456"/>
                  <a:gd name="T6" fmla="*/ 70 w 429"/>
                  <a:gd name="T7" fmla="*/ 154 h 456"/>
                  <a:gd name="T8" fmla="*/ 73 w 429"/>
                  <a:gd name="T9" fmla="*/ 195 h 456"/>
                  <a:gd name="T10" fmla="*/ 40 w 429"/>
                  <a:gd name="T11" fmla="*/ 230 h 456"/>
                  <a:gd name="T12" fmla="*/ 48 w 429"/>
                  <a:gd name="T13" fmla="*/ 250 h 456"/>
                  <a:gd name="T14" fmla="*/ 37 w 429"/>
                  <a:gd name="T15" fmla="*/ 266 h 456"/>
                  <a:gd name="T16" fmla="*/ 0 w 429"/>
                  <a:gd name="T17" fmla="*/ 289 h 456"/>
                  <a:gd name="T18" fmla="*/ 20 w 429"/>
                  <a:gd name="T19" fmla="*/ 310 h 456"/>
                  <a:gd name="T20" fmla="*/ 36 w 429"/>
                  <a:gd name="T21" fmla="*/ 359 h 456"/>
                  <a:gd name="T22" fmla="*/ 36 w 429"/>
                  <a:gd name="T23" fmla="*/ 359 h 456"/>
                  <a:gd name="T24" fmla="*/ 61 w 429"/>
                  <a:gd name="T25" fmla="*/ 359 h 456"/>
                  <a:gd name="T26" fmla="*/ 113 w 429"/>
                  <a:gd name="T27" fmla="*/ 393 h 456"/>
                  <a:gd name="T28" fmla="*/ 155 w 429"/>
                  <a:gd name="T29" fmla="*/ 393 h 456"/>
                  <a:gd name="T30" fmla="*/ 188 w 429"/>
                  <a:gd name="T31" fmla="*/ 363 h 456"/>
                  <a:gd name="T32" fmla="*/ 215 w 429"/>
                  <a:gd name="T33" fmla="*/ 403 h 456"/>
                  <a:gd name="T34" fmla="*/ 254 w 429"/>
                  <a:gd name="T35" fmla="*/ 423 h 456"/>
                  <a:gd name="T36" fmla="*/ 295 w 429"/>
                  <a:gd name="T37" fmla="*/ 417 h 456"/>
                  <a:gd name="T38" fmla="*/ 301 w 429"/>
                  <a:gd name="T39" fmla="*/ 444 h 456"/>
                  <a:gd name="T40" fmla="*/ 322 w 429"/>
                  <a:gd name="T41" fmla="*/ 437 h 456"/>
                  <a:gd name="T42" fmla="*/ 331 w 429"/>
                  <a:gd name="T43" fmla="*/ 456 h 456"/>
                  <a:gd name="T44" fmla="*/ 370 w 429"/>
                  <a:gd name="T45" fmla="*/ 453 h 456"/>
                  <a:gd name="T46" fmla="*/ 370 w 429"/>
                  <a:gd name="T47" fmla="*/ 453 h 456"/>
                  <a:gd name="T48" fmla="*/ 363 w 429"/>
                  <a:gd name="T49" fmla="*/ 434 h 456"/>
                  <a:gd name="T50" fmla="*/ 372 w 429"/>
                  <a:gd name="T51" fmla="*/ 377 h 456"/>
                  <a:gd name="T52" fmla="*/ 419 w 429"/>
                  <a:gd name="T53" fmla="*/ 304 h 456"/>
                  <a:gd name="T54" fmla="*/ 407 w 429"/>
                  <a:gd name="T55" fmla="*/ 288 h 456"/>
                  <a:gd name="T56" fmla="*/ 425 w 429"/>
                  <a:gd name="T57" fmla="*/ 274 h 456"/>
                  <a:gd name="T58" fmla="*/ 429 w 429"/>
                  <a:gd name="T59" fmla="*/ 247 h 456"/>
                  <a:gd name="T60" fmla="*/ 407 w 429"/>
                  <a:gd name="T61" fmla="*/ 219 h 456"/>
                  <a:gd name="T62" fmla="*/ 419 w 429"/>
                  <a:gd name="T63" fmla="*/ 198 h 456"/>
                  <a:gd name="T64" fmla="*/ 399 w 429"/>
                  <a:gd name="T65" fmla="*/ 187 h 456"/>
                  <a:gd name="T66" fmla="*/ 311 w 429"/>
                  <a:gd name="T67" fmla="*/ 198 h 456"/>
                  <a:gd name="T68" fmla="*/ 275 w 429"/>
                  <a:gd name="T69" fmla="*/ 121 h 456"/>
                  <a:gd name="T70" fmla="*/ 249 w 429"/>
                  <a:gd name="T71" fmla="*/ 93 h 456"/>
                  <a:gd name="T72" fmla="*/ 235 w 429"/>
                  <a:gd name="T73" fmla="*/ 108 h 456"/>
                  <a:gd name="T74" fmla="*/ 218 w 429"/>
                  <a:gd name="T75" fmla="*/ 50 h 456"/>
                  <a:gd name="T76" fmla="*/ 187 w 429"/>
                  <a:gd name="T77" fmla="*/ 9 h 456"/>
                  <a:gd name="T78" fmla="*/ 160 w 429"/>
                  <a:gd name="T79" fmla="*/ 0 h 456"/>
                  <a:gd name="T80" fmla="*/ 51 w 429"/>
                  <a:gd name="T81" fmla="*/ 22 h 4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429" h="456">
                    <a:moveTo>
                      <a:pt x="51" y="22"/>
                    </a:moveTo>
                    <a:lnTo>
                      <a:pt x="50" y="63"/>
                    </a:lnTo>
                    <a:lnTo>
                      <a:pt x="23" y="101"/>
                    </a:lnTo>
                    <a:lnTo>
                      <a:pt x="70" y="154"/>
                    </a:lnTo>
                    <a:lnTo>
                      <a:pt x="73" y="195"/>
                    </a:lnTo>
                    <a:lnTo>
                      <a:pt x="40" y="230"/>
                    </a:lnTo>
                    <a:lnTo>
                      <a:pt x="48" y="250"/>
                    </a:lnTo>
                    <a:lnTo>
                      <a:pt x="37" y="266"/>
                    </a:lnTo>
                    <a:lnTo>
                      <a:pt x="0" y="289"/>
                    </a:lnTo>
                    <a:lnTo>
                      <a:pt x="20" y="310"/>
                    </a:lnTo>
                    <a:lnTo>
                      <a:pt x="36" y="359"/>
                    </a:lnTo>
                    <a:lnTo>
                      <a:pt x="36" y="359"/>
                    </a:lnTo>
                    <a:lnTo>
                      <a:pt x="61" y="359"/>
                    </a:lnTo>
                    <a:lnTo>
                      <a:pt x="113" y="393"/>
                    </a:lnTo>
                    <a:lnTo>
                      <a:pt x="155" y="393"/>
                    </a:lnTo>
                    <a:lnTo>
                      <a:pt x="188" y="363"/>
                    </a:lnTo>
                    <a:lnTo>
                      <a:pt x="215" y="403"/>
                    </a:lnTo>
                    <a:lnTo>
                      <a:pt x="254" y="423"/>
                    </a:lnTo>
                    <a:lnTo>
                      <a:pt x="295" y="417"/>
                    </a:lnTo>
                    <a:lnTo>
                      <a:pt x="301" y="444"/>
                    </a:lnTo>
                    <a:lnTo>
                      <a:pt x="322" y="437"/>
                    </a:lnTo>
                    <a:lnTo>
                      <a:pt x="331" y="456"/>
                    </a:lnTo>
                    <a:lnTo>
                      <a:pt x="370" y="453"/>
                    </a:lnTo>
                    <a:lnTo>
                      <a:pt x="370" y="453"/>
                    </a:lnTo>
                    <a:lnTo>
                      <a:pt x="363" y="434"/>
                    </a:lnTo>
                    <a:lnTo>
                      <a:pt x="372" y="377"/>
                    </a:lnTo>
                    <a:lnTo>
                      <a:pt x="419" y="304"/>
                    </a:lnTo>
                    <a:lnTo>
                      <a:pt x="407" y="288"/>
                    </a:lnTo>
                    <a:lnTo>
                      <a:pt x="425" y="274"/>
                    </a:lnTo>
                    <a:lnTo>
                      <a:pt x="429" y="247"/>
                    </a:lnTo>
                    <a:lnTo>
                      <a:pt x="407" y="219"/>
                    </a:lnTo>
                    <a:lnTo>
                      <a:pt x="419" y="198"/>
                    </a:lnTo>
                    <a:lnTo>
                      <a:pt x="399" y="187"/>
                    </a:lnTo>
                    <a:lnTo>
                      <a:pt x="311" y="198"/>
                    </a:lnTo>
                    <a:lnTo>
                      <a:pt x="275" y="121"/>
                    </a:lnTo>
                    <a:lnTo>
                      <a:pt x="249" y="93"/>
                    </a:lnTo>
                    <a:lnTo>
                      <a:pt x="235" y="108"/>
                    </a:lnTo>
                    <a:lnTo>
                      <a:pt x="218" y="50"/>
                    </a:lnTo>
                    <a:lnTo>
                      <a:pt x="187" y="9"/>
                    </a:lnTo>
                    <a:lnTo>
                      <a:pt x="160" y="0"/>
                    </a:lnTo>
                    <a:lnTo>
                      <a:pt x="51" y="2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1" name="Freeform 53">
                <a:extLst>
                  <a:ext uri="{FF2B5EF4-FFF2-40B4-BE49-F238E27FC236}">
                    <a16:creationId xmlns:a16="http://schemas.microsoft.com/office/drawing/2014/main" id="{BF943F9C-462A-274D-F8DB-1FDDDE8DE1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09" y="940"/>
                <a:ext cx="491" cy="371"/>
              </a:xfrm>
              <a:custGeom>
                <a:avLst/>
                <a:gdLst>
                  <a:gd name="T0" fmla="*/ 349 w 491"/>
                  <a:gd name="T1" fmla="*/ 108 h 371"/>
                  <a:gd name="T2" fmla="*/ 274 w 491"/>
                  <a:gd name="T3" fmla="*/ 171 h 371"/>
                  <a:gd name="T4" fmla="*/ 268 w 491"/>
                  <a:gd name="T5" fmla="*/ 146 h 371"/>
                  <a:gd name="T6" fmla="*/ 239 w 491"/>
                  <a:gd name="T7" fmla="*/ 127 h 371"/>
                  <a:gd name="T8" fmla="*/ 239 w 491"/>
                  <a:gd name="T9" fmla="*/ 105 h 371"/>
                  <a:gd name="T10" fmla="*/ 208 w 491"/>
                  <a:gd name="T11" fmla="*/ 50 h 371"/>
                  <a:gd name="T12" fmla="*/ 186 w 491"/>
                  <a:gd name="T13" fmla="*/ 45 h 371"/>
                  <a:gd name="T14" fmla="*/ 191 w 491"/>
                  <a:gd name="T15" fmla="*/ 25 h 371"/>
                  <a:gd name="T16" fmla="*/ 170 w 491"/>
                  <a:gd name="T17" fmla="*/ 28 h 371"/>
                  <a:gd name="T18" fmla="*/ 158 w 491"/>
                  <a:gd name="T19" fmla="*/ 48 h 371"/>
                  <a:gd name="T20" fmla="*/ 167 w 491"/>
                  <a:gd name="T21" fmla="*/ 3 h 371"/>
                  <a:gd name="T22" fmla="*/ 134 w 491"/>
                  <a:gd name="T23" fmla="*/ 25 h 371"/>
                  <a:gd name="T24" fmla="*/ 129 w 491"/>
                  <a:gd name="T25" fmla="*/ 0 h 371"/>
                  <a:gd name="T26" fmla="*/ 66 w 491"/>
                  <a:gd name="T27" fmla="*/ 25 h 371"/>
                  <a:gd name="T28" fmla="*/ 57 w 491"/>
                  <a:gd name="T29" fmla="*/ 7 h 371"/>
                  <a:gd name="T30" fmla="*/ 26 w 491"/>
                  <a:gd name="T31" fmla="*/ 34 h 371"/>
                  <a:gd name="T32" fmla="*/ 22 w 491"/>
                  <a:gd name="T33" fmla="*/ 78 h 371"/>
                  <a:gd name="T34" fmla="*/ 0 w 491"/>
                  <a:gd name="T35" fmla="*/ 81 h 371"/>
                  <a:gd name="T36" fmla="*/ 2 w 491"/>
                  <a:gd name="T37" fmla="*/ 100 h 371"/>
                  <a:gd name="T38" fmla="*/ 27 w 491"/>
                  <a:gd name="T39" fmla="*/ 133 h 371"/>
                  <a:gd name="T40" fmla="*/ 10 w 491"/>
                  <a:gd name="T41" fmla="*/ 193 h 371"/>
                  <a:gd name="T42" fmla="*/ 27 w 491"/>
                  <a:gd name="T43" fmla="*/ 258 h 371"/>
                  <a:gd name="T44" fmla="*/ 13 w 491"/>
                  <a:gd name="T45" fmla="*/ 288 h 371"/>
                  <a:gd name="T46" fmla="*/ 13 w 491"/>
                  <a:gd name="T47" fmla="*/ 288 h 371"/>
                  <a:gd name="T48" fmla="*/ 101 w 491"/>
                  <a:gd name="T49" fmla="*/ 311 h 371"/>
                  <a:gd name="T50" fmla="*/ 158 w 491"/>
                  <a:gd name="T51" fmla="*/ 289 h 371"/>
                  <a:gd name="T52" fmla="*/ 249 w 491"/>
                  <a:gd name="T53" fmla="*/ 335 h 371"/>
                  <a:gd name="T54" fmla="*/ 269 w 491"/>
                  <a:gd name="T55" fmla="*/ 328 h 371"/>
                  <a:gd name="T56" fmla="*/ 282 w 491"/>
                  <a:gd name="T57" fmla="*/ 371 h 371"/>
                  <a:gd name="T58" fmla="*/ 326 w 491"/>
                  <a:gd name="T59" fmla="*/ 317 h 371"/>
                  <a:gd name="T60" fmla="*/ 351 w 491"/>
                  <a:gd name="T61" fmla="*/ 324 h 371"/>
                  <a:gd name="T62" fmla="*/ 362 w 491"/>
                  <a:gd name="T63" fmla="*/ 344 h 371"/>
                  <a:gd name="T64" fmla="*/ 381 w 491"/>
                  <a:gd name="T65" fmla="*/ 336 h 371"/>
                  <a:gd name="T66" fmla="*/ 415 w 491"/>
                  <a:gd name="T67" fmla="*/ 286 h 371"/>
                  <a:gd name="T68" fmla="*/ 480 w 491"/>
                  <a:gd name="T69" fmla="*/ 267 h 371"/>
                  <a:gd name="T70" fmla="*/ 491 w 491"/>
                  <a:gd name="T71" fmla="*/ 204 h 371"/>
                  <a:gd name="T72" fmla="*/ 491 w 491"/>
                  <a:gd name="T73" fmla="*/ 165 h 371"/>
                  <a:gd name="T74" fmla="*/ 488 w 491"/>
                  <a:gd name="T75" fmla="*/ 163 h 371"/>
                  <a:gd name="T76" fmla="*/ 489 w 491"/>
                  <a:gd name="T77" fmla="*/ 166 h 371"/>
                  <a:gd name="T78" fmla="*/ 474 w 491"/>
                  <a:gd name="T79" fmla="*/ 152 h 371"/>
                  <a:gd name="T80" fmla="*/ 472 w 491"/>
                  <a:gd name="T81" fmla="*/ 151 h 371"/>
                  <a:gd name="T82" fmla="*/ 453 w 491"/>
                  <a:gd name="T83" fmla="*/ 149 h 371"/>
                  <a:gd name="T84" fmla="*/ 442 w 491"/>
                  <a:gd name="T85" fmla="*/ 132 h 371"/>
                  <a:gd name="T86" fmla="*/ 442 w 491"/>
                  <a:gd name="T87" fmla="*/ 121 h 371"/>
                  <a:gd name="T88" fmla="*/ 441 w 491"/>
                  <a:gd name="T89" fmla="*/ 121 h 371"/>
                  <a:gd name="T90" fmla="*/ 441 w 491"/>
                  <a:gd name="T91" fmla="*/ 135 h 371"/>
                  <a:gd name="T92" fmla="*/ 412 w 491"/>
                  <a:gd name="T93" fmla="*/ 136 h 371"/>
                  <a:gd name="T94" fmla="*/ 404 w 491"/>
                  <a:gd name="T95" fmla="*/ 114 h 371"/>
                  <a:gd name="T96" fmla="*/ 382 w 491"/>
                  <a:gd name="T97" fmla="*/ 125 h 371"/>
                  <a:gd name="T98" fmla="*/ 376 w 491"/>
                  <a:gd name="T99" fmla="*/ 107 h 371"/>
                  <a:gd name="T100" fmla="*/ 349 w 491"/>
                  <a:gd name="T101" fmla="*/ 108 h 3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491" h="371">
                    <a:moveTo>
                      <a:pt x="349" y="108"/>
                    </a:moveTo>
                    <a:lnTo>
                      <a:pt x="274" y="171"/>
                    </a:lnTo>
                    <a:lnTo>
                      <a:pt x="268" y="146"/>
                    </a:lnTo>
                    <a:lnTo>
                      <a:pt x="239" y="127"/>
                    </a:lnTo>
                    <a:lnTo>
                      <a:pt x="239" y="105"/>
                    </a:lnTo>
                    <a:lnTo>
                      <a:pt x="208" y="50"/>
                    </a:lnTo>
                    <a:lnTo>
                      <a:pt x="186" y="45"/>
                    </a:lnTo>
                    <a:lnTo>
                      <a:pt x="191" y="25"/>
                    </a:lnTo>
                    <a:lnTo>
                      <a:pt x="170" y="28"/>
                    </a:lnTo>
                    <a:lnTo>
                      <a:pt x="158" y="48"/>
                    </a:lnTo>
                    <a:lnTo>
                      <a:pt x="167" y="3"/>
                    </a:lnTo>
                    <a:lnTo>
                      <a:pt x="134" y="25"/>
                    </a:lnTo>
                    <a:lnTo>
                      <a:pt x="129" y="0"/>
                    </a:lnTo>
                    <a:lnTo>
                      <a:pt x="66" y="25"/>
                    </a:lnTo>
                    <a:lnTo>
                      <a:pt x="57" y="7"/>
                    </a:lnTo>
                    <a:lnTo>
                      <a:pt x="26" y="34"/>
                    </a:lnTo>
                    <a:lnTo>
                      <a:pt x="22" y="78"/>
                    </a:lnTo>
                    <a:lnTo>
                      <a:pt x="0" y="81"/>
                    </a:lnTo>
                    <a:lnTo>
                      <a:pt x="2" y="100"/>
                    </a:lnTo>
                    <a:lnTo>
                      <a:pt x="27" y="133"/>
                    </a:lnTo>
                    <a:lnTo>
                      <a:pt x="10" y="193"/>
                    </a:lnTo>
                    <a:lnTo>
                      <a:pt x="27" y="258"/>
                    </a:lnTo>
                    <a:lnTo>
                      <a:pt x="13" y="288"/>
                    </a:lnTo>
                    <a:lnTo>
                      <a:pt x="13" y="288"/>
                    </a:lnTo>
                    <a:lnTo>
                      <a:pt x="101" y="311"/>
                    </a:lnTo>
                    <a:lnTo>
                      <a:pt x="158" y="289"/>
                    </a:lnTo>
                    <a:lnTo>
                      <a:pt x="249" y="335"/>
                    </a:lnTo>
                    <a:lnTo>
                      <a:pt x="269" y="328"/>
                    </a:lnTo>
                    <a:lnTo>
                      <a:pt x="282" y="371"/>
                    </a:lnTo>
                    <a:lnTo>
                      <a:pt x="326" y="317"/>
                    </a:lnTo>
                    <a:lnTo>
                      <a:pt x="351" y="324"/>
                    </a:lnTo>
                    <a:lnTo>
                      <a:pt x="362" y="344"/>
                    </a:lnTo>
                    <a:lnTo>
                      <a:pt x="381" y="336"/>
                    </a:lnTo>
                    <a:lnTo>
                      <a:pt x="415" y="286"/>
                    </a:lnTo>
                    <a:lnTo>
                      <a:pt x="480" y="267"/>
                    </a:lnTo>
                    <a:lnTo>
                      <a:pt x="491" y="204"/>
                    </a:lnTo>
                    <a:lnTo>
                      <a:pt x="491" y="165"/>
                    </a:lnTo>
                    <a:lnTo>
                      <a:pt x="488" y="163"/>
                    </a:lnTo>
                    <a:lnTo>
                      <a:pt x="489" y="166"/>
                    </a:lnTo>
                    <a:lnTo>
                      <a:pt x="474" y="152"/>
                    </a:lnTo>
                    <a:lnTo>
                      <a:pt x="472" y="151"/>
                    </a:lnTo>
                    <a:lnTo>
                      <a:pt x="453" y="149"/>
                    </a:lnTo>
                    <a:lnTo>
                      <a:pt x="442" y="132"/>
                    </a:lnTo>
                    <a:lnTo>
                      <a:pt x="442" y="121"/>
                    </a:lnTo>
                    <a:lnTo>
                      <a:pt x="441" y="121"/>
                    </a:lnTo>
                    <a:lnTo>
                      <a:pt x="441" y="135"/>
                    </a:lnTo>
                    <a:lnTo>
                      <a:pt x="412" y="136"/>
                    </a:lnTo>
                    <a:lnTo>
                      <a:pt x="404" y="114"/>
                    </a:lnTo>
                    <a:lnTo>
                      <a:pt x="382" y="125"/>
                    </a:lnTo>
                    <a:lnTo>
                      <a:pt x="376" y="107"/>
                    </a:lnTo>
                    <a:lnTo>
                      <a:pt x="349" y="10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2" name="Freeform 54">
                <a:extLst>
                  <a:ext uri="{FF2B5EF4-FFF2-40B4-BE49-F238E27FC236}">
                    <a16:creationId xmlns:a16="http://schemas.microsoft.com/office/drawing/2014/main" id="{FA3F274A-F2B8-4945-48CE-3F2D47A584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51" y="1061"/>
                <a:ext cx="30" cy="30"/>
              </a:xfrm>
              <a:custGeom>
                <a:avLst/>
                <a:gdLst>
                  <a:gd name="T0" fmla="*/ 19 w 30"/>
                  <a:gd name="T1" fmla="*/ 0 h 30"/>
                  <a:gd name="T2" fmla="*/ 0 w 30"/>
                  <a:gd name="T3" fmla="*/ 0 h 30"/>
                  <a:gd name="T4" fmla="*/ 0 w 30"/>
                  <a:gd name="T5" fmla="*/ 11 h 30"/>
                  <a:gd name="T6" fmla="*/ 11 w 30"/>
                  <a:gd name="T7" fmla="*/ 28 h 30"/>
                  <a:gd name="T8" fmla="*/ 30 w 30"/>
                  <a:gd name="T9" fmla="*/ 30 h 30"/>
                  <a:gd name="T10" fmla="*/ 19 w 30"/>
                  <a:gd name="T11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" h="30">
                    <a:moveTo>
                      <a:pt x="19" y="0"/>
                    </a:moveTo>
                    <a:lnTo>
                      <a:pt x="0" y="0"/>
                    </a:lnTo>
                    <a:lnTo>
                      <a:pt x="0" y="11"/>
                    </a:lnTo>
                    <a:lnTo>
                      <a:pt x="11" y="28"/>
                    </a:lnTo>
                    <a:lnTo>
                      <a:pt x="30" y="30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3" name="Freeform 55">
                <a:extLst>
                  <a:ext uri="{FF2B5EF4-FFF2-40B4-BE49-F238E27FC236}">
                    <a16:creationId xmlns:a16="http://schemas.microsoft.com/office/drawing/2014/main" id="{60F3AF6F-9232-0C3B-9193-59A35F8784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75" y="987"/>
                <a:ext cx="385" cy="422"/>
              </a:xfrm>
              <a:custGeom>
                <a:avLst/>
                <a:gdLst>
                  <a:gd name="T0" fmla="*/ 334 w 385"/>
                  <a:gd name="T1" fmla="*/ 34 h 422"/>
                  <a:gd name="T2" fmla="*/ 300 w 385"/>
                  <a:gd name="T3" fmla="*/ 12 h 422"/>
                  <a:gd name="T4" fmla="*/ 275 w 385"/>
                  <a:gd name="T5" fmla="*/ 41 h 422"/>
                  <a:gd name="T6" fmla="*/ 248 w 385"/>
                  <a:gd name="T7" fmla="*/ 45 h 422"/>
                  <a:gd name="T8" fmla="*/ 146 w 385"/>
                  <a:gd name="T9" fmla="*/ 30 h 422"/>
                  <a:gd name="T10" fmla="*/ 64 w 385"/>
                  <a:gd name="T11" fmla="*/ 50 h 422"/>
                  <a:gd name="T12" fmla="*/ 23 w 385"/>
                  <a:gd name="T13" fmla="*/ 53 h 422"/>
                  <a:gd name="T14" fmla="*/ 0 w 385"/>
                  <a:gd name="T15" fmla="*/ 134 h 422"/>
                  <a:gd name="T16" fmla="*/ 31 w 385"/>
                  <a:gd name="T17" fmla="*/ 141 h 422"/>
                  <a:gd name="T18" fmla="*/ 136 w 385"/>
                  <a:gd name="T19" fmla="*/ 124 h 422"/>
                  <a:gd name="T20" fmla="*/ 107 w 385"/>
                  <a:gd name="T21" fmla="*/ 160 h 422"/>
                  <a:gd name="T22" fmla="*/ 146 w 385"/>
                  <a:gd name="T23" fmla="*/ 171 h 422"/>
                  <a:gd name="T24" fmla="*/ 144 w 385"/>
                  <a:gd name="T25" fmla="*/ 185 h 422"/>
                  <a:gd name="T26" fmla="*/ 146 w 385"/>
                  <a:gd name="T27" fmla="*/ 193 h 422"/>
                  <a:gd name="T28" fmla="*/ 110 w 385"/>
                  <a:gd name="T29" fmla="*/ 184 h 422"/>
                  <a:gd name="T30" fmla="*/ 58 w 385"/>
                  <a:gd name="T31" fmla="*/ 159 h 422"/>
                  <a:gd name="T32" fmla="*/ 64 w 385"/>
                  <a:gd name="T33" fmla="*/ 220 h 422"/>
                  <a:gd name="T34" fmla="*/ 96 w 385"/>
                  <a:gd name="T35" fmla="*/ 203 h 422"/>
                  <a:gd name="T36" fmla="*/ 140 w 385"/>
                  <a:gd name="T37" fmla="*/ 248 h 422"/>
                  <a:gd name="T38" fmla="*/ 111 w 385"/>
                  <a:gd name="T39" fmla="*/ 256 h 422"/>
                  <a:gd name="T40" fmla="*/ 12 w 385"/>
                  <a:gd name="T41" fmla="*/ 283 h 422"/>
                  <a:gd name="T42" fmla="*/ 105 w 385"/>
                  <a:gd name="T43" fmla="*/ 352 h 422"/>
                  <a:gd name="T44" fmla="*/ 149 w 385"/>
                  <a:gd name="T45" fmla="*/ 395 h 422"/>
                  <a:gd name="T46" fmla="*/ 176 w 385"/>
                  <a:gd name="T47" fmla="*/ 363 h 422"/>
                  <a:gd name="T48" fmla="*/ 169 w 385"/>
                  <a:gd name="T49" fmla="*/ 343 h 422"/>
                  <a:gd name="T50" fmla="*/ 179 w 385"/>
                  <a:gd name="T51" fmla="*/ 319 h 422"/>
                  <a:gd name="T52" fmla="*/ 177 w 385"/>
                  <a:gd name="T53" fmla="*/ 341 h 422"/>
                  <a:gd name="T54" fmla="*/ 196 w 385"/>
                  <a:gd name="T55" fmla="*/ 377 h 422"/>
                  <a:gd name="T56" fmla="*/ 262 w 385"/>
                  <a:gd name="T57" fmla="*/ 407 h 422"/>
                  <a:gd name="T58" fmla="*/ 281 w 385"/>
                  <a:gd name="T59" fmla="*/ 382 h 422"/>
                  <a:gd name="T60" fmla="*/ 303 w 385"/>
                  <a:gd name="T61" fmla="*/ 396 h 422"/>
                  <a:gd name="T62" fmla="*/ 319 w 385"/>
                  <a:gd name="T63" fmla="*/ 422 h 422"/>
                  <a:gd name="T64" fmla="*/ 347 w 385"/>
                  <a:gd name="T65" fmla="*/ 388 h 422"/>
                  <a:gd name="T66" fmla="*/ 385 w 385"/>
                  <a:gd name="T67" fmla="*/ 374 h 422"/>
                  <a:gd name="T68" fmla="*/ 327 w 385"/>
                  <a:gd name="T69" fmla="*/ 327 h 422"/>
                  <a:gd name="T70" fmla="*/ 298 w 385"/>
                  <a:gd name="T71" fmla="*/ 263 h 422"/>
                  <a:gd name="T72" fmla="*/ 361 w 385"/>
                  <a:gd name="T73" fmla="*/ 211 h 422"/>
                  <a:gd name="T74" fmla="*/ 361 w 385"/>
                  <a:gd name="T75" fmla="*/ 86 h 4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385" h="422">
                    <a:moveTo>
                      <a:pt x="336" y="53"/>
                    </a:moveTo>
                    <a:lnTo>
                      <a:pt x="334" y="34"/>
                    </a:lnTo>
                    <a:lnTo>
                      <a:pt x="334" y="34"/>
                    </a:lnTo>
                    <a:lnTo>
                      <a:pt x="300" y="12"/>
                    </a:lnTo>
                    <a:lnTo>
                      <a:pt x="279" y="17"/>
                    </a:lnTo>
                    <a:lnTo>
                      <a:pt x="275" y="41"/>
                    </a:lnTo>
                    <a:lnTo>
                      <a:pt x="259" y="22"/>
                    </a:lnTo>
                    <a:lnTo>
                      <a:pt x="248" y="45"/>
                    </a:lnTo>
                    <a:lnTo>
                      <a:pt x="248" y="0"/>
                    </a:lnTo>
                    <a:lnTo>
                      <a:pt x="146" y="30"/>
                    </a:lnTo>
                    <a:lnTo>
                      <a:pt x="135" y="11"/>
                    </a:lnTo>
                    <a:lnTo>
                      <a:pt x="64" y="50"/>
                    </a:lnTo>
                    <a:lnTo>
                      <a:pt x="81" y="60"/>
                    </a:lnTo>
                    <a:lnTo>
                      <a:pt x="23" y="53"/>
                    </a:lnTo>
                    <a:lnTo>
                      <a:pt x="9" y="71"/>
                    </a:lnTo>
                    <a:lnTo>
                      <a:pt x="0" y="134"/>
                    </a:lnTo>
                    <a:lnTo>
                      <a:pt x="12" y="151"/>
                    </a:lnTo>
                    <a:lnTo>
                      <a:pt x="31" y="141"/>
                    </a:lnTo>
                    <a:lnTo>
                      <a:pt x="50" y="151"/>
                    </a:lnTo>
                    <a:lnTo>
                      <a:pt x="136" y="124"/>
                    </a:lnTo>
                    <a:lnTo>
                      <a:pt x="110" y="137"/>
                    </a:lnTo>
                    <a:lnTo>
                      <a:pt x="107" y="160"/>
                    </a:lnTo>
                    <a:lnTo>
                      <a:pt x="149" y="151"/>
                    </a:lnTo>
                    <a:lnTo>
                      <a:pt x="146" y="171"/>
                    </a:lnTo>
                    <a:lnTo>
                      <a:pt x="166" y="181"/>
                    </a:lnTo>
                    <a:lnTo>
                      <a:pt x="144" y="185"/>
                    </a:lnTo>
                    <a:lnTo>
                      <a:pt x="188" y="204"/>
                    </a:lnTo>
                    <a:lnTo>
                      <a:pt x="146" y="193"/>
                    </a:lnTo>
                    <a:lnTo>
                      <a:pt x="136" y="176"/>
                    </a:lnTo>
                    <a:lnTo>
                      <a:pt x="110" y="184"/>
                    </a:lnTo>
                    <a:lnTo>
                      <a:pt x="69" y="176"/>
                    </a:lnTo>
                    <a:lnTo>
                      <a:pt x="58" y="159"/>
                    </a:lnTo>
                    <a:lnTo>
                      <a:pt x="47" y="184"/>
                    </a:lnTo>
                    <a:lnTo>
                      <a:pt x="64" y="220"/>
                    </a:lnTo>
                    <a:lnTo>
                      <a:pt x="77" y="201"/>
                    </a:lnTo>
                    <a:lnTo>
                      <a:pt x="96" y="203"/>
                    </a:lnTo>
                    <a:lnTo>
                      <a:pt x="133" y="226"/>
                    </a:lnTo>
                    <a:lnTo>
                      <a:pt x="140" y="248"/>
                    </a:lnTo>
                    <a:lnTo>
                      <a:pt x="129" y="266"/>
                    </a:lnTo>
                    <a:lnTo>
                      <a:pt x="111" y="256"/>
                    </a:lnTo>
                    <a:lnTo>
                      <a:pt x="23" y="266"/>
                    </a:lnTo>
                    <a:lnTo>
                      <a:pt x="12" y="283"/>
                    </a:lnTo>
                    <a:lnTo>
                      <a:pt x="80" y="308"/>
                    </a:lnTo>
                    <a:lnTo>
                      <a:pt x="105" y="352"/>
                    </a:lnTo>
                    <a:lnTo>
                      <a:pt x="97" y="390"/>
                    </a:lnTo>
                    <a:lnTo>
                      <a:pt x="149" y="395"/>
                    </a:lnTo>
                    <a:lnTo>
                      <a:pt x="176" y="366"/>
                    </a:lnTo>
                    <a:lnTo>
                      <a:pt x="176" y="363"/>
                    </a:lnTo>
                    <a:lnTo>
                      <a:pt x="176" y="363"/>
                    </a:lnTo>
                    <a:lnTo>
                      <a:pt x="169" y="343"/>
                    </a:lnTo>
                    <a:lnTo>
                      <a:pt x="177" y="341"/>
                    </a:lnTo>
                    <a:lnTo>
                      <a:pt x="179" y="319"/>
                    </a:lnTo>
                    <a:lnTo>
                      <a:pt x="190" y="340"/>
                    </a:lnTo>
                    <a:lnTo>
                      <a:pt x="177" y="341"/>
                    </a:lnTo>
                    <a:lnTo>
                      <a:pt x="176" y="363"/>
                    </a:lnTo>
                    <a:lnTo>
                      <a:pt x="196" y="377"/>
                    </a:lnTo>
                    <a:lnTo>
                      <a:pt x="229" y="365"/>
                    </a:lnTo>
                    <a:lnTo>
                      <a:pt x="262" y="407"/>
                    </a:lnTo>
                    <a:lnTo>
                      <a:pt x="281" y="403"/>
                    </a:lnTo>
                    <a:lnTo>
                      <a:pt x="281" y="382"/>
                    </a:lnTo>
                    <a:lnTo>
                      <a:pt x="284" y="403"/>
                    </a:lnTo>
                    <a:lnTo>
                      <a:pt x="303" y="396"/>
                    </a:lnTo>
                    <a:lnTo>
                      <a:pt x="298" y="415"/>
                    </a:lnTo>
                    <a:lnTo>
                      <a:pt x="319" y="422"/>
                    </a:lnTo>
                    <a:lnTo>
                      <a:pt x="345" y="411"/>
                    </a:lnTo>
                    <a:lnTo>
                      <a:pt x="347" y="388"/>
                    </a:lnTo>
                    <a:lnTo>
                      <a:pt x="366" y="395"/>
                    </a:lnTo>
                    <a:lnTo>
                      <a:pt x="385" y="374"/>
                    </a:lnTo>
                    <a:lnTo>
                      <a:pt x="383" y="337"/>
                    </a:lnTo>
                    <a:lnTo>
                      <a:pt x="327" y="327"/>
                    </a:lnTo>
                    <a:lnTo>
                      <a:pt x="303" y="288"/>
                    </a:lnTo>
                    <a:lnTo>
                      <a:pt x="298" y="263"/>
                    </a:lnTo>
                    <a:lnTo>
                      <a:pt x="347" y="241"/>
                    </a:lnTo>
                    <a:lnTo>
                      <a:pt x="361" y="211"/>
                    </a:lnTo>
                    <a:lnTo>
                      <a:pt x="344" y="146"/>
                    </a:lnTo>
                    <a:lnTo>
                      <a:pt x="361" y="86"/>
                    </a:lnTo>
                    <a:lnTo>
                      <a:pt x="336" y="5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4" name="Freeform 56">
                <a:extLst>
                  <a:ext uri="{FF2B5EF4-FFF2-40B4-BE49-F238E27FC236}">
                    <a16:creationId xmlns:a16="http://schemas.microsoft.com/office/drawing/2014/main" id="{4C18791D-D5F2-D6C3-3E97-0F2B12238D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73" y="1228"/>
                <a:ext cx="480" cy="343"/>
              </a:xfrm>
              <a:custGeom>
                <a:avLst/>
                <a:gdLst>
                  <a:gd name="T0" fmla="*/ 137 w 480"/>
                  <a:gd name="T1" fmla="*/ 23 h 343"/>
                  <a:gd name="T2" fmla="*/ 49 w 480"/>
                  <a:gd name="T3" fmla="*/ 0 h 343"/>
                  <a:gd name="T4" fmla="*/ 5 w 480"/>
                  <a:gd name="T5" fmla="*/ 47 h 343"/>
                  <a:gd name="T6" fmla="*/ 85 w 480"/>
                  <a:gd name="T7" fmla="*/ 96 h 343"/>
                  <a:gd name="T8" fmla="*/ 68 w 480"/>
                  <a:gd name="T9" fmla="*/ 154 h 343"/>
                  <a:gd name="T10" fmla="*/ 54 w 480"/>
                  <a:gd name="T11" fmla="*/ 203 h 343"/>
                  <a:gd name="T12" fmla="*/ 90 w 480"/>
                  <a:gd name="T13" fmla="*/ 203 h 343"/>
                  <a:gd name="T14" fmla="*/ 91 w 480"/>
                  <a:gd name="T15" fmla="*/ 184 h 343"/>
                  <a:gd name="T16" fmla="*/ 98 w 480"/>
                  <a:gd name="T17" fmla="*/ 203 h 343"/>
                  <a:gd name="T18" fmla="*/ 134 w 480"/>
                  <a:gd name="T19" fmla="*/ 232 h 343"/>
                  <a:gd name="T20" fmla="*/ 135 w 480"/>
                  <a:gd name="T21" fmla="*/ 232 h 343"/>
                  <a:gd name="T22" fmla="*/ 153 w 480"/>
                  <a:gd name="T23" fmla="*/ 272 h 343"/>
                  <a:gd name="T24" fmla="*/ 162 w 480"/>
                  <a:gd name="T25" fmla="*/ 314 h 343"/>
                  <a:gd name="T26" fmla="*/ 173 w 480"/>
                  <a:gd name="T27" fmla="*/ 278 h 343"/>
                  <a:gd name="T28" fmla="*/ 212 w 480"/>
                  <a:gd name="T29" fmla="*/ 284 h 343"/>
                  <a:gd name="T30" fmla="*/ 225 w 480"/>
                  <a:gd name="T31" fmla="*/ 278 h 343"/>
                  <a:gd name="T32" fmla="*/ 263 w 480"/>
                  <a:gd name="T33" fmla="*/ 264 h 343"/>
                  <a:gd name="T34" fmla="*/ 263 w 480"/>
                  <a:gd name="T35" fmla="*/ 299 h 343"/>
                  <a:gd name="T36" fmla="*/ 253 w 480"/>
                  <a:gd name="T37" fmla="*/ 319 h 343"/>
                  <a:gd name="T38" fmla="*/ 360 w 480"/>
                  <a:gd name="T39" fmla="*/ 324 h 343"/>
                  <a:gd name="T40" fmla="*/ 349 w 480"/>
                  <a:gd name="T41" fmla="*/ 343 h 343"/>
                  <a:gd name="T42" fmla="*/ 461 w 480"/>
                  <a:gd name="T43" fmla="*/ 269 h 343"/>
                  <a:gd name="T44" fmla="*/ 475 w 480"/>
                  <a:gd name="T45" fmla="*/ 223 h 343"/>
                  <a:gd name="T46" fmla="*/ 472 w 480"/>
                  <a:gd name="T47" fmla="*/ 196 h 343"/>
                  <a:gd name="T48" fmla="*/ 462 w 480"/>
                  <a:gd name="T49" fmla="*/ 162 h 343"/>
                  <a:gd name="T50" fmla="*/ 466 w 480"/>
                  <a:gd name="T51" fmla="*/ 125 h 343"/>
                  <a:gd name="T52" fmla="*/ 426 w 480"/>
                  <a:gd name="T53" fmla="*/ 86 h 343"/>
                  <a:gd name="T54" fmla="*/ 425 w 480"/>
                  <a:gd name="T55" fmla="*/ 78 h 343"/>
                  <a:gd name="T56" fmla="*/ 398 w 480"/>
                  <a:gd name="T57" fmla="*/ 56 h 343"/>
                  <a:gd name="T58" fmla="*/ 362 w 480"/>
                  <a:gd name="T59" fmla="*/ 29 h 343"/>
                  <a:gd name="T60" fmla="*/ 305 w 480"/>
                  <a:gd name="T61" fmla="*/ 40 h 343"/>
                  <a:gd name="T62" fmla="*/ 194 w 480"/>
                  <a:gd name="T63" fmla="*/ 1 h 3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480" h="343">
                    <a:moveTo>
                      <a:pt x="194" y="1"/>
                    </a:moveTo>
                    <a:lnTo>
                      <a:pt x="137" y="23"/>
                    </a:lnTo>
                    <a:lnTo>
                      <a:pt x="49" y="0"/>
                    </a:lnTo>
                    <a:lnTo>
                      <a:pt x="49" y="0"/>
                    </a:lnTo>
                    <a:lnTo>
                      <a:pt x="0" y="22"/>
                    </a:lnTo>
                    <a:lnTo>
                      <a:pt x="5" y="47"/>
                    </a:lnTo>
                    <a:lnTo>
                      <a:pt x="29" y="86"/>
                    </a:lnTo>
                    <a:lnTo>
                      <a:pt x="85" y="96"/>
                    </a:lnTo>
                    <a:lnTo>
                      <a:pt x="87" y="133"/>
                    </a:lnTo>
                    <a:lnTo>
                      <a:pt x="68" y="154"/>
                    </a:lnTo>
                    <a:lnTo>
                      <a:pt x="49" y="147"/>
                    </a:lnTo>
                    <a:lnTo>
                      <a:pt x="54" y="203"/>
                    </a:lnTo>
                    <a:lnTo>
                      <a:pt x="71" y="212"/>
                    </a:lnTo>
                    <a:lnTo>
                      <a:pt x="90" y="203"/>
                    </a:lnTo>
                    <a:lnTo>
                      <a:pt x="87" y="162"/>
                    </a:lnTo>
                    <a:lnTo>
                      <a:pt x="91" y="184"/>
                    </a:lnTo>
                    <a:lnTo>
                      <a:pt x="112" y="187"/>
                    </a:lnTo>
                    <a:lnTo>
                      <a:pt x="98" y="203"/>
                    </a:lnTo>
                    <a:lnTo>
                      <a:pt x="109" y="221"/>
                    </a:lnTo>
                    <a:lnTo>
                      <a:pt x="134" y="232"/>
                    </a:lnTo>
                    <a:lnTo>
                      <a:pt x="153" y="223"/>
                    </a:lnTo>
                    <a:lnTo>
                      <a:pt x="135" y="232"/>
                    </a:lnTo>
                    <a:lnTo>
                      <a:pt x="137" y="253"/>
                    </a:lnTo>
                    <a:lnTo>
                      <a:pt x="153" y="272"/>
                    </a:lnTo>
                    <a:lnTo>
                      <a:pt x="146" y="299"/>
                    </a:lnTo>
                    <a:lnTo>
                      <a:pt x="162" y="314"/>
                    </a:lnTo>
                    <a:lnTo>
                      <a:pt x="153" y="294"/>
                    </a:lnTo>
                    <a:lnTo>
                      <a:pt x="173" y="278"/>
                    </a:lnTo>
                    <a:lnTo>
                      <a:pt x="195" y="272"/>
                    </a:lnTo>
                    <a:lnTo>
                      <a:pt x="212" y="284"/>
                    </a:lnTo>
                    <a:lnTo>
                      <a:pt x="203" y="243"/>
                    </a:lnTo>
                    <a:lnTo>
                      <a:pt x="225" y="278"/>
                    </a:lnTo>
                    <a:lnTo>
                      <a:pt x="236" y="259"/>
                    </a:lnTo>
                    <a:lnTo>
                      <a:pt x="263" y="264"/>
                    </a:lnTo>
                    <a:lnTo>
                      <a:pt x="277" y="281"/>
                    </a:lnTo>
                    <a:lnTo>
                      <a:pt x="263" y="299"/>
                    </a:lnTo>
                    <a:lnTo>
                      <a:pt x="219" y="292"/>
                    </a:lnTo>
                    <a:lnTo>
                      <a:pt x="253" y="319"/>
                    </a:lnTo>
                    <a:lnTo>
                      <a:pt x="340" y="313"/>
                    </a:lnTo>
                    <a:lnTo>
                      <a:pt x="360" y="324"/>
                    </a:lnTo>
                    <a:lnTo>
                      <a:pt x="338" y="325"/>
                    </a:lnTo>
                    <a:lnTo>
                      <a:pt x="349" y="343"/>
                    </a:lnTo>
                    <a:lnTo>
                      <a:pt x="458" y="311"/>
                    </a:lnTo>
                    <a:lnTo>
                      <a:pt x="461" y="269"/>
                    </a:lnTo>
                    <a:lnTo>
                      <a:pt x="455" y="228"/>
                    </a:lnTo>
                    <a:lnTo>
                      <a:pt x="475" y="223"/>
                    </a:lnTo>
                    <a:lnTo>
                      <a:pt x="455" y="212"/>
                    </a:lnTo>
                    <a:lnTo>
                      <a:pt x="472" y="196"/>
                    </a:lnTo>
                    <a:lnTo>
                      <a:pt x="480" y="174"/>
                    </a:lnTo>
                    <a:lnTo>
                      <a:pt x="462" y="162"/>
                    </a:lnTo>
                    <a:lnTo>
                      <a:pt x="473" y="143"/>
                    </a:lnTo>
                    <a:lnTo>
                      <a:pt x="466" y="125"/>
                    </a:lnTo>
                    <a:lnTo>
                      <a:pt x="429" y="107"/>
                    </a:lnTo>
                    <a:lnTo>
                      <a:pt x="426" y="86"/>
                    </a:lnTo>
                    <a:lnTo>
                      <a:pt x="450" y="80"/>
                    </a:lnTo>
                    <a:lnTo>
                      <a:pt x="425" y="78"/>
                    </a:lnTo>
                    <a:lnTo>
                      <a:pt x="417" y="48"/>
                    </a:lnTo>
                    <a:lnTo>
                      <a:pt x="398" y="56"/>
                    </a:lnTo>
                    <a:lnTo>
                      <a:pt x="387" y="36"/>
                    </a:lnTo>
                    <a:lnTo>
                      <a:pt x="362" y="29"/>
                    </a:lnTo>
                    <a:lnTo>
                      <a:pt x="318" y="83"/>
                    </a:lnTo>
                    <a:lnTo>
                      <a:pt x="305" y="40"/>
                    </a:lnTo>
                    <a:lnTo>
                      <a:pt x="285" y="47"/>
                    </a:lnTo>
                    <a:lnTo>
                      <a:pt x="194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5" name="Freeform 57">
                <a:extLst>
                  <a:ext uri="{FF2B5EF4-FFF2-40B4-BE49-F238E27FC236}">
                    <a16:creationId xmlns:a16="http://schemas.microsoft.com/office/drawing/2014/main" id="{978F2802-3603-6129-840E-746E6D9A4F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91" y="1421"/>
                <a:ext cx="476" cy="419"/>
              </a:xfrm>
              <a:custGeom>
                <a:avLst/>
                <a:gdLst>
                  <a:gd name="T0" fmla="*/ 179 w 476"/>
                  <a:gd name="T1" fmla="*/ 50 h 419"/>
                  <a:gd name="T2" fmla="*/ 143 w 476"/>
                  <a:gd name="T3" fmla="*/ 76 h 419"/>
                  <a:gd name="T4" fmla="*/ 140 w 476"/>
                  <a:gd name="T5" fmla="*/ 118 h 419"/>
                  <a:gd name="T6" fmla="*/ 31 w 476"/>
                  <a:gd name="T7" fmla="*/ 150 h 419"/>
                  <a:gd name="T8" fmla="*/ 0 w 476"/>
                  <a:gd name="T9" fmla="*/ 180 h 419"/>
                  <a:gd name="T10" fmla="*/ 17 w 476"/>
                  <a:gd name="T11" fmla="*/ 224 h 419"/>
                  <a:gd name="T12" fmla="*/ 60 w 476"/>
                  <a:gd name="T13" fmla="*/ 231 h 419"/>
                  <a:gd name="T14" fmla="*/ 74 w 476"/>
                  <a:gd name="T15" fmla="*/ 246 h 419"/>
                  <a:gd name="T16" fmla="*/ 108 w 476"/>
                  <a:gd name="T17" fmla="*/ 220 h 419"/>
                  <a:gd name="T18" fmla="*/ 160 w 476"/>
                  <a:gd name="T19" fmla="*/ 216 h 419"/>
                  <a:gd name="T20" fmla="*/ 111 w 476"/>
                  <a:gd name="T21" fmla="*/ 233 h 419"/>
                  <a:gd name="T22" fmla="*/ 108 w 476"/>
                  <a:gd name="T23" fmla="*/ 280 h 419"/>
                  <a:gd name="T24" fmla="*/ 86 w 476"/>
                  <a:gd name="T25" fmla="*/ 290 h 419"/>
                  <a:gd name="T26" fmla="*/ 127 w 476"/>
                  <a:gd name="T27" fmla="*/ 305 h 419"/>
                  <a:gd name="T28" fmla="*/ 162 w 476"/>
                  <a:gd name="T29" fmla="*/ 340 h 419"/>
                  <a:gd name="T30" fmla="*/ 204 w 476"/>
                  <a:gd name="T31" fmla="*/ 384 h 419"/>
                  <a:gd name="T32" fmla="*/ 287 w 476"/>
                  <a:gd name="T33" fmla="*/ 419 h 419"/>
                  <a:gd name="T34" fmla="*/ 289 w 476"/>
                  <a:gd name="T35" fmla="*/ 353 h 419"/>
                  <a:gd name="T36" fmla="*/ 313 w 476"/>
                  <a:gd name="T37" fmla="*/ 349 h 419"/>
                  <a:gd name="T38" fmla="*/ 313 w 476"/>
                  <a:gd name="T39" fmla="*/ 373 h 419"/>
                  <a:gd name="T40" fmla="*/ 328 w 476"/>
                  <a:gd name="T41" fmla="*/ 384 h 419"/>
                  <a:gd name="T42" fmla="*/ 346 w 476"/>
                  <a:gd name="T43" fmla="*/ 370 h 419"/>
                  <a:gd name="T44" fmla="*/ 342 w 476"/>
                  <a:gd name="T45" fmla="*/ 349 h 419"/>
                  <a:gd name="T46" fmla="*/ 364 w 476"/>
                  <a:gd name="T47" fmla="*/ 343 h 419"/>
                  <a:gd name="T48" fmla="*/ 375 w 476"/>
                  <a:gd name="T49" fmla="*/ 326 h 419"/>
                  <a:gd name="T50" fmla="*/ 410 w 476"/>
                  <a:gd name="T51" fmla="*/ 351 h 419"/>
                  <a:gd name="T52" fmla="*/ 407 w 476"/>
                  <a:gd name="T53" fmla="*/ 331 h 419"/>
                  <a:gd name="T54" fmla="*/ 388 w 476"/>
                  <a:gd name="T55" fmla="*/ 320 h 419"/>
                  <a:gd name="T56" fmla="*/ 407 w 476"/>
                  <a:gd name="T57" fmla="*/ 288 h 419"/>
                  <a:gd name="T58" fmla="*/ 401 w 476"/>
                  <a:gd name="T59" fmla="*/ 269 h 419"/>
                  <a:gd name="T60" fmla="*/ 375 w 476"/>
                  <a:gd name="T61" fmla="*/ 236 h 419"/>
                  <a:gd name="T62" fmla="*/ 355 w 476"/>
                  <a:gd name="T63" fmla="*/ 230 h 419"/>
                  <a:gd name="T64" fmla="*/ 375 w 476"/>
                  <a:gd name="T65" fmla="*/ 214 h 419"/>
                  <a:gd name="T66" fmla="*/ 476 w 476"/>
                  <a:gd name="T67" fmla="*/ 198 h 419"/>
                  <a:gd name="T68" fmla="*/ 474 w 476"/>
                  <a:gd name="T69" fmla="*/ 157 h 419"/>
                  <a:gd name="T70" fmla="*/ 413 w 476"/>
                  <a:gd name="T71" fmla="*/ 134 h 419"/>
                  <a:gd name="T72" fmla="*/ 427 w 476"/>
                  <a:gd name="T73" fmla="*/ 117 h 419"/>
                  <a:gd name="T74" fmla="*/ 448 w 476"/>
                  <a:gd name="T75" fmla="*/ 120 h 419"/>
                  <a:gd name="T76" fmla="*/ 394 w 476"/>
                  <a:gd name="T77" fmla="*/ 25 h 419"/>
                  <a:gd name="T78" fmla="*/ 347 w 476"/>
                  <a:gd name="T79" fmla="*/ 0 h 419"/>
                  <a:gd name="T80" fmla="*/ 284 w 476"/>
                  <a:gd name="T81" fmla="*/ 28 h 419"/>
                  <a:gd name="T82" fmla="*/ 272 w 476"/>
                  <a:gd name="T83" fmla="*/ 47 h 419"/>
                  <a:gd name="T84" fmla="*/ 179 w 476"/>
                  <a:gd name="T85" fmla="*/ 50 h 4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476" h="419">
                    <a:moveTo>
                      <a:pt x="179" y="50"/>
                    </a:moveTo>
                    <a:lnTo>
                      <a:pt x="143" y="76"/>
                    </a:lnTo>
                    <a:lnTo>
                      <a:pt x="140" y="118"/>
                    </a:lnTo>
                    <a:lnTo>
                      <a:pt x="31" y="150"/>
                    </a:lnTo>
                    <a:lnTo>
                      <a:pt x="0" y="180"/>
                    </a:lnTo>
                    <a:lnTo>
                      <a:pt x="17" y="224"/>
                    </a:lnTo>
                    <a:lnTo>
                      <a:pt x="60" y="231"/>
                    </a:lnTo>
                    <a:lnTo>
                      <a:pt x="74" y="246"/>
                    </a:lnTo>
                    <a:lnTo>
                      <a:pt x="108" y="220"/>
                    </a:lnTo>
                    <a:lnTo>
                      <a:pt x="160" y="216"/>
                    </a:lnTo>
                    <a:lnTo>
                      <a:pt x="111" y="233"/>
                    </a:lnTo>
                    <a:lnTo>
                      <a:pt x="108" y="280"/>
                    </a:lnTo>
                    <a:lnTo>
                      <a:pt x="86" y="290"/>
                    </a:lnTo>
                    <a:lnTo>
                      <a:pt x="127" y="305"/>
                    </a:lnTo>
                    <a:lnTo>
                      <a:pt x="162" y="340"/>
                    </a:lnTo>
                    <a:lnTo>
                      <a:pt x="204" y="384"/>
                    </a:lnTo>
                    <a:lnTo>
                      <a:pt x="287" y="419"/>
                    </a:lnTo>
                    <a:lnTo>
                      <a:pt x="289" y="353"/>
                    </a:lnTo>
                    <a:lnTo>
                      <a:pt x="313" y="349"/>
                    </a:lnTo>
                    <a:lnTo>
                      <a:pt x="313" y="373"/>
                    </a:lnTo>
                    <a:lnTo>
                      <a:pt x="328" y="384"/>
                    </a:lnTo>
                    <a:lnTo>
                      <a:pt x="346" y="370"/>
                    </a:lnTo>
                    <a:lnTo>
                      <a:pt x="342" y="349"/>
                    </a:lnTo>
                    <a:lnTo>
                      <a:pt x="364" y="343"/>
                    </a:lnTo>
                    <a:lnTo>
                      <a:pt x="375" y="326"/>
                    </a:lnTo>
                    <a:lnTo>
                      <a:pt x="410" y="351"/>
                    </a:lnTo>
                    <a:lnTo>
                      <a:pt x="407" y="331"/>
                    </a:lnTo>
                    <a:lnTo>
                      <a:pt x="388" y="320"/>
                    </a:lnTo>
                    <a:lnTo>
                      <a:pt x="407" y="288"/>
                    </a:lnTo>
                    <a:lnTo>
                      <a:pt x="401" y="269"/>
                    </a:lnTo>
                    <a:lnTo>
                      <a:pt x="375" y="236"/>
                    </a:lnTo>
                    <a:lnTo>
                      <a:pt x="355" y="230"/>
                    </a:lnTo>
                    <a:lnTo>
                      <a:pt x="375" y="214"/>
                    </a:lnTo>
                    <a:lnTo>
                      <a:pt x="476" y="198"/>
                    </a:lnTo>
                    <a:lnTo>
                      <a:pt x="474" y="157"/>
                    </a:lnTo>
                    <a:lnTo>
                      <a:pt x="413" y="134"/>
                    </a:lnTo>
                    <a:lnTo>
                      <a:pt x="427" y="117"/>
                    </a:lnTo>
                    <a:lnTo>
                      <a:pt x="448" y="120"/>
                    </a:lnTo>
                    <a:lnTo>
                      <a:pt x="394" y="25"/>
                    </a:lnTo>
                    <a:lnTo>
                      <a:pt x="347" y="0"/>
                    </a:lnTo>
                    <a:lnTo>
                      <a:pt x="284" y="28"/>
                    </a:lnTo>
                    <a:lnTo>
                      <a:pt x="272" y="47"/>
                    </a:lnTo>
                    <a:lnTo>
                      <a:pt x="179" y="5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6" name="Freeform 58">
                <a:extLst>
                  <a:ext uri="{FF2B5EF4-FFF2-40B4-BE49-F238E27FC236}">
                    <a16:creationId xmlns:a16="http://schemas.microsoft.com/office/drawing/2014/main" id="{326823F0-295E-CB03-D1BA-8AAFAD825F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90" y="1121"/>
                <a:ext cx="354" cy="350"/>
              </a:xfrm>
              <a:custGeom>
                <a:avLst/>
                <a:gdLst>
                  <a:gd name="T0" fmla="*/ 316 w 354"/>
                  <a:gd name="T1" fmla="*/ 1 h 350"/>
                  <a:gd name="T2" fmla="*/ 297 w 354"/>
                  <a:gd name="T3" fmla="*/ 0 h 350"/>
                  <a:gd name="T4" fmla="*/ 292 w 354"/>
                  <a:gd name="T5" fmla="*/ 18 h 350"/>
                  <a:gd name="T6" fmla="*/ 228 w 354"/>
                  <a:gd name="T7" fmla="*/ 18 h 350"/>
                  <a:gd name="T8" fmla="*/ 181 w 354"/>
                  <a:gd name="T9" fmla="*/ 42 h 350"/>
                  <a:gd name="T10" fmla="*/ 163 w 354"/>
                  <a:gd name="T11" fmla="*/ 29 h 350"/>
                  <a:gd name="T12" fmla="*/ 146 w 354"/>
                  <a:gd name="T13" fmla="*/ 40 h 350"/>
                  <a:gd name="T14" fmla="*/ 123 w 354"/>
                  <a:gd name="T15" fmla="*/ 15 h 350"/>
                  <a:gd name="T16" fmla="*/ 123 w 354"/>
                  <a:gd name="T17" fmla="*/ 15 h 350"/>
                  <a:gd name="T18" fmla="*/ 61 w 354"/>
                  <a:gd name="T19" fmla="*/ 9 h 350"/>
                  <a:gd name="T20" fmla="*/ 61 w 354"/>
                  <a:gd name="T21" fmla="*/ 96 h 350"/>
                  <a:gd name="T22" fmla="*/ 50 w 354"/>
                  <a:gd name="T23" fmla="*/ 111 h 350"/>
                  <a:gd name="T24" fmla="*/ 64 w 354"/>
                  <a:gd name="T25" fmla="*/ 234 h 350"/>
                  <a:gd name="T26" fmla="*/ 25 w 354"/>
                  <a:gd name="T27" fmla="*/ 250 h 350"/>
                  <a:gd name="T28" fmla="*/ 0 w 354"/>
                  <a:gd name="T29" fmla="*/ 311 h 350"/>
                  <a:gd name="T30" fmla="*/ 74 w 354"/>
                  <a:gd name="T31" fmla="*/ 335 h 350"/>
                  <a:gd name="T32" fmla="*/ 88 w 354"/>
                  <a:gd name="T33" fmla="*/ 322 h 350"/>
                  <a:gd name="T34" fmla="*/ 149 w 354"/>
                  <a:gd name="T35" fmla="*/ 347 h 350"/>
                  <a:gd name="T36" fmla="*/ 171 w 354"/>
                  <a:gd name="T37" fmla="*/ 350 h 350"/>
                  <a:gd name="T38" fmla="*/ 212 w 354"/>
                  <a:gd name="T39" fmla="*/ 330 h 350"/>
                  <a:gd name="T40" fmla="*/ 248 w 354"/>
                  <a:gd name="T41" fmla="*/ 343 h 350"/>
                  <a:gd name="T42" fmla="*/ 237 w 354"/>
                  <a:gd name="T43" fmla="*/ 303 h 350"/>
                  <a:gd name="T44" fmla="*/ 277 w 354"/>
                  <a:gd name="T45" fmla="*/ 250 h 350"/>
                  <a:gd name="T46" fmla="*/ 267 w 354"/>
                  <a:gd name="T47" fmla="*/ 225 h 350"/>
                  <a:gd name="T48" fmla="*/ 302 w 354"/>
                  <a:gd name="T49" fmla="*/ 193 h 350"/>
                  <a:gd name="T50" fmla="*/ 294 w 354"/>
                  <a:gd name="T51" fmla="*/ 171 h 350"/>
                  <a:gd name="T52" fmla="*/ 325 w 354"/>
                  <a:gd name="T53" fmla="*/ 144 h 350"/>
                  <a:gd name="T54" fmla="*/ 322 w 354"/>
                  <a:gd name="T55" fmla="*/ 96 h 350"/>
                  <a:gd name="T56" fmla="*/ 354 w 354"/>
                  <a:gd name="T57" fmla="*/ 75 h 350"/>
                  <a:gd name="T58" fmla="*/ 354 w 354"/>
                  <a:gd name="T59" fmla="*/ 75 h 350"/>
                  <a:gd name="T60" fmla="*/ 354 w 354"/>
                  <a:gd name="T61" fmla="*/ 55 h 350"/>
                  <a:gd name="T62" fmla="*/ 330 w 354"/>
                  <a:gd name="T63" fmla="*/ 44 h 350"/>
                  <a:gd name="T64" fmla="*/ 316 w 354"/>
                  <a:gd name="T65" fmla="*/ 1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354" h="350">
                    <a:moveTo>
                      <a:pt x="316" y="1"/>
                    </a:moveTo>
                    <a:lnTo>
                      <a:pt x="297" y="0"/>
                    </a:lnTo>
                    <a:lnTo>
                      <a:pt x="292" y="18"/>
                    </a:lnTo>
                    <a:lnTo>
                      <a:pt x="228" y="18"/>
                    </a:lnTo>
                    <a:lnTo>
                      <a:pt x="181" y="42"/>
                    </a:lnTo>
                    <a:lnTo>
                      <a:pt x="163" y="29"/>
                    </a:lnTo>
                    <a:lnTo>
                      <a:pt x="146" y="40"/>
                    </a:lnTo>
                    <a:lnTo>
                      <a:pt x="123" y="15"/>
                    </a:lnTo>
                    <a:lnTo>
                      <a:pt x="123" y="15"/>
                    </a:lnTo>
                    <a:lnTo>
                      <a:pt x="61" y="9"/>
                    </a:lnTo>
                    <a:lnTo>
                      <a:pt x="61" y="96"/>
                    </a:lnTo>
                    <a:lnTo>
                      <a:pt x="50" y="111"/>
                    </a:lnTo>
                    <a:lnTo>
                      <a:pt x="64" y="234"/>
                    </a:lnTo>
                    <a:lnTo>
                      <a:pt x="25" y="250"/>
                    </a:lnTo>
                    <a:lnTo>
                      <a:pt x="0" y="311"/>
                    </a:lnTo>
                    <a:lnTo>
                      <a:pt x="74" y="335"/>
                    </a:lnTo>
                    <a:lnTo>
                      <a:pt x="88" y="322"/>
                    </a:lnTo>
                    <a:lnTo>
                      <a:pt x="149" y="347"/>
                    </a:lnTo>
                    <a:lnTo>
                      <a:pt x="171" y="350"/>
                    </a:lnTo>
                    <a:lnTo>
                      <a:pt x="212" y="330"/>
                    </a:lnTo>
                    <a:lnTo>
                      <a:pt x="248" y="343"/>
                    </a:lnTo>
                    <a:lnTo>
                      <a:pt x="237" y="303"/>
                    </a:lnTo>
                    <a:lnTo>
                      <a:pt x="277" y="250"/>
                    </a:lnTo>
                    <a:lnTo>
                      <a:pt x="267" y="225"/>
                    </a:lnTo>
                    <a:lnTo>
                      <a:pt x="302" y="193"/>
                    </a:lnTo>
                    <a:lnTo>
                      <a:pt x="294" y="171"/>
                    </a:lnTo>
                    <a:lnTo>
                      <a:pt x="325" y="144"/>
                    </a:lnTo>
                    <a:lnTo>
                      <a:pt x="322" y="96"/>
                    </a:lnTo>
                    <a:lnTo>
                      <a:pt x="354" y="75"/>
                    </a:lnTo>
                    <a:lnTo>
                      <a:pt x="354" y="75"/>
                    </a:lnTo>
                    <a:lnTo>
                      <a:pt x="354" y="55"/>
                    </a:lnTo>
                    <a:lnTo>
                      <a:pt x="330" y="44"/>
                    </a:lnTo>
                    <a:lnTo>
                      <a:pt x="316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7" name="Freeform 59">
                <a:extLst>
                  <a:ext uri="{FF2B5EF4-FFF2-40B4-BE49-F238E27FC236}">
                    <a16:creationId xmlns:a16="http://schemas.microsoft.com/office/drawing/2014/main" id="{A135129B-9963-85A6-2895-A91B26C0B1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46" y="1432"/>
                <a:ext cx="470" cy="367"/>
              </a:xfrm>
              <a:custGeom>
                <a:avLst/>
                <a:gdLst>
                  <a:gd name="T0" fmla="*/ 118 w 470"/>
                  <a:gd name="T1" fmla="*/ 24 h 367"/>
                  <a:gd name="T2" fmla="*/ 44 w 470"/>
                  <a:gd name="T3" fmla="*/ 0 h 367"/>
                  <a:gd name="T4" fmla="*/ 39 w 470"/>
                  <a:gd name="T5" fmla="*/ 14 h 367"/>
                  <a:gd name="T6" fmla="*/ 93 w 470"/>
                  <a:gd name="T7" fmla="*/ 109 h 367"/>
                  <a:gd name="T8" fmla="*/ 72 w 470"/>
                  <a:gd name="T9" fmla="*/ 106 h 367"/>
                  <a:gd name="T10" fmla="*/ 58 w 470"/>
                  <a:gd name="T11" fmla="*/ 123 h 367"/>
                  <a:gd name="T12" fmla="*/ 119 w 470"/>
                  <a:gd name="T13" fmla="*/ 146 h 367"/>
                  <a:gd name="T14" fmla="*/ 121 w 470"/>
                  <a:gd name="T15" fmla="*/ 187 h 367"/>
                  <a:gd name="T16" fmla="*/ 20 w 470"/>
                  <a:gd name="T17" fmla="*/ 203 h 367"/>
                  <a:gd name="T18" fmla="*/ 0 w 470"/>
                  <a:gd name="T19" fmla="*/ 219 h 367"/>
                  <a:gd name="T20" fmla="*/ 20 w 470"/>
                  <a:gd name="T21" fmla="*/ 225 h 367"/>
                  <a:gd name="T22" fmla="*/ 46 w 470"/>
                  <a:gd name="T23" fmla="*/ 258 h 367"/>
                  <a:gd name="T24" fmla="*/ 52 w 470"/>
                  <a:gd name="T25" fmla="*/ 277 h 367"/>
                  <a:gd name="T26" fmla="*/ 33 w 470"/>
                  <a:gd name="T27" fmla="*/ 309 h 367"/>
                  <a:gd name="T28" fmla="*/ 52 w 470"/>
                  <a:gd name="T29" fmla="*/ 320 h 367"/>
                  <a:gd name="T30" fmla="*/ 55 w 470"/>
                  <a:gd name="T31" fmla="*/ 340 h 367"/>
                  <a:gd name="T32" fmla="*/ 130 w 470"/>
                  <a:gd name="T33" fmla="*/ 367 h 367"/>
                  <a:gd name="T34" fmla="*/ 217 w 470"/>
                  <a:gd name="T35" fmla="*/ 361 h 367"/>
                  <a:gd name="T36" fmla="*/ 242 w 470"/>
                  <a:gd name="T37" fmla="*/ 327 h 367"/>
                  <a:gd name="T38" fmla="*/ 281 w 470"/>
                  <a:gd name="T39" fmla="*/ 323 h 367"/>
                  <a:gd name="T40" fmla="*/ 350 w 470"/>
                  <a:gd name="T41" fmla="*/ 320 h 367"/>
                  <a:gd name="T42" fmla="*/ 366 w 470"/>
                  <a:gd name="T43" fmla="*/ 337 h 367"/>
                  <a:gd name="T44" fmla="*/ 413 w 470"/>
                  <a:gd name="T45" fmla="*/ 294 h 367"/>
                  <a:gd name="T46" fmla="*/ 413 w 470"/>
                  <a:gd name="T47" fmla="*/ 294 h 367"/>
                  <a:gd name="T48" fmla="*/ 454 w 470"/>
                  <a:gd name="T49" fmla="*/ 186 h 367"/>
                  <a:gd name="T50" fmla="*/ 465 w 470"/>
                  <a:gd name="T51" fmla="*/ 121 h 367"/>
                  <a:gd name="T52" fmla="*/ 470 w 470"/>
                  <a:gd name="T53" fmla="*/ 102 h 367"/>
                  <a:gd name="T54" fmla="*/ 418 w 470"/>
                  <a:gd name="T55" fmla="*/ 102 h 367"/>
                  <a:gd name="T56" fmla="*/ 382 w 470"/>
                  <a:gd name="T57" fmla="*/ 80 h 367"/>
                  <a:gd name="T58" fmla="*/ 360 w 470"/>
                  <a:gd name="T59" fmla="*/ 88 h 367"/>
                  <a:gd name="T60" fmla="*/ 346 w 470"/>
                  <a:gd name="T61" fmla="*/ 74 h 367"/>
                  <a:gd name="T62" fmla="*/ 344 w 470"/>
                  <a:gd name="T63" fmla="*/ 50 h 367"/>
                  <a:gd name="T64" fmla="*/ 297 w 470"/>
                  <a:gd name="T65" fmla="*/ 50 h 367"/>
                  <a:gd name="T66" fmla="*/ 294 w 470"/>
                  <a:gd name="T67" fmla="*/ 32 h 367"/>
                  <a:gd name="T68" fmla="*/ 292 w 470"/>
                  <a:gd name="T69" fmla="*/ 32 h 367"/>
                  <a:gd name="T70" fmla="*/ 256 w 470"/>
                  <a:gd name="T71" fmla="*/ 19 h 367"/>
                  <a:gd name="T72" fmla="*/ 215 w 470"/>
                  <a:gd name="T73" fmla="*/ 39 h 367"/>
                  <a:gd name="T74" fmla="*/ 193 w 470"/>
                  <a:gd name="T75" fmla="*/ 36 h 367"/>
                  <a:gd name="T76" fmla="*/ 132 w 470"/>
                  <a:gd name="T77" fmla="*/ 11 h 367"/>
                  <a:gd name="T78" fmla="*/ 118 w 470"/>
                  <a:gd name="T79" fmla="*/ 24 h 3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470" h="367">
                    <a:moveTo>
                      <a:pt x="118" y="24"/>
                    </a:moveTo>
                    <a:lnTo>
                      <a:pt x="44" y="0"/>
                    </a:lnTo>
                    <a:lnTo>
                      <a:pt x="39" y="14"/>
                    </a:lnTo>
                    <a:lnTo>
                      <a:pt x="93" y="109"/>
                    </a:lnTo>
                    <a:lnTo>
                      <a:pt x="72" y="106"/>
                    </a:lnTo>
                    <a:lnTo>
                      <a:pt x="58" y="123"/>
                    </a:lnTo>
                    <a:lnTo>
                      <a:pt x="119" y="146"/>
                    </a:lnTo>
                    <a:lnTo>
                      <a:pt x="121" y="187"/>
                    </a:lnTo>
                    <a:lnTo>
                      <a:pt x="20" y="203"/>
                    </a:lnTo>
                    <a:lnTo>
                      <a:pt x="0" y="219"/>
                    </a:lnTo>
                    <a:lnTo>
                      <a:pt x="20" y="225"/>
                    </a:lnTo>
                    <a:lnTo>
                      <a:pt x="46" y="258"/>
                    </a:lnTo>
                    <a:lnTo>
                      <a:pt x="52" y="277"/>
                    </a:lnTo>
                    <a:lnTo>
                      <a:pt x="33" y="309"/>
                    </a:lnTo>
                    <a:lnTo>
                      <a:pt x="52" y="320"/>
                    </a:lnTo>
                    <a:lnTo>
                      <a:pt x="55" y="340"/>
                    </a:lnTo>
                    <a:lnTo>
                      <a:pt x="130" y="367"/>
                    </a:lnTo>
                    <a:lnTo>
                      <a:pt x="217" y="361"/>
                    </a:lnTo>
                    <a:lnTo>
                      <a:pt x="242" y="327"/>
                    </a:lnTo>
                    <a:lnTo>
                      <a:pt x="281" y="323"/>
                    </a:lnTo>
                    <a:lnTo>
                      <a:pt x="350" y="320"/>
                    </a:lnTo>
                    <a:lnTo>
                      <a:pt x="366" y="337"/>
                    </a:lnTo>
                    <a:lnTo>
                      <a:pt x="413" y="294"/>
                    </a:lnTo>
                    <a:lnTo>
                      <a:pt x="413" y="294"/>
                    </a:lnTo>
                    <a:lnTo>
                      <a:pt x="454" y="186"/>
                    </a:lnTo>
                    <a:lnTo>
                      <a:pt x="465" y="121"/>
                    </a:lnTo>
                    <a:lnTo>
                      <a:pt x="470" y="102"/>
                    </a:lnTo>
                    <a:lnTo>
                      <a:pt x="418" y="102"/>
                    </a:lnTo>
                    <a:lnTo>
                      <a:pt x="382" y="80"/>
                    </a:lnTo>
                    <a:lnTo>
                      <a:pt x="360" y="88"/>
                    </a:lnTo>
                    <a:lnTo>
                      <a:pt x="346" y="74"/>
                    </a:lnTo>
                    <a:lnTo>
                      <a:pt x="344" y="50"/>
                    </a:lnTo>
                    <a:lnTo>
                      <a:pt x="297" y="50"/>
                    </a:lnTo>
                    <a:lnTo>
                      <a:pt x="294" y="32"/>
                    </a:lnTo>
                    <a:lnTo>
                      <a:pt x="292" y="32"/>
                    </a:lnTo>
                    <a:lnTo>
                      <a:pt x="256" y="19"/>
                    </a:lnTo>
                    <a:lnTo>
                      <a:pt x="215" y="39"/>
                    </a:lnTo>
                    <a:lnTo>
                      <a:pt x="193" y="36"/>
                    </a:lnTo>
                    <a:lnTo>
                      <a:pt x="132" y="11"/>
                    </a:lnTo>
                    <a:lnTo>
                      <a:pt x="118" y="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8" name="Freeform 60">
                <a:extLst>
                  <a:ext uri="{FF2B5EF4-FFF2-40B4-BE49-F238E27FC236}">
                    <a16:creationId xmlns:a16="http://schemas.microsoft.com/office/drawing/2014/main" id="{50F579E9-0B38-6E1C-1427-CBE356EA3E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76" y="1752"/>
                <a:ext cx="319" cy="494"/>
              </a:xfrm>
              <a:custGeom>
                <a:avLst/>
                <a:gdLst>
                  <a:gd name="T0" fmla="*/ 151 w 319"/>
                  <a:gd name="T1" fmla="*/ 3 h 494"/>
                  <a:gd name="T2" fmla="*/ 112 w 319"/>
                  <a:gd name="T3" fmla="*/ 7 h 494"/>
                  <a:gd name="T4" fmla="*/ 87 w 319"/>
                  <a:gd name="T5" fmla="*/ 41 h 494"/>
                  <a:gd name="T6" fmla="*/ 0 w 319"/>
                  <a:gd name="T7" fmla="*/ 47 h 494"/>
                  <a:gd name="T8" fmla="*/ 16 w 319"/>
                  <a:gd name="T9" fmla="*/ 88 h 494"/>
                  <a:gd name="T10" fmla="*/ 44 w 319"/>
                  <a:gd name="T11" fmla="*/ 116 h 494"/>
                  <a:gd name="T12" fmla="*/ 79 w 319"/>
                  <a:gd name="T13" fmla="*/ 244 h 494"/>
                  <a:gd name="T14" fmla="*/ 77 w 319"/>
                  <a:gd name="T15" fmla="*/ 295 h 494"/>
                  <a:gd name="T16" fmla="*/ 95 w 319"/>
                  <a:gd name="T17" fmla="*/ 310 h 494"/>
                  <a:gd name="T18" fmla="*/ 30 w 319"/>
                  <a:gd name="T19" fmla="*/ 341 h 494"/>
                  <a:gd name="T20" fmla="*/ 30 w 319"/>
                  <a:gd name="T21" fmla="*/ 368 h 494"/>
                  <a:gd name="T22" fmla="*/ 73 w 319"/>
                  <a:gd name="T23" fmla="*/ 414 h 494"/>
                  <a:gd name="T24" fmla="*/ 195 w 319"/>
                  <a:gd name="T25" fmla="*/ 461 h 494"/>
                  <a:gd name="T26" fmla="*/ 220 w 319"/>
                  <a:gd name="T27" fmla="*/ 494 h 494"/>
                  <a:gd name="T28" fmla="*/ 239 w 319"/>
                  <a:gd name="T29" fmla="*/ 483 h 494"/>
                  <a:gd name="T30" fmla="*/ 242 w 319"/>
                  <a:gd name="T31" fmla="*/ 462 h 494"/>
                  <a:gd name="T32" fmla="*/ 282 w 319"/>
                  <a:gd name="T33" fmla="*/ 443 h 494"/>
                  <a:gd name="T34" fmla="*/ 308 w 319"/>
                  <a:gd name="T35" fmla="*/ 447 h 494"/>
                  <a:gd name="T36" fmla="*/ 313 w 319"/>
                  <a:gd name="T37" fmla="*/ 442 h 494"/>
                  <a:gd name="T38" fmla="*/ 313 w 319"/>
                  <a:gd name="T39" fmla="*/ 442 h 494"/>
                  <a:gd name="T40" fmla="*/ 319 w 319"/>
                  <a:gd name="T41" fmla="*/ 421 h 494"/>
                  <a:gd name="T42" fmla="*/ 288 w 319"/>
                  <a:gd name="T43" fmla="*/ 399 h 494"/>
                  <a:gd name="T44" fmla="*/ 310 w 319"/>
                  <a:gd name="T45" fmla="*/ 340 h 494"/>
                  <a:gd name="T46" fmla="*/ 266 w 319"/>
                  <a:gd name="T47" fmla="*/ 340 h 494"/>
                  <a:gd name="T48" fmla="*/ 266 w 319"/>
                  <a:gd name="T49" fmla="*/ 319 h 494"/>
                  <a:gd name="T50" fmla="*/ 252 w 319"/>
                  <a:gd name="T51" fmla="*/ 305 h 494"/>
                  <a:gd name="T52" fmla="*/ 247 w 319"/>
                  <a:gd name="T53" fmla="*/ 264 h 494"/>
                  <a:gd name="T54" fmla="*/ 271 w 319"/>
                  <a:gd name="T55" fmla="*/ 225 h 494"/>
                  <a:gd name="T56" fmla="*/ 261 w 319"/>
                  <a:gd name="T57" fmla="*/ 204 h 494"/>
                  <a:gd name="T58" fmla="*/ 242 w 319"/>
                  <a:gd name="T59" fmla="*/ 209 h 494"/>
                  <a:gd name="T60" fmla="*/ 274 w 319"/>
                  <a:gd name="T61" fmla="*/ 110 h 494"/>
                  <a:gd name="T62" fmla="*/ 255 w 319"/>
                  <a:gd name="T63" fmla="*/ 102 h 494"/>
                  <a:gd name="T64" fmla="*/ 260 w 319"/>
                  <a:gd name="T65" fmla="*/ 80 h 494"/>
                  <a:gd name="T66" fmla="*/ 236 w 319"/>
                  <a:gd name="T67" fmla="*/ 17 h 494"/>
                  <a:gd name="T68" fmla="*/ 220 w 319"/>
                  <a:gd name="T69" fmla="*/ 0 h 494"/>
                  <a:gd name="T70" fmla="*/ 151 w 319"/>
                  <a:gd name="T71" fmla="*/ 3 h 4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19" h="494">
                    <a:moveTo>
                      <a:pt x="151" y="3"/>
                    </a:moveTo>
                    <a:lnTo>
                      <a:pt x="112" y="7"/>
                    </a:lnTo>
                    <a:lnTo>
                      <a:pt x="87" y="41"/>
                    </a:lnTo>
                    <a:lnTo>
                      <a:pt x="0" y="47"/>
                    </a:lnTo>
                    <a:lnTo>
                      <a:pt x="16" y="88"/>
                    </a:lnTo>
                    <a:lnTo>
                      <a:pt x="44" y="116"/>
                    </a:lnTo>
                    <a:lnTo>
                      <a:pt x="79" y="244"/>
                    </a:lnTo>
                    <a:lnTo>
                      <a:pt x="77" y="295"/>
                    </a:lnTo>
                    <a:lnTo>
                      <a:pt x="95" y="310"/>
                    </a:lnTo>
                    <a:lnTo>
                      <a:pt x="30" y="341"/>
                    </a:lnTo>
                    <a:lnTo>
                      <a:pt x="30" y="368"/>
                    </a:lnTo>
                    <a:lnTo>
                      <a:pt x="73" y="414"/>
                    </a:lnTo>
                    <a:lnTo>
                      <a:pt x="195" y="461"/>
                    </a:lnTo>
                    <a:lnTo>
                      <a:pt x="220" y="494"/>
                    </a:lnTo>
                    <a:lnTo>
                      <a:pt x="239" y="483"/>
                    </a:lnTo>
                    <a:lnTo>
                      <a:pt x="242" y="462"/>
                    </a:lnTo>
                    <a:lnTo>
                      <a:pt x="282" y="443"/>
                    </a:lnTo>
                    <a:lnTo>
                      <a:pt x="308" y="447"/>
                    </a:lnTo>
                    <a:lnTo>
                      <a:pt x="313" y="442"/>
                    </a:lnTo>
                    <a:lnTo>
                      <a:pt x="313" y="442"/>
                    </a:lnTo>
                    <a:lnTo>
                      <a:pt x="319" y="421"/>
                    </a:lnTo>
                    <a:lnTo>
                      <a:pt x="288" y="399"/>
                    </a:lnTo>
                    <a:lnTo>
                      <a:pt x="310" y="340"/>
                    </a:lnTo>
                    <a:lnTo>
                      <a:pt x="266" y="340"/>
                    </a:lnTo>
                    <a:lnTo>
                      <a:pt x="266" y="319"/>
                    </a:lnTo>
                    <a:lnTo>
                      <a:pt x="252" y="305"/>
                    </a:lnTo>
                    <a:lnTo>
                      <a:pt x="247" y="264"/>
                    </a:lnTo>
                    <a:lnTo>
                      <a:pt x="271" y="225"/>
                    </a:lnTo>
                    <a:lnTo>
                      <a:pt x="261" y="204"/>
                    </a:lnTo>
                    <a:lnTo>
                      <a:pt x="242" y="209"/>
                    </a:lnTo>
                    <a:lnTo>
                      <a:pt x="274" y="110"/>
                    </a:lnTo>
                    <a:lnTo>
                      <a:pt x="255" y="102"/>
                    </a:lnTo>
                    <a:lnTo>
                      <a:pt x="260" y="80"/>
                    </a:lnTo>
                    <a:lnTo>
                      <a:pt x="236" y="17"/>
                    </a:lnTo>
                    <a:lnTo>
                      <a:pt x="220" y="0"/>
                    </a:lnTo>
                    <a:lnTo>
                      <a:pt x="151" y="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9" name="Freeform 61">
                <a:extLst>
                  <a:ext uri="{FF2B5EF4-FFF2-40B4-BE49-F238E27FC236}">
                    <a16:creationId xmlns:a16="http://schemas.microsoft.com/office/drawing/2014/main" id="{3DA61644-114B-3E57-E8E5-F237B32D9F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98" y="1747"/>
                <a:ext cx="473" cy="356"/>
              </a:xfrm>
              <a:custGeom>
                <a:avLst/>
                <a:gdLst>
                  <a:gd name="T0" fmla="*/ 182 w 473"/>
                  <a:gd name="T1" fmla="*/ 27 h 356"/>
                  <a:gd name="T2" fmla="*/ 180 w 473"/>
                  <a:gd name="T3" fmla="*/ 93 h 356"/>
                  <a:gd name="T4" fmla="*/ 97 w 473"/>
                  <a:gd name="T5" fmla="*/ 58 h 356"/>
                  <a:gd name="T6" fmla="*/ 55 w 473"/>
                  <a:gd name="T7" fmla="*/ 14 h 356"/>
                  <a:gd name="T8" fmla="*/ 0 w 473"/>
                  <a:gd name="T9" fmla="*/ 72 h 356"/>
                  <a:gd name="T10" fmla="*/ 3 w 473"/>
                  <a:gd name="T11" fmla="*/ 104 h 356"/>
                  <a:gd name="T12" fmla="*/ 77 w 473"/>
                  <a:gd name="T13" fmla="*/ 190 h 356"/>
                  <a:gd name="T14" fmla="*/ 91 w 473"/>
                  <a:gd name="T15" fmla="*/ 241 h 356"/>
                  <a:gd name="T16" fmla="*/ 149 w 473"/>
                  <a:gd name="T17" fmla="*/ 288 h 356"/>
                  <a:gd name="T18" fmla="*/ 182 w 473"/>
                  <a:gd name="T19" fmla="*/ 296 h 356"/>
                  <a:gd name="T20" fmla="*/ 193 w 473"/>
                  <a:gd name="T21" fmla="*/ 319 h 356"/>
                  <a:gd name="T22" fmla="*/ 235 w 473"/>
                  <a:gd name="T23" fmla="*/ 329 h 356"/>
                  <a:gd name="T24" fmla="*/ 268 w 473"/>
                  <a:gd name="T25" fmla="*/ 356 h 356"/>
                  <a:gd name="T26" fmla="*/ 273 w 473"/>
                  <a:gd name="T27" fmla="*/ 335 h 356"/>
                  <a:gd name="T28" fmla="*/ 294 w 473"/>
                  <a:gd name="T29" fmla="*/ 338 h 356"/>
                  <a:gd name="T30" fmla="*/ 356 w 473"/>
                  <a:gd name="T31" fmla="*/ 315 h 356"/>
                  <a:gd name="T32" fmla="*/ 347 w 473"/>
                  <a:gd name="T33" fmla="*/ 335 h 356"/>
                  <a:gd name="T34" fmla="*/ 391 w 473"/>
                  <a:gd name="T35" fmla="*/ 334 h 356"/>
                  <a:gd name="T36" fmla="*/ 408 w 473"/>
                  <a:gd name="T37" fmla="*/ 346 h 356"/>
                  <a:gd name="T38" fmla="*/ 473 w 473"/>
                  <a:gd name="T39" fmla="*/ 315 h 356"/>
                  <a:gd name="T40" fmla="*/ 455 w 473"/>
                  <a:gd name="T41" fmla="*/ 300 h 356"/>
                  <a:gd name="T42" fmla="*/ 457 w 473"/>
                  <a:gd name="T43" fmla="*/ 249 h 356"/>
                  <a:gd name="T44" fmla="*/ 422 w 473"/>
                  <a:gd name="T45" fmla="*/ 121 h 356"/>
                  <a:gd name="T46" fmla="*/ 394 w 473"/>
                  <a:gd name="T47" fmla="*/ 93 h 356"/>
                  <a:gd name="T48" fmla="*/ 378 w 473"/>
                  <a:gd name="T49" fmla="*/ 52 h 356"/>
                  <a:gd name="T50" fmla="*/ 303 w 473"/>
                  <a:gd name="T51" fmla="*/ 25 h 356"/>
                  <a:gd name="T52" fmla="*/ 268 w 473"/>
                  <a:gd name="T53" fmla="*/ 0 h 356"/>
                  <a:gd name="T54" fmla="*/ 257 w 473"/>
                  <a:gd name="T55" fmla="*/ 17 h 356"/>
                  <a:gd name="T56" fmla="*/ 235 w 473"/>
                  <a:gd name="T57" fmla="*/ 23 h 356"/>
                  <a:gd name="T58" fmla="*/ 239 w 473"/>
                  <a:gd name="T59" fmla="*/ 44 h 356"/>
                  <a:gd name="T60" fmla="*/ 221 w 473"/>
                  <a:gd name="T61" fmla="*/ 58 h 356"/>
                  <a:gd name="T62" fmla="*/ 206 w 473"/>
                  <a:gd name="T63" fmla="*/ 47 h 356"/>
                  <a:gd name="T64" fmla="*/ 206 w 473"/>
                  <a:gd name="T65" fmla="*/ 23 h 356"/>
                  <a:gd name="T66" fmla="*/ 182 w 473"/>
                  <a:gd name="T67" fmla="*/ 27 h 3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73" h="356">
                    <a:moveTo>
                      <a:pt x="182" y="27"/>
                    </a:moveTo>
                    <a:lnTo>
                      <a:pt x="180" y="93"/>
                    </a:lnTo>
                    <a:lnTo>
                      <a:pt x="97" y="58"/>
                    </a:lnTo>
                    <a:lnTo>
                      <a:pt x="55" y="14"/>
                    </a:lnTo>
                    <a:lnTo>
                      <a:pt x="0" y="72"/>
                    </a:lnTo>
                    <a:lnTo>
                      <a:pt x="3" y="104"/>
                    </a:lnTo>
                    <a:lnTo>
                      <a:pt x="77" y="190"/>
                    </a:lnTo>
                    <a:lnTo>
                      <a:pt x="91" y="241"/>
                    </a:lnTo>
                    <a:lnTo>
                      <a:pt x="149" y="288"/>
                    </a:lnTo>
                    <a:lnTo>
                      <a:pt x="182" y="296"/>
                    </a:lnTo>
                    <a:lnTo>
                      <a:pt x="193" y="319"/>
                    </a:lnTo>
                    <a:lnTo>
                      <a:pt x="235" y="329"/>
                    </a:lnTo>
                    <a:lnTo>
                      <a:pt x="268" y="356"/>
                    </a:lnTo>
                    <a:lnTo>
                      <a:pt x="273" y="335"/>
                    </a:lnTo>
                    <a:lnTo>
                      <a:pt x="294" y="338"/>
                    </a:lnTo>
                    <a:lnTo>
                      <a:pt x="356" y="315"/>
                    </a:lnTo>
                    <a:lnTo>
                      <a:pt x="347" y="335"/>
                    </a:lnTo>
                    <a:lnTo>
                      <a:pt x="391" y="334"/>
                    </a:lnTo>
                    <a:lnTo>
                      <a:pt x="408" y="346"/>
                    </a:lnTo>
                    <a:lnTo>
                      <a:pt x="473" y="315"/>
                    </a:lnTo>
                    <a:lnTo>
                      <a:pt x="455" y="300"/>
                    </a:lnTo>
                    <a:lnTo>
                      <a:pt x="457" y="249"/>
                    </a:lnTo>
                    <a:lnTo>
                      <a:pt x="422" y="121"/>
                    </a:lnTo>
                    <a:lnTo>
                      <a:pt x="394" y="93"/>
                    </a:lnTo>
                    <a:lnTo>
                      <a:pt x="378" y="52"/>
                    </a:lnTo>
                    <a:lnTo>
                      <a:pt x="303" y="25"/>
                    </a:lnTo>
                    <a:lnTo>
                      <a:pt x="268" y="0"/>
                    </a:lnTo>
                    <a:lnTo>
                      <a:pt x="257" y="17"/>
                    </a:lnTo>
                    <a:lnTo>
                      <a:pt x="235" y="23"/>
                    </a:lnTo>
                    <a:lnTo>
                      <a:pt x="239" y="44"/>
                    </a:lnTo>
                    <a:lnTo>
                      <a:pt x="221" y="58"/>
                    </a:lnTo>
                    <a:lnTo>
                      <a:pt x="206" y="47"/>
                    </a:lnTo>
                    <a:lnTo>
                      <a:pt x="206" y="23"/>
                    </a:lnTo>
                    <a:lnTo>
                      <a:pt x="182" y="2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0" name="Freeform 62">
                <a:extLst>
                  <a:ext uri="{FF2B5EF4-FFF2-40B4-BE49-F238E27FC236}">
                    <a16:creationId xmlns:a16="http://schemas.microsoft.com/office/drawing/2014/main" id="{29520206-A9DD-C1D6-73BB-1D24E4A8E9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46" y="2062"/>
                <a:ext cx="372" cy="561"/>
              </a:xfrm>
              <a:custGeom>
                <a:avLst/>
                <a:gdLst>
                  <a:gd name="T0" fmla="*/ 143 w 372"/>
                  <a:gd name="T1" fmla="*/ 19 h 561"/>
                  <a:gd name="T2" fmla="*/ 99 w 372"/>
                  <a:gd name="T3" fmla="*/ 20 h 561"/>
                  <a:gd name="T4" fmla="*/ 108 w 372"/>
                  <a:gd name="T5" fmla="*/ 0 h 561"/>
                  <a:gd name="T6" fmla="*/ 46 w 372"/>
                  <a:gd name="T7" fmla="*/ 23 h 561"/>
                  <a:gd name="T8" fmla="*/ 14 w 372"/>
                  <a:gd name="T9" fmla="*/ 92 h 561"/>
                  <a:gd name="T10" fmla="*/ 35 w 372"/>
                  <a:gd name="T11" fmla="*/ 99 h 561"/>
                  <a:gd name="T12" fmla="*/ 63 w 372"/>
                  <a:gd name="T13" fmla="*/ 155 h 561"/>
                  <a:gd name="T14" fmla="*/ 44 w 372"/>
                  <a:gd name="T15" fmla="*/ 159 h 561"/>
                  <a:gd name="T16" fmla="*/ 55 w 372"/>
                  <a:gd name="T17" fmla="*/ 196 h 561"/>
                  <a:gd name="T18" fmla="*/ 35 w 372"/>
                  <a:gd name="T19" fmla="*/ 237 h 561"/>
                  <a:gd name="T20" fmla="*/ 0 w 372"/>
                  <a:gd name="T21" fmla="*/ 259 h 561"/>
                  <a:gd name="T22" fmla="*/ 9 w 372"/>
                  <a:gd name="T23" fmla="*/ 291 h 561"/>
                  <a:gd name="T24" fmla="*/ 64 w 372"/>
                  <a:gd name="T25" fmla="*/ 325 h 561"/>
                  <a:gd name="T26" fmla="*/ 138 w 372"/>
                  <a:gd name="T27" fmla="*/ 404 h 561"/>
                  <a:gd name="T28" fmla="*/ 152 w 372"/>
                  <a:gd name="T29" fmla="*/ 456 h 561"/>
                  <a:gd name="T30" fmla="*/ 152 w 372"/>
                  <a:gd name="T31" fmla="*/ 458 h 561"/>
                  <a:gd name="T32" fmla="*/ 195 w 372"/>
                  <a:gd name="T33" fmla="*/ 451 h 561"/>
                  <a:gd name="T34" fmla="*/ 200 w 372"/>
                  <a:gd name="T35" fmla="*/ 470 h 561"/>
                  <a:gd name="T36" fmla="*/ 245 w 372"/>
                  <a:gd name="T37" fmla="*/ 483 h 561"/>
                  <a:gd name="T38" fmla="*/ 248 w 372"/>
                  <a:gd name="T39" fmla="*/ 524 h 561"/>
                  <a:gd name="T40" fmla="*/ 292 w 372"/>
                  <a:gd name="T41" fmla="*/ 555 h 561"/>
                  <a:gd name="T42" fmla="*/ 358 w 372"/>
                  <a:gd name="T43" fmla="*/ 561 h 561"/>
                  <a:gd name="T44" fmla="*/ 372 w 372"/>
                  <a:gd name="T45" fmla="*/ 527 h 561"/>
                  <a:gd name="T46" fmla="*/ 372 w 372"/>
                  <a:gd name="T47" fmla="*/ 524 h 561"/>
                  <a:gd name="T48" fmla="*/ 372 w 372"/>
                  <a:gd name="T49" fmla="*/ 524 h 561"/>
                  <a:gd name="T50" fmla="*/ 328 w 372"/>
                  <a:gd name="T51" fmla="*/ 478 h 561"/>
                  <a:gd name="T52" fmla="*/ 286 w 372"/>
                  <a:gd name="T53" fmla="*/ 470 h 561"/>
                  <a:gd name="T54" fmla="*/ 299 w 372"/>
                  <a:gd name="T55" fmla="*/ 448 h 561"/>
                  <a:gd name="T56" fmla="*/ 283 w 372"/>
                  <a:gd name="T57" fmla="*/ 434 h 561"/>
                  <a:gd name="T58" fmla="*/ 299 w 372"/>
                  <a:gd name="T59" fmla="*/ 423 h 561"/>
                  <a:gd name="T60" fmla="*/ 288 w 372"/>
                  <a:gd name="T61" fmla="*/ 404 h 561"/>
                  <a:gd name="T62" fmla="*/ 300 w 372"/>
                  <a:gd name="T63" fmla="*/ 385 h 561"/>
                  <a:gd name="T64" fmla="*/ 283 w 372"/>
                  <a:gd name="T65" fmla="*/ 374 h 561"/>
                  <a:gd name="T66" fmla="*/ 281 w 372"/>
                  <a:gd name="T67" fmla="*/ 352 h 561"/>
                  <a:gd name="T68" fmla="*/ 247 w 372"/>
                  <a:gd name="T69" fmla="*/ 330 h 561"/>
                  <a:gd name="T70" fmla="*/ 262 w 372"/>
                  <a:gd name="T71" fmla="*/ 316 h 561"/>
                  <a:gd name="T72" fmla="*/ 239 w 372"/>
                  <a:gd name="T73" fmla="*/ 275 h 561"/>
                  <a:gd name="T74" fmla="*/ 297 w 372"/>
                  <a:gd name="T75" fmla="*/ 253 h 561"/>
                  <a:gd name="T76" fmla="*/ 313 w 372"/>
                  <a:gd name="T77" fmla="*/ 267 h 561"/>
                  <a:gd name="T78" fmla="*/ 332 w 372"/>
                  <a:gd name="T79" fmla="*/ 266 h 561"/>
                  <a:gd name="T80" fmla="*/ 350 w 372"/>
                  <a:gd name="T81" fmla="*/ 184 h 561"/>
                  <a:gd name="T82" fmla="*/ 325 w 372"/>
                  <a:gd name="T83" fmla="*/ 151 h 561"/>
                  <a:gd name="T84" fmla="*/ 203 w 372"/>
                  <a:gd name="T85" fmla="*/ 104 h 561"/>
                  <a:gd name="T86" fmla="*/ 160 w 372"/>
                  <a:gd name="T87" fmla="*/ 58 h 561"/>
                  <a:gd name="T88" fmla="*/ 160 w 372"/>
                  <a:gd name="T89" fmla="*/ 31 h 561"/>
                  <a:gd name="T90" fmla="*/ 143 w 372"/>
                  <a:gd name="T91" fmla="*/ 19 h 5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72" h="561">
                    <a:moveTo>
                      <a:pt x="143" y="19"/>
                    </a:moveTo>
                    <a:lnTo>
                      <a:pt x="99" y="20"/>
                    </a:lnTo>
                    <a:lnTo>
                      <a:pt x="108" y="0"/>
                    </a:lnTo>
                    <a:lnTo>
                      <a:pt x="46" y="23"/>
                    </a:lnTo>
                    <a:lnTo>
                      <a:pt x="14" y="92"/>
                    </a:lnTo>
                    <a:lnTo>
                      <a:pt x="35" y="99"/>
                    </a:lnTo>
                    <a:lnTo>
                      <a:pt x="63" y="155"/>
                    </a:lnTo>
                    <a:lnTo>
                      <a:pt x="44" y="159"/>
                    </a:lnTo>
                    <a:lnTo>
                      <a:pt x="55" y="196"/>
                    </a:lnTo>
                    <a:lnTo>
                      <a:pt x="35" y="237"/>
                    </a:lnTo>
                    <a:lnTo>
                      <a:pt x="0" y="259"/>
                    </a:lnTo>
                    <a:lnTo>
                      <a:pt x="9" y="291"/>
                    </a:lnTo>
                    <a:lnTo>
                      <a:pt x="64" y="325"/>
                    </a:lnTo>
                    <a:lnTo>
                      <a:pt x="138" y="404"/>
                    </a:lnTo>
                    <a:lnTo>
                      <a:pt x="152" y="456"/>
                    </a:lnTo>
                    <a:lnTo>
                      <a:pt x="152" y="458"/>
                    </a:lnTo>
                    <a:lnTo>
                      <a:pt x="195" y="451"/>
                    </a:lnTo>
                    <a:lnTo>
                      <a:pt x="200" y="470"/>
                    </a:lnTo>
                    <a:lnTo>
                      <a:pt x="245" y="483"/>
                    </a:lnTo>
                    <a:lnTo>
                      <a:pt x="248" y="524"/>
                    </a:lnTo>
                    <a:lnTo>
                      <a:pt x="292" y="555"/>
                    </a:lnTo>
                    <a:lnTo>
                      <a:pt x="358" y="561"/>
                    </a:lnTo>
                    <a:lnTo>
                      <a:pt x="372" y="527"/>
                    </a:lnTo>
                    <a:lnTo>
                      <a:pt x="372" y="524"/>
                    </a:lnTo>
                    <a:lnTo>
                      <a:pt x="372" y="524"/>
                    </a:lnTo>
                    <a:lnTo>
                      <a:pt x="328" y="478"/>
                    </a:lnTo>
                    <a:lnTo>
                      <a:pt x="286" y="470"/>
                    </a:lnTo>
                    <a:lnTo>
                      <a:pt x="299" y="448"/>
                    </a:lnTo>
                    <a:lnTo>
                      <a:pt x="283" y="434"/>
                    </a:lnTo>
                    <a:lnTo>
                      <a:pt x="299" y="423"/>
                    </a:lnTo>
                    <a:lnTo>
                      <a:pt x="288" y="404"/>
                    </a:lnTo>
                    <a:lnTo>
                      <a:pt x="300" y="385"/>
                    </a:lnTo>
                    <a:lnTo>
                      <a:pt x="283" y="374"/>
                    </a:lnTo>
                    <a:lnTo>
                      <a:pt x="281" y="352"/>
                    </a:lnTo>
                    <a:lnTo>
                      <a:pt x="247" y="330"/>
                    </a:lnTo>
                    <a:lnTo>
                      <a:pt x="262" y="316"/>
                    </a:lnTo>
                    <a:lnTo>
                      <a:pt x="239" y="275"/>
                    </a:lnTo>
                    <a:lnTo>
                      <a:pt x="297" y="253"/>
                    </a:lnTo>
                    <a:lnTo>
                      <a:pt x="313" y="267"/>
                    </a:lnTo>
                    <a:lnTo>
                      <a:pt x="332" y="266"/>
                    </a:lnTo>
                    <a:lnTo>
                      <a:pt x="350" y="184"/>
                    </a:lnTo>
                    <a:lnTo>
                      <a:pt x="325" y="151"/>
                    </a:lnTo>
                    <a:lnTo>
                      <a:pt x="203" y="104"/>
                    </a:lnTo>
                    <a:lnTo>
                      <a:pt x="160" y="58"/>
                    </a:lnTo>
                    <a:lnTo>
                      <a:pt x="160" y="31"/>
                    </a:lnTo>
                    <a:lnTo>
                      <a:pt x="143" y="1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1" name="Freeform 63">
                <a:extLst>
                  <a:ext uri="{FF2B5EF4-FFF2-40B4-BE49-F238E27FC236}">
                    <a16:creationId xmlns:a16="http://schemas.microsoft.com/office/drawing/2014/main" id="{9B035667-323E-7F79-8E2F-1375229538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85" y="2178"/>
                <a:ext cx="426" cy="408"/>
              </a:xfrm>
              <a:custGeom>
                <a:avLst/>
                <a:gdLst>
                  <a:gd name="T0" fmla="*/ 130 w 426"/>
                  <a:gd name="T1" fmla="*/ 57 h 408"/>
                  <a:gd name="T2" fmla="*/ 111 w 426"/>
                  <a:gd name="T3" fmla="*/ 68 h 408"/>
                  <a:gd name="T4" fmla="*/ 93 w 426"/>
                  <a:gd name="T5" fmla="*/ 150 h 408"/>
                  <a:gd name="T6" fmla="*/ 74 w 426"/>
                  <a:gd name="T7" fmla="*/ 151 h 408"/>
                  <a:gd name="T8" fmla="*/ 58 w 426"/>
                  <a:gd name="T9" fmla="*/ 137 h 408"/>
                  <a:gd name="T10" fmla="*/ 0 w 426"/>
                  <a:gd name="T11" fmla="*/ 159 h 408"/>
                  <a:gd name="T12" fmla="*/ 23 w 426"/>
                  <a:gd name="T13" fmla="*/ 200 h 408"/>
                  <a:gd name="T14" fmla="*/ 8 w 426"/>
                  <a:gd name="T15" fmla="*/ 214 h 408"/>
                  <a:gd name="T16" fmla="*/ 42 w 426"/>
                  <a:gd name="T17" fmla="*/ 236 h 408"/>
                  <a:gd name="T18" fmla="*/ 44 w 426"/>
                  <a:gd name="T19" fmla="*/ 258 h 408"/>
                  <a:gd name="T20" fmla="*/ 61 w 426"/>
                  <a:gd name="T21" fmla="*/ 269 h 408"/>
                  <a:gd name="T22" fmla="*/ 49 w 426"/>
                  <a:gd name="T23" fmla="*/ 288 h 408"/>
                  <a:gd name="T24" fmla="*/ 60 w 426"/>
                  <a:gd name="T25" fmla="*/ 307 h 408"/>
                  <a:gd name="T26" fmla="*/ 44 w 426"/>
                  <a:gd name="T27" fmla="*/ 318 h 408"/>
                  <a:gd name="T28" fmla="*/ 60 w 426"/>
                  <a:gd name="T29" fmla="*/ 332 h 408"/>
                  <a:gd name="T30" fmla="*/ 47 w 426"/>
                  <a:gd name="T31" fmla="*/ 354 h 408"/>
                  <a:gd name="T32" fmla="*/ 89 w 426"/>
                  <a:gd name="T33" fmla="*/ 362 h 408"/>
                  <a:gd name="T34" fmla="*/ 133 w 426"/>
                  <a:gd name="T35" fmla="*/ 408 h 408"/>
                  <a:gd name="T36" fmla="*/ 133 w 426"/>
                  <a:gd name="T37" fmla="*/ 408 h 408"/>
                  <a:gd name="T38" fmla="*/ 149 w 426"/>
                  <a:gd name="T39" fmla="*/ 394 h 408"/>
                  <a:gd name="T40" fmla="*/ 187 w 426"/>
                  <a:gd name="T41" fmla="*/ 389 h 408"/>
                  <a:gd name="T42" fmla="*/ 215 w 426"/>
                  <a:gd name="T43" fmla="*/ 348 h 408"/>
                  <a:gd name="T44" fmla="*/ 221 w 426"/>
                  <a:gd name="T45" fmla="*/ 307 h 408"/>
                  <a:gd name="T46" fmla="*/ 276 w 426"/>
                  <a:gd name="T47" fmla="*/ 266 h 408"/>
                  <a:gd name="T48" fmla="*/ 292 w 426"/>
                  <a:gd name="T49" fmla="*/ 228 h 408"/>
                  <a:gd name="T50" fmla="*/ 331 w 426"/>
                  <a:gd name="T51" fmla="*/ 184 h 408"/>
                  <a:gd name="T52" fmla="*/ 331 w 426"/>
                  <a:gd name="T53" fmla="*/ 184 h 408"/>
                  <a:gd name="T54" fmla="*/ 355 w 426"/>
                  <a:gd name="T55" fmla="*/ 157 h 408"/>
                  <a:gd name="T56" fmla="*/ 375 w 426"/>
                  <a:gd name="T57" fmla="*/ 153 h 408"/>
                  <a:gd name="T58" fmla="*/ 404 w 426"/>
                  <a:gd name="T59" fmla="*/ 96 h 408"/>
                  <a:gd name="T60" fmla="*/ 421 w 426"/>
                  <a:gd name="T61" fmla="*/ 90 h 408"/>
                  <a:gd name="T62" fmla="*/ 426 w 426"/>
                  <a:gd name="T63" fmla="*/ 66 h 408"/>
                  <a:gd name="T64" fmla="*/ 393 w 426"/>
                  <a:gd name="T65" fmla="*/ 41 h 408"/>
                  <a:gd name="T66" fmla="*/ 394 w 426"/>
                  <a:gd name="T67" fmla="*/ 5 h 408"/>
                  <a:gd name="T68" fmla="*/ 360 w 426"/>
                  <a:gd name="T69" fmla="*/ 0 h 408"/>
                  <a:gd name="T70" fmla="*/ 350 w 426"/>
                  <a:gd name="T71" fmla="*/ 17 h 408"/>
                  <a:gd name="T72" fmla="*/ 324 w 426"/>
                  <a:gd name="T73" fmla="*/ 28 h 408"/>
                  <a:gd name="T74" fmla="*/ 295 w 426"/>
                  <a:gd name="T75" fmla="*/ 0 h 408"/>
                  <a:gd name="T76" fmla="*/ 280 w 426"/>
                  <a:gd name="T77" fmla="*/ 14 h 408"/>
                  <a:gd name="T78" fmla="*/ 289 w 426"/>
                  <a:gd name="T79" fmla="*/ 30 h 408"/>
                  <a:gd name="T80" fmla="*/ 269 w 426"/>
                  <a:gd name="T81" fmla="*/ 36 h 408"/>
                  <a:gd name="T82" fmla="*/ 204 w 426"/>
                  <a:gd name="T83" fmla="*/ 16 h 408"/>
                  <a:gd name="T84" fmla="*/ 204 w 426"/>
                  <a:gd name="T85" fmla="*/ 16 h 408"/>
                  <a:gd name="T86" fmla="*/ 199 w 426"/>
                  <a:gd name="T87" fmla="*/ 21 h 408"/>
                  <a:gd name="T88" fmla="*/ 173 w 426"/>
                  <a:gd name="T89" fmla="*/ 17 h 408"/>
                  <a:gd name="T90" fmla="*/ 133 w 426"/>
                  <a:gd name="T91" fmla="*/ 36 h 408"/>
                  <a:gd name="T92" fmla="*/ 130 w 426"/>
                  <a:gd name="T93" fmla="*/ 57 h 4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426" h="408">
                    <a:moveTo>
                      <a:pt x="130" y="57"/>
                    </a:moveTo>
                    <a:lnTo>
                      <a:pt x="111" y="68"/>
                    </a:lnTo>
                    <a:lnTo>
                      <a:pt x="93" y="150"/>
                    </a:lnTo>
                    <a:lnTo>
                      <a:pt x="74" y="151"/>
                    </a:lnTo>
                    <a:lnTo>
                      <a:pt x="58" y="137"/>
                    </a:lnTo>
                    <a:lnTo>
                      <a:pt x="0" y="159"/>
                    </a:lnTo>
                    <a:lnTo>
                      <a:pt x="23" y="200"/>
                    </a:lnTo>
                    <a:lnTo>
                      <a:pt x="8" y="214"/>
                    </a:lnTo>
                    <a:lnTo>
                      <a:pt x="42" y="236"/>
                    </a:lnTo>
                    <a:lnTo>
                      <a:pt x="44" y="258"/>
                    </a:lnTo>
                    <a:lnTo>
                      <a:pt x="61" y="269"/>
                    </a:lnTo>
                    <a:lnTo>
                      <a:pt x="49" y="288"/>
                    </a:lnTo>
                    <a:lnTo>
                      <a:pt x="60" y="307"/>
                    </a:lnTo>
                    <a:lnTo>
                      <a:pt x="44" y="318"/>
                    </a:lnTo>
                    <a:lnTo>
                      <a:pt x="60" y="332"/>
                    </a:lnTo>
                    <a:lnTo>
                      <a:pt x="47" y="354"/>
                    </a:lnTo>
                    <a:lnTo>
                      <a:pt x="89" y="362"/>
                    </a:lnTo>
                    <a:lnTo>
                      <a:pt x="133" y="408"/>
                    </a:lnTo>
                    <a:lnTo>
                      <a:pt x="133" y="408"/>
                    </a:lnTo>
                    <a:lnTo>
                      <a:pt x="149" y="394"/>
                    </a:lnTo>
                    <a:lnTo>
                      <a:pt x="187" y="389"/>
                    </a:lnTo>
                    <a:lnTo>
                      <a:pt x="215" y="348"/>
                    </a:lnTo>
                    <a:lnTo>
                      <a:pt x="221" y="307"/>
                    </a:lnTo>
                    <a:lnTo>
                      <a:pt x="276" y="266"/>
                    </a:lnTo>
                    <a:lnTo>
                      <a:pt x="292" y="228"/>
                    </a:lnTo>
                    <a:lnTo>
                      <a:pt x="331" y="184"/>
                    </a:lnTo>
                    <a:lnTo>
                      <a:pt x="331" y="184"/>
                    </a:lnTo>
                    <a:lnTo>
                      <a:pt x="355" y="157"/>
                    </a:lnTo>
                    <a:lnTo>
                      <a:pt x="375" y="153"/>
                    </a:lnTo>
                    <a:lnTo>
                      <a:pt x="404" y="96"/>
                    </a:lnTo>
                    <a:lnTo>
                      <a:pt x="421" y="90"/>
                    </a:lnTo>
                    <a:lnTo>
                      <a:pt x="426" y="66"/>
                    </a:lnTo>
                    <a:lnTo>
                      <a:pt x="393" y="41"/>
                    </a:lnTo>
                    <a:lnTo>
                      <a:pt x="394" y="5"/>
                    </a:lnTo>
                    <a:lnTo>
                      <a:pt x="360" y="0"/>
                    </a:lnTo>
                    <a:lnTo>
                      <a:pt x="350" y="17"/>
                    </a:lnTo>
                    <a:lnTo>
                      <a:pt x="324" y="28"/>
                    </a:lnTo>
                    <a:lnTo>
                      <a:pt x="295" y="0"/>
                    </a:lnTo>
                    <a:lnTo>
                      <a:pt x="280" y="14"/>
                    </a:lnTo>
                    <a:lnTo>
                      <a:pt x="289" y="30"/>
                    </a:lnTo>
                    <a:lnTo>
                      <a:pt x="269" y="36"/>
                    </a:lnTo>
                    <a:lnTo>
                      <a:pt x="204" y="16"/>
                    </a:lnTo>
                    <a:lnTo>
                      <a:pt x="204" y="16"/>
                    </a:lnTo>
                    <a:lnTo>
                      <a:pt x="199" y="21"/>
                    </a:lnTo>
                    <a:lnTo>
                      <a:pt x="173" y="17"/>
                    </a:lnTo>
                    <a:lnTo>
                      <a:pt x="133" y="36"/>
                    </a:lnTo>
                    <a:lnTo>
                      <a:pt x="130" y="5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2" name="Freeform 64">
                <a:extLst>
                  <a:ext uri="{FF2B5EF4-FFF2-40B4-BE49-F238E27FC236}">
                    <a16:creationId xmlns:a16="http://schemas.microsoft.com/office/drawing/2014/main" id="{DD2A1C50-4503-0999-BC46-7A3BEEFC60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18" y="2413"/>
                <a:ext cx="487" cy="598"/>
              </a:xfrm>
              <a:custGeom>
                <a:avLst/>
                <a:gdLst>
                  <a:gd name="T0" fmla="*/ 320 w 487"/>
                  <a:gd name="T1" fmla="*/ 204 h 598"/>
                  <a:gd name="T2" fmla="*/ 276 w 487"/>
                  <a:gd name="T3" fmla="*/ 173 h 598"/>
                  <a:gd name="T4" fmla="*/ 273 w 487"/>
                  <a:gd name="T5" fmla="*/ 132 h 598"/>
                  <a:gd name="T6" fmla="*/ 228 w 487"/>
                  <a:gd name="T7" fmla="*/ 119 h 598"/>
                  <a:gd name="T8" fmla="*/ 223 w 487"/>
                  <a:gd name="T9" fmla="*/ 100 h 598"/>
                  <a:gd name="T10" fmla="*/ 180 w 487"/>
                  <a:gd name="T11" fmla="*/ 107 h 598"/>
                  <a:gd name="T12" fmla="*/ 185 w 487"/>
                  <a:gd name="T13" fmla="*/ 125 h 598"/>
                  <a:gd name="T14" fmla="*/ 171 w 487"/>
                  <a:gd name="T15" fmla="*/ 149 h 598"/>
                  <a:gd name="T16" fmla="*/ 152 w 487"/>
                  <a:gd name="T17" fmla="*/ 94 h 598"/>
                  <a:gd name="T18" fmla="*/ 77 w 487"/>
                  <a:gd name="T19" fmla="*/ 18 h 598"/>
                  <a:gd name="T20" fmla="*/ 70 w 487"/>
                  <a:gd name="T21" fmla="*/ 0 h 598"/>
                  <a:gd name="T22" fmla="*/ 50 w 487"/>
                  <a:gd name="T23" fmla="*/ 41 h 598"/>
                  <a:gd name="T24" fmla="*/ 6 w 487"/>
                  <a:gd name="T25" fmla="*/ 395 h 598"/>
                  <a:gd name="T26" fmla="*/ 34 w 487"/>
                  <a:gd name="T27" fmla="*/ 340 h 598"/>
                  <a:gd name="T28" fmla="*/ 66 w 487"/>
                  <a:gd name="T29" fmla="*/ 376 h 598"/>
                  <a:gd name="T30" fmla="*/ 67 w 487"/>
                  <a:gd name="T31" fmla="*/ 396 h 598"/>
                  <a:gd name="T32" fmla="*/ 22 w 487"/>
                  <a:gd name="T33" fmla="*/ 390 h 598"/>
                  <a:gd name="T34" fmla="*/ 0 w 487"/>
                  <a:gd name="T35" fmla="*/ 439 h 598"/>
                  <a:gd name="T36" fmla="*/ 0 w 487"/>
                  <a:gd name="T37" fmla="*/ 472 h 598"/>
                  <a:gd name="T38" fmla="*/ 55 w 487"/>
                  <a:gd name="T39" fmla="*/ 448 h 598"/>
                  <a:gd name="T40" fmla="*/ 81 w 487"/>
                  <a:gd name="T41" fmla="*/ 458 h 598"/>
                  <a:gd name="T42" fmla="*/ 72 w 487"/>
                  <a:gd name="T43" fmla="*/ 494 h 598"/>
                  <a:gd name="T44" fmla="*/ 193 w 487"/>
                  <a:gd name="T45" fmla="*/ 489 h 598"/>
                  <a:gd name="T46" fmla="*/ 190 w 487"/>
                  <a:gd name="T47" fmla="*/ 509 h 598"/>
                  <a:gd name="T48" fmla="*/ 268 w 487"/>
                  <a:gd name="T49" fmla="*/ 563 h 598"/>
                  <a:gd name="T50" fmla="*/ 272 w 487"/>
                  <a:gd name="T51" fmla="*/ 598 h 598"/>
                  <a:gd name="T52" fmla="*/ 317 w 487"/>
                  <a:gd name="T53" fmla="*/ 598 h 598"/>
                  <a:gd name="T54" fmla="*/ 328 w 487"/>
                  <a:gd name="T55" fmla="*/ 572 h 598"/>
                  <a:gd name="T56" fmla="*/ 344 w 487"/>
                  <a:gd name="T57" fmla="*/ 591 h 598"/>
                  <a:gd name="T58" fmla="*/ 375 w 487"/>
                  <a:gd name="T59" fmla="*/ 563 h 598"/>
                  <a:gd name="T60" fmla="*/ 364 w 487"/>
                  <a:gd name="T61" fmla="*/ 546 h 598"/>
                  <a:gd name="T62" fmla="*/ 386 w 487"/>
                  <a:gd name="T63" fmla="*/ 528 h 598"/>
                  <a:gd name="T64" fmla="*/ 389 w 487"/>
                  <a:gd name="T65" fmla="*/ 465 h 598"/>
                  <a:gd name="T66" fmla="*/ 451 w 487"/>
                  <a:gd name="T67" fmla="*/ 404 h 598"/>
                  <a:gd name="T68" fmla="*/ 429 w 487"/>
                  <a:gd name="T69" fmla="*/ 395 h 598"/>
                  <a:gd name="T70" fmla="*/ 437 w 487"/>
                  <a:gd name="T71" fmla="*/ 373 h 598"/>
                  <a:gd name="T72" fmla="*/ 457 w 487"/>
                  <a:gd name="T73" fmla="*/ 377 h 598"/>
                  <a:gd name="T74" fmla="*/ 465 w 487"/>
                  <a:gd name="T75" fmla="*/ 360 h 598"/>
                  <a:gd name="T76" fmla="*/ 487 w 487"/>
                  <a:gd name="T77" fmla="*/ 362 h 598"/>
                  <a:gd name="T78" fmla="*/ 479 w 487"/>
                  <a:gd name="T79" fmla="*/ 352 h 598"/>
                  <a:gd name="T80" fmla="*/ 485 w 487"/>
                  <a:gd name="T81" fmla="*/ 332 h 598"/>
                  <a:gd name="T82" fmla="*/ 470 w 487"/>
                  <a:gd name="T83" fmla="*/ 313 h 598"/>
                  <a:gd name="T84" fmla="*/ 454 w 487"/>
                  <a:gd name="T85" fmla="*/ 336 h 598"/>
                  <a:gd name="T86" fmla="*/ 385 w 487"/>
                  <a:gd name="T87" fmla="*/ 321 h 598"/>
                  <a:gd name="T88" fmla="*/ 400 w 487"/>
                  <a:gd name="T89" fmla="*/ 305 h 598"/>
                  <a:gd name="T90" fmla="*/ 400 w 487"/>
                  <a:gd name="T91" fmla="*/ 264 h 598"/>
                  <a:gd name="T92" fmla="*/ 421 w 487"/>
                  <a:gd name="T93" fmla="*/ 226 h 598"/>
                  <a:gd name="T94" fmla="*/ 413 w 487"/>
                  <a:gd name="T95" fmla="*/ 207 h 598"/>
                  <a:gd name="T96" fmla="*/ 386 w 487"/>
                  <a:gd name="T97" fmla="*/ 210 h 598"/>
                  <a:gd name="T98" fmla="*/ 320 w 487"/>
                  <a:gd name="T99" fmla="*/ 204 h 5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487" h="598">
                    <a:moveTo>
                      <a:pt x="320" y="204"/>
                    </a:moveTo>
                    <a:lnTo>
                      <a:pt x="276" y="173"/>
                    </a:lnTo>
                    <a:lnTo>
                      <a:pt x="273" y="132"/>
                    </a:lnTo>
                    <a:lnTo>
                      <a:pt x="228" y="119"/>
                    </a:lnTo>
                    <a:lnTo>
                      <a:pt x="223" y="100"/>
                    </a:lnTo>
                    <a:lnTo>
                      <a:pt x="180" y="107"/>
                    </a:lnTo>
                    <a:lnTo>
                      <a:pt x="185" y="125"/>
                    </a:lnTo>
                    <a:lnTo>
                      <a:pt x="171" y="149"/>
                    </a:lnTo>
                    <a:lnTo>
                      <a:pt x="152" y="94"/>
                    </a:lnTo>
                    <a:lnTo>
                      <a:pt x="77" y="18"/>
                    </a:lnTo>
                    <a:lnTo>
                      <a:pt x="70" y="0"/>
                    </a:lnTo>
                    <a:lnTo>
                      <a:pt x="50" y="41"/>
                    </a:lnTo>
                    <a:lnTo>
                      <a:pt x="6" y="395"/>
                    </a:lnTo>
                    <a:lnTo>
                      <a:pt x="34" y="340"/>
                    </a:lnTo>
                    <a:lnTo>
                      <a:pt x="66" y="376"/>
                    </a:lnTo>
                    <a:lnTo>
                      <a:pt x="67" y="396"/>
                    </a:lnTo>
                    <a:lnTo>
                      <a:pt x="22" y="390"/>
                    </a:lnTo>
                    <a:lnTo>
                      <a:pt x="0" y="439"/>
                    </a:lnTo>
                    <a:lnTo>
                      <a:pt x="0" y="472"/>
                    </a:lnTo>
                    <a:lnTo>
                      <a:pt x="55" y="448"/>
                    </a:lnTo>
                    <a:lnTo>
                      <a:pt x="81" y="458"/>
                    </a:lnTo>
                    <a:lnTo>
                      <a:pt x="72" y="494"/>
                    </a:lnTo>
                    <a:lnTo>
                      <a:pt x="193" y="489"/>
                    </a:lnTo>
                    <a:lnTo>
                      <a:pt x="190" y="509"/>
                    </a:lnTo>
                    <a:lnTo>
                      <a:pt x="268" y="563"/>
                    </a:lnTo>
                    <a:lnTo>
                      <a:pt x="272" y="598"/>
                    </a:lnTo>
                    <a:lnTo>
                      <a:pt x="317" y="598"/>
                    </a:lnTo>
                    <a:lnTo>
                      <a:pt x="328" y="572"/>
                    </a:lnTo>
                    <a:lnTo>
                      <a:pt x="344" y="591"/>
                    </a:lnTo>
                    <a:lnTo>
                      <a:pt x="375" y="563"/>
                    </a:lnTo>
                    <a:lnTo>
                      <a:pt x="364" y="546"/>
                    </a:lnTo>
                    <a:lnTo>
                      <a:pt x="386" y="528"/>
                    </a:lnTo>
                    <a:lnTo>
                      <a:pt x="389" y="465"/>
                    </a:lnTo>
                    <a:lnTo>
                      <a:pt x="451" y="404"/>
                    </a:lnTo>
                    <a:lnTo>
                      <a:pt x="429" y="395"/>
                    </a:lnTo>
                    <a:lnTo>
                      <a:pt x="437" y="373"/>
                    </a:lnTo>
                    <a:lnTo>
                      <a:pt x="457" y="377"/>
                    </a:lnTo>
                    <a:lnTo>
                      <a:pt x="465" y="360"/>
                    </a:lnTo>
                    <a:lnTo>
                      <a:pt x="487" y="362"/>
                    </a:lnTo>
                    <a:lnTo>
                      <a:pt x="479" y="352"/>
                    </a:lnTo>
                    <a:lnTo>
                      <a:pt x="485" y="332"/>
                    </a:lnTo>
                    <a:lnTo>
                      <a:pt x="470" y="313"/>
                    </a:lnTo>
                    <a:lnTo>
                      <a:pt x="454" y="336"/>
                    </a:lnTo>
                    <a:lnTo>
                      <a:pt x="385" y="321"/>
                    </a:lnTo>
                    <a:lnTo>
                      <a:pt x="400" y="305"/>
                    </a:lnTo>
                    <a:lnTo>
                      <a:pt x="400" y="264"/>
                    </a:lnTo>
                    <a:lnTo>
                      <a:pt x="421" y="226"/>
                    </a:lnTo>
                    <a:lnTo>
                      <a:pt x="413" y="207"/>
                    </a:lnTo>
                    <a:lnTo>
                      <a:pt x="386" y="210"/>
                    </a:lnTo>
                    <a:lnTo>
                      <a:pt x="320" y="20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3" name="Freeform 65">
                <a:extLst>
                  <a:ext uri="{FF2B5EF4-FFF2-40B4-BE49-F238E27FC236}">
                    <a16:creationId xmlns:a16="http://schemas.microsoft.com/office/drawing/2014/main" id="{5F963F6C-5FFE-AC6D-59F4-AB6B7063C7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3" y="2362"/>
                <a:ext cx="459" cy="498"/>
              </a:xfrm>
              <a:custGeom>
                <a:avLst/>
                <a:gdLst>
                  <a:gd name="T0" fmla="*/ 103 w 459"/>
                  <a:gd name="T1" fmla="*/ 123 h 498"/>
                  <a:gd name="T2" fmla="*/ 97 w 459"/>
                  <a:gd name="T3" fmla="*/ 164 h 498"/>
                  <a:gd name="T4" fmla="*/ 69 w 459"/>
                  <a:gd name="T5" fmla="*/ 205 h 498"/>
                  <a:gd name="T6" fmla="*/ 31 w 459"/>
                  <a:gd name="T7" fmla="*/ 210 h 498"/>
                  <a:gd name="T8" fmla="*/ 15 w 459"/>
                  <a:gd name="T9" fmla="*/ 224 h 498"/>
                  <a:gd name="T10" fmla="*/ 15 w 459"/>
                  <a:gd name="T11" fmla="*/ 224 h 498"/>
                  <a:gd name="T12" fmla="*/ 15 w 459"/>
                  <a:gd name="T13" fmla="*/ 227 h 498"/>
                  <a:gd name="T14" fmla="*/ 1 w 459"/>
                  <a:gd name="T15" fmla="*/ 261 h 498"/>
                  <a:gd name="T16" fmla="*/ 28 w 459"/>
                  <a:gd name="T17" fmla="*/ 258 h 498"/>
                  <a:gd name="T18" fmla="*/ 36 w 459"/>
                  <a:gd name="T19" fmla="*/ 277 h 498"/>
                  <a:gd name="T20" fmla="*/ 15 w 459"/>
                  <a:gd name="T21" fmla="*/ 315 h 498"/>
                  <a:gd name="T22" fmla="*/ 15 w 459"/>
                  <a:gd name="T23" fmla="*/ 356 h 498"/>
                  <a:gd name="T24" fmla="*/ 0 w 459"/>
                  <a:gd name="T25" fmla="*/ 372 h 498"/>
                  <a:gd name="T26" fmla="*/ 69 w 459"/>
                  <a:gd name="T27" fmla="*/ 387 h 498"/>
                  <a:gd name="T28" fmla="*/ 85 w 459"/>
                  <a:gd name="T29" fmla="*/ 364 h 498"/>
                  <a:gd name="T30" fmla="*/ 100 w 459"/>
                  <a:gd name="T31" fmla="*/ 383 h 498"/>
                  <a:gd name="T32" fmla="*/ 94 w 459"/>
                  <a:gd name="T33" fmla="*/ 403 h 498"/>
                  <a:gd name="T34" fmla="*/ 102 w 459"/>
                  <a:gd name="T35" fmla="*/ 413 h 498"/>
                  <a:gd name="T36" fmla="*/ 121 w 459"/>
                  <a:gd name="T37" fmla="*/ 457 h 498"/>
                  <a:gd name="T38" fmla="*/ 184 w 459"/>
                  <a:gd name="T39" fmla="*/ 453 h 498"/>
                  <a:gd name="T40" fmla="*/ 204 w 459"/>
                  <a:gd name="T41" fmla="*/ 439 h 498"/>
                  <a:gd name="T42" fmla="*/ 220 w 459"/>
                  <a:gd name="T43" fmla="*/ 452 h 498"/>
                  <a:gd name="T44" fmla="*/ 262 w 459"/>
                  <a:gd name="T45" fmla="*/ 444 h 498"/>
                  <a:gd name="T46" fmla="*/ 273 w 459"/>
                  <a:gd name="T47" fmla="*/ 488 h 498"/>
                  <a:gd name="T48" fmla="*/ 311 w 459"/>
                  <a:gd name="T49" fmla="*/ 469 h 498"/>
                  <a:gd name="T50" fmla="*/ 341 w 459"/>
                  <a:gd name="T51" fmla="*/ 498 h 498"/>
                  <a:gd name="T52" fmla="*/ 374 w 459"/>
                  <a:gd name="T53" fmla="*/ 453 h 498"/>
                  <a:gd name="T54" fmla="*/ 418 w 459"/>
                  <a:gd name="T55" fmla="*/ 428 h 498"/>
                  <a:gd name="T56" fmla="*/ 411 w 459"/>
                  <a:gd name="T57" fmla="*/ 403 h 498"/>
                  <a:gd name="T58" fmla="*/ 445 w 459"/>
                  <a:gd name="T59" fmla="*/ 381 h 498"/>
                  <a:gd name="T60" fmla="*/ 454 w 459"/>
                  <a:gd name="T61" fmla="*/ 343 h 498"/>
                  <a:gd name="T62" fmla="*/ 459 w 459"/>
                  <a:gd name="T63" fmla="*/ 307 h 498"/>
                  <a:gd name="T64" fmla="*/ 435 w 459"/>
                  <a:gd name="T65" fmla="*/ 258 h 498"/>
                  <a:gd name="T66" fmla="*/ 411 w 459"/>
                  <a:gd name="T67" fmla="*/ 252 h 498"/>
                  <a:gd name="T68" fmla="*/ 410 w 459"/>
                  <a:gd name="T69" fmla="*/ 232 h 498"/>
                  <a:gd name="T70" fmla="*/ 394 w 459"/>
                  <a:gd name="T71" fmla="*/ 221 h 498"/>
                  <a:gd name="T72" fmla="*/ 408 w 459"/>
                  <a:gd name="T73" fmla="*/ 208 h 498"/>
                  <a:gd name="T74" fmla="*/ 396 w 459"/>
                  <a:gd name="T75" fmla="*/ 188 h 498"/>
                  <a:gd name="T76" fmla="*/ 421 w 459"/>
                  <a:gd name="T77" fmla="*/ 154 h 498"/>
                  <a:gd name="T78" fmla="*/ 402 w 459"/>
                  <a:gd name="T79" fmla="*/ 121 h 498"/>
                  <a:gd name="T80" fmla="*/ 361 w 459"/>
                  <a:gd name="T81" fmla="*/ 106 h 498"/>
                  <a:gd name="T82" fmla="*/ 374 w 459"/>
                  <a:gd name="T83" fmla="*/ 87 h 498"/>
                  <a:gd name="T84" fmla="*/ 323 w 459"/>
                  <a:gd name="T85" fmla="*/ 47 h 498"/>
                  <a:gd name="T86" fmla="*/ 257 w 459"/>
                  <a:gd name="T87" fmla="*/ 55 h 498"/>
                  <a:gd name="T88" fmla="*/ 257 w 459"/>
                  <a:gd name="T89" fmla="*/ 22 h 498"/>
                  <a:gd name="T90" fmla="*/ 213 w 459"/>
                  <a:gd name="T91" fmla="*/ 0 h 498"/>
                  <a:gd name="T92" fmla="*/ 213 w 459"/>
                  <a:gd name="T93" fmla="*/ 0 h 498"/>
                  <a:gd name="T94" fmla="*/ 174 w 459"/>
                  <a:gd name="T95" fmla="*/ 44 h 498"/>
                  <a:gd name="T96" fmla="*/ 158 w 459"/>
                  <a:gd name="T97" fmla="*/ 82 h 498"/>
                  <a:gd name="T98" fmla="*/ 103 w 459"/>
                  <a:gd name="T99" fmla="*/ 123 h 4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459" h="498">
                    <a:moveTo>
                      <a:pt x="103" y="123"/>
                    </a:moveTo>
                    <a:lnTo>
                      <a:pt x="97" y="164"/>
                    </a:lnTo>
                    <a:lnTo>
                      <a:pt x="69" y="205"/>
                    </a:lnTo>
                    <a:lnTo>
                      <a:pt x="31" y="210"/>
                    </a:lnTo>
                    <a:lnTo>
                      <a:pt x="15" y="224"/>
                    </a:lnTo>
                    <a:lnTo>
                      <a:pt x="15" y="224"/>
                    </a:lnTo>
                    <a:lnTo>
                      <a:pt x="15" y="227"/>
                    </a:lnTo>
                    <a:lnTo>
                      <a:pt x="1" y="261"/>
                    </a:lnTo>
                    <a:lnTo>
                      <a:pt x="28" y="258"/>
                    </a:lnTo>
                    <a:lnTo>
                      <a:pt x="36" y="277"/>
                    </a:lnTo>
                    <a:lnTo>
                      <a:pt x="15" y="315"/>
                    </a:lnTo>
                    <a:lnTo>
                      <a:pt x="15" y="356"/>
                    </a:lnTo>
                    <a:lnTo>
                      <a:pt x="0" y="372"/>
                    </a:lnTo>
                    <a:lnTo>
                      <a:pt x="69" y="387"/>
                    </a:lnTo>
                    <a:lnTo>
                      <a:pt x="85" y="364"/>
                    </a:lnTo>
                    <a:lnTo>
                      <a:pt x="100" y="383"/>
                    </a:lnTo>
                    <a:lnTo>
                      <a:pt x="94" y="403"/>
                    </a:lnTo>
                    <a:lnTo>
                      <a:pt x="102" y="413"/>
                    </a:lnTo>
                    <a:lnTo>
                      <a:pt x="121" y="457"/>
                    </a:lnTo>
                    <a:lnTo>
                      <a:pt x="184" y="453"/>
                    </a:lnTo>
                    <a:lnTo>
                      <a:pt x="204" y="439"/>
                    </a:lnTo>
                    <a:lnTo>
                      <a:pt x="220" y="452"/>
                    </a:lnTo>
                    <a:lnTo>
                      <a:pt x="262" y="444"/>
                    </a:lnTo>
                    <a:lnTo>
                      <a:pt x="273" y="488"/>
                    </a:lnTo>
                    <a:lnTo>
                      <a:pt x="311" y="469"/>
                    </a:lnTo>
                    <a:lnTo>
                      <a:pt x="341" y="498"/>
                    </a:lnTo>
                    <a:lnTo>
                      <a:pt x="374" y="453"/>
                    </a:lnTo>
                    <a:lnTo>
                      <a:pt x="418" y="428"/>
                    </a:lnTo>
                    <a:lnTo>
                      <a:pt x="411" y="403"/>
                    </a:lnTo>
                    <a:lnTo>
                      <a:pt x="445" y="381"/>
                    </a:lnTo>
                    <a:lnTo>
                      <a:pt x="454" y="343"/>
                    </a:lnTo>
                    <a:lnTo>
                      <a:pt x="459" y="307"/>
                    </a:lnTo>
                    <a:lnTo>
                      <a:pt x="435" y="258"/>
                    </a:lnTo>
                    <a:lnTo>
                      <a:pt x="411" y="252"/>
                    </a:lnTo>
                    <a:lnTo>
                      <a:pt x="410" y="232"/>
                    </a:lnTo>
                    <a:lnTo>
                      <a:pt x="394" y="221"/>
                    </a:lnTo>
                    <a:lnTo>
                      <a:pt x="408" y="208"/>
                    </a:lnTo>
                    <a:lnTo>
                      <a:pt x="396" y="188"/>
                    </a:lnTo>
                    <a:lnTo>
                      <a:pt x="421" y="154"/>
                    </a:lnTo>
                    <a:lnTo>
                      <a:pt x="402" y="121"/>
                    </a:lnTo>
                    <a:lnTo>
                      <a:pt x="361" y="106"/>
                    </a:lnTo>
                    <a:lnTo>
                      <a:pt x="374" y="87"/>
                    </a:lnTo>
                    <a:lnTo>
                      <a:pt x="323" y="47"/>
                    </a:lnTo>
                    <a:lnTo>
                      <a:pt x="257" y="55"/>
                    </a:lnTo>
                    <a:lnTo>
                      <a:pt x="257" y="22"/>
                    </a:lnTo>
                    <a:lnTo>
                      <a:pt x="213" y="0"/>
                    </a:lnTo>
                    <a:lnTo>
                      <a:pt x="213" y="0"/>
                    </a:lnTo>
                    <a:lnTo>
                      <a:pt x="174" y="44"/>
                    </a:lnTo>
                    <a:lnTo>
                      <a:pt x="158" y="82"/>
                    </a:lnTo>
                    <a:lnTo>
                      <a:pt x="103" y="1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4" name="Freeform 66">
                <a:extLst>
                  <a:ext uri="{FF2B5EF4-FFF2-40B4-BE49-F238E27FC236}">
                    <a16:creationId xmlns:a16="http://schemas.microsoft.com/office/drawing/2014/main" id="{FF4AA237-382E-B0E4-5C7C-0AE3FC3FB1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4" y="2861"/>
                <a:ext cx="533" cy="449"/>
              </a:xfrm>
              <a:custGeom>
                <a:avLst/>
                <a:gdLst>
                  <a:gd name="T0" fmla="*/ 185 w 533"/>
                  <a:gd name="T1" fmla="*/ 10 h 449"/>
                  <a:gd name="T2" fmla="*/ 159 w 533"/>
                  <a:gd name="T3" fmla="*/ 0 h 449"/>
                  <a:gd name="T4" fmla="*/ 104 w 533"/>
                  <a:gd name="T5" fmla="*/ 24 h 449"/>
                  <a:gd name="T6" fmla="*/ 27 w 533"/>
                  <a:gd name="T7" fmla="*/ 378 h 449"/>
                  <a:gd name="T8" fmla="*/ 0 w 533"/>
                  <a:gd name="T9" fmla="*/ 428 h 449"/>
                  <a:gd name="T10" fmla="*/ 36 w 533"/>
                  <a:gd name="T11" fmla="*/ 445 h 449"/>
                  <a:gd name="T12" fmla="*/ 113 w 533"/>
                  <a:gd name="T13" fmla="*/ 427 h 449"/>
                  <a:gd name="T14" fmla="*/ 121 w 533"/>
                  <a:gd name="T15" fmla="*/ 447 h 449"/>
                  <a:gd name="T16" fmla="*/ 140 w 533"/>
                  <a:gd name="T17" fmla="*/ 438 h 449"/>
                  <a:gd name="T18" fmla="*/ 159 w 533"/>
                  <a:gd name="T19" fmla="*/ 449 h 449"/>
                  <a:gd name="T20" fmla="*/ 170 w 533"/>
                  <a:gd name="T21" fmla="*/ 433 h 449"/>
                  <a:gd name="T22" fmla="*/ 239 w 533"/>
                  <a:gd name="T23" fmla="*/ 417 h 449"/>
                  <a:gd name="T24" fmla="*/ 256 w 533"/>
                  <a:gd name="T25" fmla="*/ 434 h 449"/>
                  <a:gd name="T26" fmla="*/ 273 w 533"/>
                  <a:gd name="T27" fmla="*/ 423 h 449"/>
                  <a:gd name="T28" fmla="*/ 288 w 533"/>
                  <a:gd name="T29" fmla="*/ 438 h 449"/>
                  <a:gd name="T30" fmla="*/ 322 w 533"/>
                  <a:gd name="T31" fmla="*/ 423 h 449"/>
                  <a:gd name="T32" fmla="*/ 346 w 533"/>
                  <a:gd name="T33" fmla="*/ 433 h 449"/>
                  <a:gd name="T34" fmla="*/ 407 w 533"/>
                  <a:gd name="T35" fmla="*/ 422 h 449"/>
                  <a:gd name="T36" fmla="*/ 394 w 533"/>
                  <a:gd name="T37" fmla="*/ 401 h 449"/>
                  <a:gd name="T38" fmla="*/ 426 w 533"/>
                  <a:gd name="T39" fmla="*/ 324 h 449"/>
                  <a:gd name="T40" fmla="*/ 421 w 533"/>
                  <a:gd name="T41" fmla="*/ 279 h 449"/>
                  <a:gd name="T42" fmla="*/ 487 w 533"/>
                  <a:gd name="T43" fmla="*/ 260 h 449"/>
                  <a:gd name="T44" fmla="*/ 492 w 533"/>
                  <a:gd name="T45" fmla="*/ 280 h 449"/>
                  <a:gd name="T46" fmla="*/ 511 w 533"/>
                  <a:gd name="T47" fmla="*/ 272 h 449"/>
                  <a:gd name="T48" fmla="*/ 512 w 533"/>
                  <a:gd name="T49" fmla="*/ 250 h 449"/>
                  <a:gd name="T50" fmla="*/ 508 w 533"/>
                  <a:gd name="T51" fmla="*/ 233 h 449"/>
                  <a:gd name="T52" fmla="*/ 533 w 533"/>
                  <a:gd name="T53" fmla="*/ 195 h 449"/>
                  <a:gd name="T54" fmla="*/ 451 w 533"/>
                  <a:gd name="T55" fmla="*/ 175 h 449"/>
                  <a:gd name="T56" fmla="*/ 448 w 533"/>
                  <a:gd name="T57" fmla="*/ 143 h 449"/>
                  <a:gd name="T58" fmla="*/ 432 w 533"/>
                  <a:gd name="T59" fmla="*/ 124 h 449"/>
                  <a:gd name="T60" fmla="*/ 421 w 533"/>
                  <a:gd name="T61" fmla="*/ 150 h 449"/>
                  <a:gd name="T62" fmla="*/ 376 w 533"/>
                  <a:gd name="T63" fmla="*/ 150 h 449"/>
                  <a:gd name="T64" fmla="*/ 372 w 533"/>
                  <a:gd name="T65" fmla="*/ 115 h 449"/>
                  <a:gd name="T66" fmla="*/ 294 w 533"/>
                  <a:gd name="T67" fmla="*/ 61 h 449"/>
                  <a:gd name="T68" fmla="*/ 297 w 533"/>
                  <a:gd name="T69" fmla="*/ 41 h 449"/>
                  <a:gd name="T70" fmla="*/ 176 w 533"/>
                  <a:gd name="T71" fmla="*/ 46 h 449"/>
                  <a:gd name="T72" fmla="*/ 185 w 533"/>
                  <a:gd name="T73" fmla="*/ 10 h 4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533" h="449">
                    <a:moveTo>
                      <a:pt x="185" y="10"/>
                    </a:moveTo>
                    <a:lnTo>
                      <a:pt x="159" y="0"/>
                    </a:lnTo>
                    <a:lnTo>
                      <a:pt x="104" y="24"/>
                    </a:lnTo>
                    <a:lnTo>
                      <a:pt x="27" y="378"/>
                    </a:lnTo>
                    <a:lnTo>
                      <a:pt x="0" y="428"/>
                    </a:lnTo>
                    <a:lnTo>
                      <a:pt x="36" y="445"/>
                    </a:lnTo>
                    <a:lnTo>
                      <a:pt x="113" y="427"/>
                    </a:lnTo>
                    <a:lnTo>
                      <a:pt x="121" y="447"/>
                    </a:lnTo>
                    <a:lnTo>
                      <a:pt x="140" y="438"/>
                    </a:lnTo>
                    <a:lnTo>
                      <a:pt x="159" y="449"/>
                    </a:lnTo>
                    <a:lnTo>
                      <a:pt x="170" y="433"/>
                    </a:lnTo>
                    <a:lnTo>
                      <a:pt x="239" y="417"/>
                    </a:lnTo>
                    <a:lnTo>
                      <a:pt x="256" y="434"/>
                    </a:lnTo>
                    <a:lnTo>
                      <a:pt x="273" y="423"/>
                    </a:lnTo>
                    <a:lnTo>
                      <a:pt x="288" y="438"/>
                    </a:lnTo>
                    <a:lnTo>
                      <a:pt x="322" y="423"/>
                    </a:lnTo>
                    <a:lnTo>
                      <a:pt x="346" y="433"/>
                    </a:lnTo>
                    <a:lnTo>
                      <a:pt x="407" y="422"/>
                    </a:lnTo>
                    <a:lnTo>
                      <a:pt x="394" y="401"/>
                    </a:lnTo>
                    <a:lnTo>
                      <a:pt x="426" y="324"/>
                    </a:lnTo>
                    <a:lnTo>
                      <a:pt x="421" y="279"/>
                    </a:lnTo>
                    <a:lnTo>
                      <a:pt x="487" y="260"/>
                    </a:lnTo>
                    <a:lnTo>
                      <a:pt x="492" y="280"/>
                    </a:lnTo>
                    <a:lnTo>
                      <a:pt x="511" y="272"/>
                    </a:lnTo>
                    <a:lnTo>
                      <a:pt x="512" y="250"/>
                    </a:lnTo>
                    <a:lnTo>
                      <a:pt x="508" y="233"/>
                    </a:lnTo>
                    <a:lnTo>
                      <a:pt x="533" y="195"/>
                    </a:lnTo>
                    <a:lnTo>
                      <a:pt x="451" y="175"/>
                    </a:lnTo>
                    <a:lnTo>
                      <a:pt x="448" y="143"/>
                    </a:lnTo>
                    <a:lnTo>
                      <a:pt x="432" y="124"/>
                    </a:lnTo>
                    <a:lnTo>
                      <a:pt x="421" y="150"/>
                    </a:lnTo>
                    <a:lnTo>
                      <a:pt x="376" y="150"/>
                    </a:lnTo>
                    <a:lnTo>
                      <a:pt x="372" y="115"/>
                    </a:lnTo>
                    <a:lnTo>
                      <a:pt x="294" y="61"/>
                    </a:lnTo>
                    <a:lnTo>
                      <a:pt x="297" y="41"/>
                    </a:lnTo>
                    <a:lnTo>
                      <a:pt x="176" y="46"/>
                    </a:lnTo>
                    <a:lnTo>
                      <a:pt x="185" y="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5" name="Freeform 67">
                <a:extLst>
                  <a:ext uri="{FF2B5EF4-FFF2-40B4-BE49-F238E27FC236}">
                    <a16:creationId xmlns:a16="http://schemas.microsoft.com/office/drawing/2014/main" id="{671AB312-5484-2A53-809E-E34A7D1F75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2" y="2773"/>
                <a:ext cx="382" cy="343"/>
              </a:xfrm>
              <a:custGeom>
                <a:avLst/>
                <a:gdLst>
                  <a:gd name="T0" fmla="*/ 93 w 382"/>
                  <a:gd name="T1" fmla="*/ 13 h 343"/>
                  <a:gd name="T2" fmla="*/ 85 w 382"/>
                  <a:gd name="T3" fmla="*/ 35 h 343"/>
                  <a:gd name="T4" fmla="*/ 107 w 382"/>
                  <a:gd name="T5" fmla="*/ 44 h 343"/>
                  <a:gd name="T6" fmla="*/ 45 w 382"/>
                  <a:gd name="T7" fmla="*/ 105 h 343"/>
                  <a:gd name="T8" fmla="*/ 42 w 382"/>
                  <a:gd name="T9" fmla="*/ 168 h 343"/>
                  <a:gd name="T10" fmla="*/ 20 w 382"/>
                  <a:gd name="T11" fmla="*/ 186 h 343"/>
                  <a:gd name="T12" fmla="*/ 31 w 382"/>
                  <a:gd name="T13" fmla="*/ 203 h 343"/>
                  <a:gd name="T14" fmla="*/ 0 w 382"/>
                  <a:gd name="T15" fmla="*/ 231 h 343"/>
                  <a:gd name="T16" fmla="*/ 3 w 382"/>
                  <a:gd name="T17" fmla="*/ 263 h 343"/>
                  <a:gd name="T18" fmla="*/ 85 w 382"/>
                  <a:gd name="T19" fmla="*/ 283 h 343"/>
                  <a:gd name="T20" fmla="*/ 60 w 382"/>
                  <a:gd name="T21" fmla="*/ 321 h 343"/>
                  <a:gd name="T22" fmla="*/ 64 w 382"/>
                  <a:gd name="T23" fmla="*/ 338 h 343"/>
                  <a:gd name="T24" fmla="*/ 64 w 382"/>
                  <a:gd name="T25" fmla="*/ 338 h 343"/>
                  <a:gd name="T26" fmla="*/ 91 w 382"/>
                  <a:gd name="T27" fmla="*/ 343 h 343"/>
                  <a:gd name="T28" fmla="*/ 100 w 382"/>
                  <a:gd name="T29" fmla="*/ 326 h 343"/>
                  <a:gd name="T30" fmla="*/ 159 w 382"/>
                  <a:gd name="T31" fmla="*/ 330 h 343"/>
                  <a:gd name="T32" fmla="*/ 195 w 382"/>
                  <a:gd name="T33" fmla="*/ 310 h 343"/>
                  <a:gd name="T34" fmla="*/ 254 w 382"/>
                  <a:gd name="T35" fmla="*/ 318 h 343"/>
                  <a:gd name="T36" fmla="*/ 273 w 382"/>
                  <a:gd name="T37" fmla="*/ 308 h 343"/>
                  <a:gd name="T38" fmla="*/ 298 w 382"/>
                  <a:gd name="T39" fmla="*/ 275 h 343"/>
                  <a:gd name="T40" fmla="*/ 319 w 382"/>
                  <a:gd name="T41" fmla="*/ 277 h 343"/>
                  <a:gd name="T42" fmla="*/ 309 w 382"/>
                  <a:gd name="T43" fmla="*/ 257 h 343"/>
                  <a:gd name="T44" fmla="*/ 341 w 382"/>
                  <a:gd name="T45" fmla="*/ 219 h 343"/>
                  <a:gd name="T46" fmla="*/ 324 w 382"/>
                  <a:gd name="T47" fmla="*/ 209 h 343"/>
                  <a:gd name="T48" fmla="*/ 324 w 382"/>
                  <a:gd name="T49" fmla="*/ 187 h 343"/>
                  <a:gd name="T50" fmla="*/ 377 w 382"/>
                  <a:gd name="T51" fmla="*/ 175 h 343"/>
                  <a:gd name="T52" fmla="*/ 358 w 382"/>
                  <a:gd name="T53" fmla="*/ 109 h 343"/>
                  <a:gd name="T54" fmla="*/ 382 w 382"/>
                  <a:gd name="T55" fmla="*/ 87 h 343"/>
                  <a:gd name="T56" fmla="*/ 352 w 382"/>
                  <a:gd name="T57" fmla="*/ 58 h 343"/>
                  <a:gd name="T58" fmla="*/ 314 w 382"/>
                  <a:gd name="T59" fmla="*/ 77 h 343"/>
                  <a:gd name="T60" fmla="*/ 303 w 382"/>
                  <a:gd name="T61" fmla="*/ 33 h 343"/>
                  <a:gd name="T62" fmla="*/ 261 w 382"/>
                  <a:gd name="T63" fmla="*/ 41 h 343"/>
                  <a:gd name="T64" fmla="*/ 245 w 382"/>
                  <a:gd name="T65" fmla="*/ 28 h 343"/>
                  <a:gd name="T66" fmla="*/ 225 w 382"/>
                  <a:gd name="T67" fmla="*/ 42 h 343"/>
                  <a:gd name="T68" fmla="*/ 162 w 382"/>
                  <a:gd name="T69" fmla="*/ 46 h 343"/>
                  <a:gd name="T70" fmla="*/ 143 w 382"/>
                  <a:gd name="T71" fmla="*/ 2 h 343"/>
                  <a:gd name="T72" fmla="*/ 121 w 382"/>
                  <a:gd name="T73" fmla="*/ 0 h 343"/>
                  <a:gd name="T74" fmla="*/ 113 w 382"/>
                  <a:gd name="T75" fmla="*/ 17 h 343"/>
                  <a:gd name="T76" fmla="*/ 93 w 382"/>
                  <a:gd name="T77" fmla="*/ 13 h 3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382" h="343">
                    <a:moveTo>
                      <a:pt x="93" y="13"/>
                    </a:moveTo>
                    <a:lnTo>
                      <a:pt x="85" y="35"/>
                    </a:lnTo>
                    <a:lnTo>
                      <a:pt x="107" y="44"/>
                    </a:lnTo>
                    <a:lnTo>
                      <a:pt x="45" y="105"/>
                    </a:lnTo>
                    <a:lnTo>
                      <a:pt x="42" y="168"/>
                    </a:lnTo>
                    <a:lnTo>
                      <a:pt x="20" y="186"/>
                    </a:lnTo>
                    <a:lnTo>
                      <a:pt x="31" y="203"/>
                    </a:lnTo>
                    <a:lnTo>
                      <a:pt x="0" y="231"/>
                    </a:lnTo>
                    <a:lnTo>
                      <a:pt x="3" y="263"/>
                    </a:lnTo>
                    <a:lnTo>
                      <a:pt x="85" y="283"/>
                    </a:lnTo>
                    <a:lnTo>
                      <a:pt x="60" y="321"/>
                    </a:lnTo>
                    <a:lnTo>
                      <a:pt x="64" y="338"/>
                    </a:lnTo>
                    <a:lnTo>
                      <a:pt x="64" y="338"/>
                    </a:lnTo>
                    <a:lnTo>
                      <a:pt x="91" y="343"/>
                    </a:lnTo>
                    <a:lnTo>
                      <a:pt x="100" y="326"/>
                    </a:lnTo>
                    <a:lnTo>
                      <a:pt x="159" y="330"/>
                    </a:lnTo>
                    <a:lnTo>
                      <a:pt x="195" y="310"/>
                    </a:lnTo>
                    <a:lnTo>
                      <a:pt x="254" y="318"/>
                    </a:lnTo>
                    <a:lnTo>
                      <a:pt x="273" y="308"/>
                    </a:lnTo>
                    <a:lnTo>
                      <a:pt x="298" y="275"/>
                    </a:lnTo>
                    <a:lnTo>
                      <a:pt x="319" y="277"/>
                    </a:lnTo>
                    <a:lnTo>
                      <a:pt x="309" y="257"/>
                    </a:lnTo>
                    <a:lnTo>
                      <a:pt x="341" y="219"/>
                    </a:lnTo>
                    <a:lnTo>
                      <a:pt x="324" y="209"/>
                    </a:lnTo>
                    <a:lnTo>
                      <a:pt x="324" y="187"/>
                    </a:lnTo>
                    <a:lnTo>
                      <a:pt x="377" y="175"/>
                    </a:lnTo>
                    <a:lnTo>
                      <a:pt x="358" y="109"/>
                    </a:lnTo>
                    <a:lnTo>
                      <a:pt x="382" y="87"/>
                    </a:lnTo>
                    <a:lnTo>
                      <a:pt x="352" y="58"/>
                    </a:lnTo>
                    <a:lnTo>
                      <a:pt x="314" y="77"/>
                    </a:lnTo>
                    <a:lnTo>
                      <a:pt x="303" y="33"/>
                    </a:lnTo>
                    <a:lnTo>
                      <a:pt x="261" y="41"/>
                    </a:lnTo>
                    <a:lnTo>
                      <a:pt x="245" y="28"/>
                    </a:lnTo>
                    <a:lnTo>
                      <a:pt x="225" y="42"/>
                    </a:lnTo>
                    <a:lnTo>
                      <a:pt x="162" y="46"/>
                    </a:lnTo>
                    <a:lnTo>
                      <a:pt x="143" y="2"/>
                    </a:lnTo>
                    <a:lnTo>
                      <a:pt x="121" y="0"/>
                    </a:lnTo>
                    <a:lnTo>
                      <a:pt x="113" y="17"/>
                    </a:lnTo>
                    <a:lnTo>
                      <a:pt x="93" y="1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6" name="Freeform 68">
                <a:extLst>
                  <a:ext uri="{FF2B5EF4-FFF2-40B4-BE49-F238E27FC236}">
                    <a16:creationId xmlns:a16="http://schemas.microsoft.com/office/drawing/2014/main" id="{5C2B2C4D-507F-B43D-6F29-314FDF85C4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4" y="1560"/>
                <a:ext cx="399" cy="396"/>
              </a:xfrm>
              <a:custGeom>
                <a:avLst/>
                <a:gdLst>
                  <a:gd name="T0" fmla="*/ 399 w 399"/>
                  <a:gd name="T1" fmla="*/ 146 h 396"/>
                  <a:gd name="T2" fmla="*/ 372 w 399"/>
                  <a:gd name="T3" fmla="*/ 138 h 396"/>
                  <a:gd name="T4" fmla="*/ 364 w 399"/>
                  <a:gd name="T5" fmla="*/ 94 h 396"/>
                  <a:gd name="T6" fmla="*/ 325 w 399"/>
                  <a:gd name="T7" fmla="*/ 97 h 396"/>
                  <a:gd name="T8" fmla="*/ 316 w 399"/>
                  <a:gd name="T9" fmla="*/ 78 h 396"/>
                  <a:gd name="T10" fmla="*/ 295 w 399"/>
                  <a:gd name="T11" fmla="*/ 85 h 396"/>
                  <a:gd name="T12" fmla="*/ 289 w 399"/>
                  <a:gd name="T13" fmla="*/ 58 h 396"/>
                  <a:gd name="T14" fmla="*/ 248 w 399"/>
                  <a:gd name="T15" fmla="*/ 64 h 396"/>
                  <a:gd name="T16" fmla="*/ 209 w 399"/>
                  <a:gd name="T17" fmla="*/ 44 h 396"/>
                  <a:gd name="T18" fmla="*/ 182 w 399"/>
                  <a:gd name="T19" fmla="*/ 4 h 396"/>
                  <a:gd name="T20" fmla="*/ 149 w 399"/>
                  <a:gd name="T21" fmla="*/ 34 h 396"/>
                  <a:gd name="T22" fmla="*/ 107 w 399"/>
                  <a:gd name="T23" fmla="*/ 34 h 396"/>
                  <a:gd name="T24" fmla="*/ 55 w 399"/>
                  <a:gd name="T25" fmla="*/ 0 h 396"/>
                  <a:gd name="T26" fmla="*/ 30 w 399"/>
                  <a:gd name="T27" fmla="*/ 0 h 396"/>
                  <a:gd name="T28" fmla="*/ 30 w 399"/>
                  <a:gd name="T29" fmla="*/ 0 h 396"/>
                  <a:gd name="T30" fmla="*/ 11 w 399"/>
                  <a:gd name="T31" fmla="*/ 4 h 396"/>
                  <a:gd name="T32" fmla="*/ 0 w 399"/>
                  <a:gd name="T33" fmla="*/ 22 h 396"/>
                  <a:gd name="T34" fmla="*/ 14 w 399"/>
                  <a:gd name="T35" fmla="*/ 67 h 396"/>
                  <a:gd name="T36" fmla="*/ 1 w 399"/>
                  <a:gd name="T37" fmla="*/ 108 h 396"/>
                  <a:gd name="T38" fmla="*/ 20 w 399"/>
                  <a:gd name="T39" fmla="*/ 122 h 396"/>
                  <a:gd name="T40" fmla="*/ 42 w 399"/>
                  <a:gd name="T41" fmla="*/ 176 h 396"/>
                  <a:gd name="T42" fmla="*/ 45 w 399"/>
                  <a:gd name="T43" fmla="*/ 218 h 396"/>
                  <a:gd name="T44" fmla="*/ 61 w 399"/>
                  <a:gd name="T45" fmla="*/ 233 h 396"/>
                  <a:gd name="T46" fmla="*/ 60 w 399"/>
                  <a:gd name="T47" fmla="*/ 273 h 396"/>
                  <a:gd name="T48" fmla="*/ 50 w 399"/>
                  <a:gd name="T49" fmla="*/ 336 h 396"/>
                  <a:gd name="T50" fmla="*/ 91 w 399"/>
                  <a:gd name="T51" fmla="*/ 382 h 396"/>
                  <a:gd name="T52" fmla="*/ 135 w 399"/>
                  <a:gd name="T53" fmla="*/ 382 h 396"/>
                  <a:gd name="T54" fmla="*/ 155 w 399"/>
                  <a:gd name="T55" fmla="*/ 371 h 396"/>
                  <a:gd name="T56" fmla="*/ 187 w 399"/>
                  <a:gd name="T57" fmla="*/ 396 h 396"/>
                  <a:gd name="T58" fmla="*/ 228 w 399"/>
                  <a:gd name="T59" fmla="*/ 354 h 396"/>
                  <a:gd name="T60" fmla="*/ 278 w 399"/>
                  <a:gd name="T61" fmla="*/ 374 h 396"/>
                  <a:gd name="T62" fmla="*/ 357 w 399"/>
                  <a:gd name="T63" fmla="*/ 333 h 396"/>
                  <a:gd name="T64" fmla="*/ 352 w 399"/>
                  <a:gd name="T65" fmla="*/ 314 h 396"/>
                  <a:gd name="T66" fmla="*/ 366 w 399"/>
                  <a:gd name="T67" fmla="*/ 299 h 396"/>
                  <a:gd name="T68" fmla="*/ 338 w 399"/>
                  <a:gd name="T69" fmla="*/ 250 h 396"/>
                  <a:gd name="T70" fmla="*/ 352 w 399"/>
                  <a:gd name="T71" fmla="*/ 237 h 396"/>
                  <a:gd name="T72" fmla="*/ 350 w 399"/>
                  <a:gd name="T73" fmla="*/ 195 h 396"/>
                  <a:gd name="T74" fmla="*/ 371 w 399"/>
                  <a:gd name="T75" fmla="*/ 188 h 396"/>
                  <a:gd name="T76" fmla="*/ 369 w 399"/>
                  <a:gd name="T77" fmla="*/ 179 h 396"/>
                  <a:gd name="T78" fmla="*/ 388 w 399"/>
                  <a:gd name="T79" fmla="*/ 176 h 396"/>
                  <a:gd name="T80" fmla="*/ 397 w 399"/>
                  <a:gd name="T81" fmla="*/ 174 h 396"/>
                  <a:gd name="T82" fmla="*/ 397 w 399"/>
                  <a:gd name="T83" fmla="*/ 168 h 396"/>
                  <a:gd name="T84" fmla="*/ 399 w 399"/>
                  <a:gd name="T85" fmla="*/ 146 h 3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99" h="396">
                    <a:moveTo>
                      <a:pt x="399" y="146"/>
                    </a:moveTo>
                    <a:lnTo>
                      <a:pt x="372" y="138"/>
                    </a:lnTo>
                    <a:lnTo>
                      <a:pt x="364" y="94"/>
                    </a:lnTo>
                    <a:lnTo>
                      <a:pt x="325" y="97"/>
                    </a:lnTo>
                    <a:lnTo>
                      <a:pt x="316" y="78"/>
                    </a:lnTo>
                    <a:lnTo>
                      <a:pt x="295" y="85"/>
                    </a:lnTo>
                    <a:lnTo>
                      <a:pt x="289" y="58"/>
                    </a:lnTo>
                    <a:lnTo>
                      <a:pt x="248" y="64"/>
                    </a:lnTo>
                    <a:lnTo>
                      <a:pt x="209" y="44"/>
                    </a:lnTo>
                    <a:lnTo>
                      <a:pt x="182" y="4"/>
                    </a:lnTo>
                    <a:lnTo>
                      <a:pt x="149" y="34"/>
                    </a:lnTo>
                    <a:lnTo>
                      <a:pt x="107" y="34"/>
                    </a:lnTo>
                    <a:lnTo>
                      <a:pt x="55" y="0"/>
                    </a:lnTo>
                    <a:lnTo>
                      <a:pt x="30" y="0"/>
                    </a:lnTo>
                    <a:lnTo>
                      <a:pt x="30" y="0"/>
                    </a:lnTo>
                    <a:lnTo>
                      <a:pt x="11" y="4"/>
                    </a:lnTo>
                    <a:lnTo>
                      <a:pt x="0" y="22"/>
                    </a:lnTo>
                    <a:lnTo>
                      <a:pt x="14" y="67"/>
                    </a:lnTo>
                    <a:lnTo>
                      <a:pt x="1" y="108"/>
                    </a:lnTo>
                    <a:lnTo>
                      <a:pt x="20" y="122"/>
                    </a:lnTo>
                    <a:lnTo>
                      <a:pt x="42" y="176"/>
                    </a:lnTo>
                    <a:lnTo>
                      <a:pt x="45" y="218"/>
                    </a:lnTo>
                    <a:lnTo>
                      <a:pt x="61" y="233"/>
                    </a:lnTo>
                    <a:lnTo>
                      <a:pt x="60" y="273"/>
                    </a:lnTo>
                    <a:lnTo>
                      <a:pt x="50" y="336"/>
                    </a:lnTo>
                    <a:lnTo>
                      <a:pt x="91" y="382"/>
                    </a:lnTo>
                    <a:lnTo>
                      <a:pt x="135" y="382"/>
                    </a:lnTo>
                    <a:lnTo>
                      <a:pt x="155" y="371"/>
                    </a:lnTo>
                    <a:lnTo>
                      <a:pt x="187" y="396"/>
                    </a:lnTo>
                    <a:lnTo>
                      <a:pt x="228" y="354"/>
                    </a:lnTo>
                    <a:lnTo>
                      <a:pt x="278" y="374"/>
                    </a:lnTo>
                    <a:lnTo>
                      <a:pt x="357" y="333"/>
                    </a:lnTo>
                    <a:lnTo>
                      <a:pt x="352" y="314"/>
                    </a:lnTo>
                    <a:lnTo>
                      <a:pt x="366" y="299"/>
                    </a:lnTo>
                    <a:lnTo>
                      <a:pt x="338" y="250"/>
                    </a:lnTo>
                    <a:lnTo>
                      <a:pt x="352" y="237"/>
                    </a:lnTo>
                    <a:lnTo>
                      <a:pt x="350" y="195"/>
                    </a:lnTo>
                    <a:lnTo>
                      <a:pt x="371" y="188"/>
                    </a:lnTo>
                    <a:lnTo>
                      <a:pt x="369" y="179"/>
                    </a:lnTo>
                    <a:lnTo>
                      <a:pt x="388" y="176"/>
                    </a:lnTo>
                    <a:lnTo>
                      <a:pt x="397" y="174"/>
                    </a:lnTo>
                    <a:lnTo>
                      <a:pt x="397" y="168"/>
                    </a:lnTo>
                    <a:lnTo>
                      <a:pt x="399" y="14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7" name="Freeform 69">
                <a:extLst>
                  <a:ext uri="{FF2B5EF4-FFF2-40B4-BE49-F238E27FC236}">
                    <a16:creationId xmlns:a16="http://schemas.microsoft.com/office/drawing/2014/main" id="{5CF45596-DDBD-CF9A-77CF-E7A2CEFA83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0" y="1538"/>
                <a:ext cx="385" cy="522"/>
              </a:xfrm>
              <a:custGeom>
                <a:avLst/>
                <a:gdLst>
                  <a:gd name="T0" fmla="*/ 338 w 385"/>
                  <a:gd name="T1" fmla="*/ 89 h 522"/>
                  <a:gd name="T2" fmla="*/ 324 w 385"/>
                  <a:gd name="T3" fmla="*/ 44 h 522"/>
                  <a:gd name="T4" fmla="*/ 259 w 385"/>
                  <a:gd name="T5" fmla="*/ 55 h 522"/>
                  <a:gd name="T6" fmla="*/ 233 w 385"/>
                  <a:gd name="T7" fmla="*/ 22 h 522"/>
                  <a:gd name="T8" fmla="*/ 137 w 385"/>
                  <a:gd name="T9" fmla="*/ 0 h 522"/>
                  <a:gd name="T10" fmla="*/ 102 w 385"/>
                  <a:gd name="T11" fmla="*/ 15 h 522"/>
                  <a:gd name="T12" fmla="*/ 138 w 385"/>
                  <a:gd name="T13" fmla="*/ 70 h 522"/>
                  <a:gd name="T14" fmla="*/ 98 w 385"/>
                  <a:gd name="T15" fmla="*/ 99 h 522"/>
                  <a:gd name="T16" fmla="*/ 112 w 385"/>
                  <a:gd name="T17" fmla="*/ 141 h 522"/>
                  <a:gd name="T18" fmla="*/ 43 w 385"/>
                  <a:gd name="T19" fmla="*/ 155 h 522"/>
                  <a:gd name="T20" fmla="*/ 39 w 385"/>
                  <a:gd name="T21" fmla="*/ 174 h 522"/>
                  <a:gd name="T22" fmla="*/ 19 w 385"/>
                  <a:gd name="T23" fmla="*/ 174 h 522"/>
                  <a:gd name="T24" fmla="*/ 0 w 385"/>
                  <a:gd name="T25" fmla="*/ 214 h 522"/>
                  <a:gd name="T26" fmla="*/ 80 w 385"/>
                  <a:gd name="T27" fmla="*/ 225 h 522"/>
                  <a:gd name="T28" fmla="*/ 98 w 385"/>
                  <a:gd name="T29" fmla="*/ 306 h 522"/>
                  <a:gd name="T30" fmla="*/ 80 w 385"/>
                  <a:gd name="T31" fmla="*/ 343 h 522"/>
                  <a:gd name="T32" fmla="*/ 96 w 385"/>
                  <a:gd name="T33" fmla="*/ 358 h 522"/>
                  <a:gd name="T34" fmla="*/ 87 w 385"/>
                  <a:gd name="T35" fmla="*/ 377 h 522"/>
                  <a:gd name="T36" fmla="*/ 120 w 385"/>
                  <a:gd name="T37" fmla="*/ 434 h 522"/>
                  <a:gd name="T38" fmla="*/ 126 w 385"/>
                  <a:gd name="T39" fmla="*/ 497 h 522"/>
                  <a:gd name="T40" fmla="*/ 115 w 385"/>
                  <a:gd name="T41" fmla="*/ 522 h 522"/>
                  <a:gd name="T42" fmla="*/ 149 w 385"/>
                  <a:gd name="T43" fmla="*/ 522 h 522"/>
                  <a:gd name="T44" fmla="*/ 149 w 385"/>
                  <a:gd name="T45" fmla="*/ 522 h 522"/>
                  <a:gd name="T46" fmla="*/ 175 w 385"/>
                  <a:gd name="T47" fmla="*/ 481 h 522"/>
                  <a:gd name="T48" fmla="*/ 236 w 385"/>
                  <a:gd name="T49" fmla="*/ 473 h 522"/>
                  <a:gd name="T50" fmla="*/ 248 w 385"/>
                  <a:gd name="T51" fmla="*/ 456 h 522"/>
                  <a:gd name="T52" fmla="*/ 236 w 385"/>
                  <a:gd name="T53" fmla="*/ 418 h 522"/>
                  <a:gd name="T54" fmla="*/ 252 w 385"/>
                  <a:gd name="T55" fmla="*/ 406 h 522"/>
                  <a:gd name="T56" fmla="*/ 311 w 385"/>
                  <a:gd name="T57" fmla="*/ 385 h 522"/>
                  <a:gd name="T58" fmla="*/ 344 w 385"/>
                  <a:gd name="T59" fmla="*/ 358 h 522"/>
                  <a:gd name="T60" fmla="*/ 374 w 385"/>
                  <a:gd name="T61" fmla="*/ 358 h 522"/>
                  <a:gd name="T62" fmla="*/ 384 w 385"/>
                  <a:gd name="T63" fmla="*/ 295 h 522"/>
                  <a:gd name="T64" fmla="*/ 385 w 385"/>
                  <a:gd name="T65" fmla="*/ 255 h 522"/>
                  <a:gd name="T66" fmla="*/ 369 w 385"/>
                  <a:gd name="T67" fmla="*/ 240 h 522"/>
                  <a:gd name="T68" fmla="*/ 366 w 385"/>
                  <a:gd name="T69" fmla="*/ 198 h 522"/>
                  <a:gd name="T70" fmla="*/ 344 w 385"/>
                  <a:gd name="T71" fmla="*/ 144 h 522"/>
                  <a:gd name="T72" fmla="*/ 325 w 385"/>
                  <a:gd name="T73" fmla="*/ 130 h 522"/>
                  <a:gd name="T74" fmla="*/ 338 w 385"/>
                  <a:gd name="T75" fmla="*/ 89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385" h="522">
                    <a:moveTo>
                      <a:pt x="338" y="89"/>
                    </a:moveTo>
                    <a:lnTo>
                      <a:pt x="324" y="44"/>
                    </a:lnTo>
                    <a:lnTo>
                      <a:pt x="259" y="55"/>
                    </a:lnTo>
                    <a:lnTo>
                      <a:pt x="233" y="22"/>
                    </a:lnTo>
                    <a:lnTo>
                      <a:pt x="137" y="0"/>
                    </a:lnTo>
                    <a:lnTo>
                      <a:pt x="102" y="15"/>
                    </a:lnTo>
                    <a:lnTo>
                      <a:pt x="138" y="70"/>
                    </a:lnTo>
                    <a:lnTo>
                      <a:pt x="98" y="99"/>
                    </a:lnTo>
                    <a:lnTo>
                      <a:pt x="112" y="141"/>
                    </a:lnTo>
                    <a:lnTo>
                      <a:pt x="43" y="155"/>
                    </a:lnTo>
                    <a:lnTo>
                      <a:pt x="39" y="174"/>
                    </a:lnTo>
                    <a:lnTo>
                      <a:pt x="19" y="174"/>
                    </a:lnTo>
                    <a:lnTo>
                      <a:pt x="0" y="214"/>
                    </a:lnTo>
                    <a:lnTo>
                      <a:pt x="80" y="225"/>
                    </a:lnTo>
                    <a:lnTo>
                      <a:pt x="98" y="306"/>
                    </a:lnTo>
                    <a:lnTo>
                      <a:pt x="80" y="343"/>
                    </a:lnTo>
                    <a:lnTo>
                      <a:pt x="96" y="358"/>
                    </a:lnTo>
                    <a:lnTo>
                      <a:pt x="87" y="377"/>
                    </a:lnTo>
                    <a:lnTo>
                      <a:pt x="120" y="434"/>
                    </a:lnTo>
                    <a:lnTo>
                      <a:pt x="126" y="497"/>
                    </a:lnTo>
                    <a:lnTo>
                      <a:pt x="115" y="522"/>
                    </a:lnTo>
                    <a:lnTo>
                      <a:pt x="149" y="522"/>
                    </a:lnTo>
                    <a:lnTo>
                      <a:pt x="149" y="522"/>
                    </a:lnTo>
                    <a:lnTo>
                      <a:pt x="175" y="481"/>
                    </a:lnTo>
                    <a:lnTo>
                      <a:pt x="236" y="473"/>
                    </a:lnTo>
                    <a:lnTo>
                      <a:pt x="248" y="456"/>
                    </a:lnTo>
                    <a:lnTo>
                      <a:pt x="236" y="418"/>
                    </a:lnTo>
                    <a:lnTo>
                      <a:pt x="252" y="406"/>
                    </a:lnTo>
                    <a:lnTo>
                      <a:pt x="311" y="385"/>
                    </a:lnTo>
                    <a:lnTo>
                      <a:pt x="344" y="358"/>
                    </a:lnTo>
                    <a:lnTo>
                      <a:pt x="374" y="358"/>
                    </a:lnTo>
                    <a:lnTo>
                      <a:pt x="384" y="295"/>
                    </a:lnTo>
                    <a:lnTo>
                      <a:pt x="385" y="255"/>
                    </a:lnTo>
                    <a:lnTo>
                      <a:pt x="369" y="240"/>
                    </a:lnTo>
                    <a:lnTo>
                      <a:pt x="366" y="198"/>
                    </a:lnTo>
                    <a:lnTo>
                      <a:pt x="344" y="144"/>
                    </a:lnTo>
                    <a:lnTo>
                      <a:pt x="325" y="130"/>
                    </a:lnTo>
                    <a:lnTo>
                      <a:pt x="338" y="8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8" name="Freeform 70">
                <a:extLst>
                  <a:ext uri="{FF2B5EF4-FFF2-40B4-BE49-F238E27FC236}">
                    <a16:creationId xmlns:a16="http://schemas.microsoft.com/office/drawing/2014/main" id="{E2261D63-F5B6-C235-F33C-C00EF4868C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9" y="1896"/>
                <a:ext cx="517" cy="375"/>
              </a:xfrm>
              <a:custGeom>
                <a:avLst/>
                <a:gdLst>
                  <a:gd name="T0" fmla="*/ 225 w 517"/>
                  <a:gd name="T1" fmla="*/ 0 h 375"/>
                  <a:gd name="T2" fmla="*/ 195 w 517"/>
                  <a:gd name="T3" fmla="*/ 0 h 375"/>
                  <a:gd name="T4" fmla="*/ 162 w 517"/>
                  <a:gd name="T5" fmla="*/ 27 h 375"/>
                  <a:gd name="T6" fmla="*/ 103 w 517"/>
                  <a:gd name="T7" fmla="*/ 48 h 375"/>
                  <a:gd name="T8" fmla="*/ 87 w 517"/>
                  <a:gd name="T9" fmla="*/ 60 h 375"/>
                  <a:gd name="T10" fmla="*/ 99 w 517"/>
                  <a:gd name="T11" fmla="*/ 98 h 375"/>
                  <a:gd name="T12" fmla="*/ 87 w 517"/>
                  <a:gd name="T13" fmla="*/ 115 h 375"/>
                  <a:gd name="T14" fmla="*/ 26 w 517"/>
                  <a:gd name="T15" fmla="*/ 123 h 375"/>
                  <a:gd name="T16" fmla="*/ 0 w 517"/>
                  <a:gd name="T17" fmla="*/ 164 h 375"/>
                  <a:gd name="T18" fmla="*/ 0 w 517"/>
                  <a:gd name="T19" fmla="*/ 164 h 375"/>
                  <a:gd name="T20" fmla="*/ 8 w 517"/>
                  <a:gd name="T21" fmla="*/ 192 h 375"/>
                  <a:gd name="T22" fmla="*/ 8 w 517"/>
                  <a:gd name="T23" fmla="*/ 192 h 375"/>
                  <a:gd name="T24" fmla="*/ 60 w 517"/>
                  <a:gd name="T25" fmla="*/ 227 h 375"/>
                  <a:gd name="T26" fmla="*/ 85 w 517"/>
                  <a:gd name="T27" fmla="*/ 285 h 375"/>
                  <a:gd name="T28" fmla="*/ 104 w 517"/>
                  <a:gd name="T29" fmla="*/ 295 h 375"/>
                  <a:gd name="T30" fmla="*/ 183 w 517"/>
                  <a:gd name="T31" fmla="*/ 236 h 375"/>
                  <a:gd name="T32" fmla="*/ 198 w 517"/>
                  <a:gd name="T33" fmla="*/ 249 h 375"/>
                  <a:gd name="T34" fmla="*/ 191 w 517"/>
                  <a:gd name="T35" fmla="*/ 270 h 375"/>
                  <a:gd name="T36" fmla="*/ 222 w 517"/>
                  <a:gd name="T37" fmla="*/ 301 h 375"/>
                  <a:gd name="T38" fmla="*/ 246 w 517"/>
                  <a:gd name="T39" fmla="*/ 298 h 375"/>
                  <a:gd name="T40" fmla="*/ 257 w 517"/>
                  <a:gd name="T41" fmla="*/ 315 h 375"/>
                  <a:gd name="T42" fmla="*/ 349 w 517"/>
                  <a:gd name="T43" fmla="*/ 318 h 375"/>
                  <a:gd name="T44" fmla="*/ 359 w 517"/>
                  <a:gd name="T45" fmla="*/ 342 h 375"/>
                  <a:gd name="T46" fmla="*/ 403 w 517"/>
                  <a:gd name="T47" fmla="*/ 345 h 375"/>
                  <a:gd name="T48" fmla="*/ 429 w 517"/>
                  <a:gd name="T49" fmla="*/ 375 h 375"/>
                  <a:gd name="T50" fmla="*/ 467 w 517"/>
                  <a:gd name="T51" fmla="*/ 340 h 375"/>
                  <a:gd name="T52" fmla="*/ 456 w 517"/>
                  <a:gd name="T53" fmla="*/ 252 h 375"/>
                  <a:gd name="T54" fmla="*/ 461 w 517"/>
                  <a:gd name="T55" fmla="*/ 232 h 375"/>
                  <a:gd name="T56" fmla="*/ 488 w 517"/>
                  <a:gd name="T57" fmla="*/ 222 h 375"/>
                  <a:gd name="T58" fmla="*/ 514 w 517"/>
                  <a:gd name="T59" fmla="*/ 189 h 375"/>
                  <a:gd name="T60" fmla="*/ 517 w 517"/>
                  <a:gd name="T61" fmla="*/ 151 h 375"/>
                  <a:gd name="T62" fmla="*/ 506 w 517"/>
                  <a:gd name="T63" fmla="*/ 134 h 375"/>
                  <a:gd name="T64" fmla="*/ 450 w 517"/>
                  <a:gd name="T65" fmla="*/ 114 h 375"/>
                  <a:gd name="T66" fmla="*/ 403 w 517"/>
                  <a:gd name="T67" fmla="*/ 18 h 375"/>
                  <a:gd name="T68" fmla="*/ 362 w 517"/>
                  <a:gd name="T69" fmla="*/ 60 h 375"/>
                  <a:gd name="T70" fmla="*/ 330 w 517"/>
                  <a:gd name="T71" fmla="*/ 35 h 375"/>
                  <a:gd name="T72" fmla="*/ 310 w 517"/>
                  <a:gd name="T73" fmla="*/ 46 h 375"/>
                  <a:gd name="T74" fmla="*/ 266 w 517"/>
                  <a:gd name="T75" fmla="*/ 46 h 375"/>
                  <a:gd name="T76" fmla="*/ 225 w 517"/>
                  <a:gd name="T77" fmla="*/ 0 h 3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517" h="375">
                    <a:moveTo>
                      <a:pt x="225" y="0"/>
                    </a:moveTo>
                    <a:lnTo>
                      <a:pt x="195" y="0"/>
                    </a:lnTo>
                    <a:lnTo>
                      <a:pt x="162" y="27"/>
                    </a:lnTo>
                    <a:lnTo>
                      <a:pt x="103" y="48"/>
                    </a:lnTo>
                    <a:lnTo>
                      <a:pt x="87" y="60"/>
                    </a:lnTo>
                    <a:lnTo>
                      <a:pt x="99" y="98"/>
                    </a:lnTo>
                    <a:lnTo>
                      <a:pt x="87" y="115"/>
                    </a:lnTo>
                    <a:lnTo>
                      <a:pt x="26" y="123"/>
                    </a:lnTo>
                    <a:lnTo>
                      <a:pt x="0" y="164"/>
                    </a:lnTo>
                    <a:lnTo>
                      <a:pt x="0" y="164"/>
                    </a:lnTo>
                    <a:lnTo>
                      <a:pt x="8" y="192"/>
                    </a:lnTo>
                    <a:lnTo>
                      <a:pt x="8" y="192"/>
                    </a:lnTo>
                    <a:lnTo>
                      <a:pt x="60" y="227"/>
                    </a:lnTo>
                    <a:lnTo>
                      <a:pt x="85" y="285"/>
                    </a:lnTo>
                    <a:lnTo>
                      <a:pt x="104" y="295"/>
                    </a:lnTo>
                    <a:lnTo>
                      <a:pt x="183" y="236"/>
                    </a:lnTo>
                    <a:lnTo>
                      <a:pt x="198" y="249"/>
                    </a:lnTo>
                    <a:lnTo>
                      <a:pt x="191" y="270"/>
                    </a:lnTo>
                    <a:lnTo>
                      <a:pt x="222" y="301"/>
                    </a:lnTo>
                    <a:lnTo>
                      <a:pt x="246" y="298"/>
                    </a:lnTo>
                    <a:lnTo>
                      <a:pt x="257" y="315"/>
                    </a:lnTo>
                    <a:lnTo>
                      <a:pt x="349" y="318"/>
                    </a:lnTo>
                    <a:lnTo>
                      <a:pt x="359" y="342"/>
                    </a:lnTo>
                    <a:lnTo>
                      <a:pt x="403" y="345"/>
                    </a:lnTo>
                    <a:lnTo>
                      <a:pt x="429" y="375"/>
                    </a:lnTo>
                    <a:lnTo>
                      <a:pt x="467" y="340"/>
                    </a:lnTo>
                    <a:lnTo>
                      <a:pt x="456" y="252"/>
                    </a:lnTo>
                    <a:lnTo>
                      <a:pt x="461" y="232"/>
                    </a:lnTo>
                    <a:lnTo>
                      <a:pt x="488" y="222"/>
                    </a:lnTo>
                    <a:lnTo>
                      <a:pt x="514" y="189"/>
                    </a:lnTo>
                    <a:lnTo>
                      <a:pt x="517" y="151"/>
                    </a:lnTo>
                    <a:lnTo>
                      <a:pt x="506" y="134"/>
                    </a:lnTo>
                    <a:lnTo>
                      <a:pt x="450" y="114"/>
                    </a:lnTo>
                    <a:lnTo>
                      <a:pt x="403" y="18"/>
                    </a:lnTo>
                    <a:lnTo>
                      <a:pt x="362" y="60"/>
                    </a:lnTo>
                    <a:lnTo>
                      <a:pt x="330" y="35"/>
                    </a:lnTo>
                    <a:lnTo>
                      <a:pt x="310" y="46"/>
                    </a:lnTo>
                    <a:lnTo>
                      <a:pt x="266" y="46"/>
                    </a:lnTo>
                    <a:lnTo>
                      <a:pt x="22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9" name="Freeform 71">
                <a:extLst>
                  <a:ext uri="{FF2B5EF4-FFF2-40B4-BE49-F238E27FC236}">
                    <a16:creationId xmlns:a16="http://schemas.microsoft.com/office/drawing/2014/main" id="{3DC54328-6537-1DBC-7236-26705C5FAF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46" y="2046"/>
                <a:ext cx="371" cy="341"/>
              </a:xfrm>
              <a:custGeom>
                <a:avLst/>
                <a:gdLst>
                  <a:gd name="T0" fmla="*/ 355 w 371"/>
                  <a:gd name="T1" fmla="*/ 165 h 341"/>
                  <a:gd name="T2" fmla="*/ 358 w 371"/>
                  <a:gd name="T3" fmla="*/ 135 h 341"/>
                  <a:gd name="T4" fmla="*/ 333 w 371"/>
                  <a:gd name="T5" fmla="*/ 77 h 341"/>
                  <a:gd name="T6" fmla="*/ 333 w 371"/>
                  <a:gd name="T7" fmla="*/ 77 h 341"/>
                  <a:gd name="T8" fmla="*/ 281 w 371"/>
                  <a:gd name="T9" fmla="*/ 42 h 341"/>
                  <a:gd name="T10" fmla="*/ 273 w 371"/>
                  <a:gd name="T11" fmla="*/ 14 h 341"/>
                  <a:gd name="T12" fmla="*/ 239 w 371"/>
                  <a:gd name="T13" fmla="*/ 14 h 341"/>
                  <a:gd name="T14" fmla="*/ 220 w 371"/>
                  <a:gd name="T15" fmla="*/ 19 h 341"/>
                  <a:gd name="T16" fmla="*/ 127 w 371"/>
                  <a:gd name="T17" fmla="*/ 0 h 341"/>
                  <a:gd name="T18" fmla="*/ 113 w 371"/>
                  <a:gd name="T19" fmla="*/ 17 h 341"/>
                  <a:gd name="T20" fmla="*/ 31 w 371"/>
                  <a:gd name="T21" fmla="*/ 25 h 341"/>
                  <a:gd name="T22" fmla="*/ 13 w 371"/>
                  <a:gd name="T23" fmla="*/ 46 h 341"/>
                  <a:gd name="T24" fmla="*/ 20 w 371"/>
                  <a:gd name="T25" fmla="*/ 64 h 341"/>
                  <a:gd name="T26" fmla="*/ 0 w 371"/>
                  <a:gd name="T27" fmla="*/ 102 h 341"/>
                  <a:gd name="T28" fmla="*/ 47 w 371"/>
                  <a:gd name="T29" fmla="*/ 171 h 341"/>
                  <a:gd name="T30" fmla="*/ 58 w 371"/>
                  <a:gd name="T31" fmla="*/ 208 h 341"/>
                  <a:gd name="T32" fmla="*/ 53 w 371"/>
                  <a:gd name="T33" fmla="*/ 231 h 341"/>
                  <a:gd name="T34" fmla="*/ 72 w 371"/>
                  <a:gd name="T35" fmla="*/ 242 h 341"/>
                  <a:gd name="T36" fmla="*/ 74 w 371"/>
                  <a:gd name="T37" fmla="*/ 263 h 341"/>
                  <a:gd name="T38" fmla="*/ 119 w 371"/>
                  <a:gd name="T39" fmla="*/ 266 h 341"/>
                  <a:gd name="T40" fmla="*/ 152 w 371"/>
                  <a:gd name="T41" fmla="*/ 286 h 341"/>
                  <a:gd name="T42" fmla="*/ 157 w 371"/>
                  <a:gd name="T43" fmla="*/ 329 h 341"/>
                  <a:gd name="T44" fmla="*/ 206 w 371"/>
                  <a:gd name="T45" fmla="*/ 305 h 341"/>
                  <a:gd name="T46" fmla="*/ 286 w 371"/>
                  <a:gd name="T47" fmla="*/ 341 h 341"/>
                  <a:gd name="T48" fmla="*/ 302 w 371"/>
                  <a:gd name="T49" fmla="*/ 323 h 341"/>
                  <a:gd name="T50" fmla="*/ 321 w 371"/>
                  <a:gd name="T51" fmla="*/ 329 h 341"/>
                  <a:gd name="T52" fmla="*/ 338 w 371"/>
                  <a:gd name="T53" fmla="*/ 312 h 341"/>
                  <a:gd name="T54" fmla="*/ 306 w 371"/>
                  <a:gd name="T55" fmla="*/ 272 h 341"/>
                  <a:gd name="T56" fmla="*/ 371 w 371"/>
                  <a:gd name="T57" fmla="*/ 212 h 341"/>
                  <a:gd name="T58" fmla="*/ 355 w 371"/>
                  <a:gd name="T59" fmla="*/ 165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71" h="341">
                    <a:moveTo>
                      <a:pt x="355" y="165"/>
                    </a:moveTo>
                    <a:lnTo>
                      <a:pt x="358" y="135"/>
                    </a:lnTo>
                    <a:lnTo>
                      <a:pt x="333" y="77"/>
                    </a:lnTo>
                    <a:lnTo>
                      <a:pt x="333" y="77"/>
                    </a:lnTo>
                    <a:lnTo>
                      <a:pt x="281" y="42"/>
                    </a:lnTo>
                    <a:lnTo>
                      <a:pt x="273" y="14"/>
                    </a:lnTo>
                    <a:lnTo>
                      <a:pt x="239" y="14"/>
                    </a:lnTo>
                    <a:lnTo>
                      <a:pt x="220" y="19"/>
                    </a:lnTo>
                    <a:lnTo>
                      <a:pt x="127" y="0"/>
                    </a:lnTo>
                    <a:lnTo>
                      <a:pt x="113" y="17"/>
                    </a:lnTo>
                    <a:lnTo>
                      <a:pt x="31" y="25"/>
                    </a:lnTo>
                    <a:lnTo>
                      <a:pt x="13" y="46"/>
                    </a:lnTo>
                    <a:lnTo>
                      <a:pt x="20" y="64"/>
                    </a:lnTo>
                    <a:lnTo>
                      <a:pt x="0" y="102"/>
                    </a:lnTo>
                    <a:lnTo>
                      <a:pt x="47" y="171"/>
                    </a:lnTo>
                    <a:lnTo>
                      <a:pt x="58" y="208"/>
                    </a:lnTo>
                    <a:lnTo>
                      <a:pt x="53" y="231"/>
                    </a:lnTo>
                    <a:lnTo>
                      <a:pt x="72" y="242"/>
                    </a:lnTo>
                    <a:lnTo>
                      <a:pt x="74" y="263"/>
                    </a:lnTo>
                    <a:lnTo>
                      <a:pt x="119" y="266"/>
                    </a:lnTo>
                    <a:lnTo>
                      <a:pt x="152" y="286"/>
                    </a:lnTo>
                    <a:lnTo>
                      <a:pt x="157" y="329"/>
                    </a:lnTo>
                    <a:lnTo>
                      <a:pt x="206" y="305"/>
                    </a:lnTo>
                    <a:lnTo>
                      <a:pt x="286" y="341"/>
                    </a:lnTo>
                    <a:lnTo>
                      <a:pt x="302" y="323"/>
                    </a:lnTo>
                    <a:lnTo>
                      <a:pt x="321" y="329"/>
                    </a:lnTo>
                    <a:lnTo>
                      <a:pt x="338" y="312"/>
                    </a:lnTo>
                    <a:lnTo>
                      <a:pt x="306" y="272"/>
                    </a:lnTo>
                    <a:lnTo>
                      <a:pt x="371" y="212"/>
                    </a:lnTo>
                    <a:lnTo>
                      <a:pt x="355" y="16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0" name="Freeform 72">
                <a:extLst>
                  <a:ext uri="{FF2B5EF4-FFF2-40B4-BE49-F238E27FC236}">
                    <a16:creationId xmlns:a16="http://schemas.microsoft.com/office/drawing/2014/main" id="{5B6AA2B5-FEF0-8A7D-902A-EB86FD68AD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52" y="2132"/>
                <a:ext cx="483" cy="421"/>
              </a:xfrm>
              <a:custGeom>
                <a:avLst/>
                <a:gdLst>
                  <a:gd name="T0" fmla="*/ 52 w 483"/>
                  <a:gd name="T1" fmla="*/ 49 h 421"/>
                  <a:gd name="T2" fmla="*/ 49 w 483"/>
                  <a:gd name="T3" fmla="*/ 79 h 421"/>
                  <a:gd name="T4" fmla="*/ 65 w 483"/>
                  <a:gd name="T5" fmla="*/ 126 h 421"/>
                  <a:gd name="T6" fmla="*/ 0 w 483"/>
                  <a:gd name="T7" fmla="*/ 186 h 421"/>
                  <a:gd name="T8" fmla="*/ 32 w 483"/>
                  <a:gd name="T9" fmla="*/ 226 h 421"/>
                  <a:gd name="T10" fmla="*/ 40 w 483"/>
                  <a:gd name="T11" fmla="*/ 265 h 421"/>
                  <a:gd name="T12" fmla="*/ 27 w 483"/>
                  <a:gd name="T13" fmla="*/ 282 h 421"/>
                  <a:gd name="T14" fmla="*/ 37 w 483"/>
                  <a:gd name="T15" fmla="*/ 339 h 421"/>
                  <a:gd name="T16" fmla="*/ 90 w 483"/>
                  <a:gd name="T17" fmla="*/ 362 h 421"/>
                  <a:gd name="T18" fmla="*/ 99 w 483"/>
                  <a:gd name="T19" fmla="*/ 381 h 421"/>
                  <a:gd name="T20" fmla="*/ 147 w 483"/>
                  <a:gd name="T21" fmla="*/ 383 h 421"/>
                  <a:gd name="T22" fmla="*/ 194 w 483"/>
                  <a:gd name="T23" fmla="*/ 421 h 421"/>
                  <a:gd name="T24" fmla="*/ 219 w 483"/>
                  <a:gd name="T25" fmla="*/ 391 h 421"/>
                  <a:gd name="T26" fmla="*/ 219 w 483"/>
                  <a:gd name="T27" fmla="*/ 391 h 421"/>
                  <a:gd name="T28" fmla="*/ 286 w 483"/>
                  <a:gd name="T29" fmla="*/ 369 h 421"/>
                  <a:gd name="T30" fmla="*/ 346 w 483"/>
                  <a:gd name="T31" fmla="*/ 369 h 421"/>
                  <a:gd name="T32" fmla="*/ 384 w 483"/>
                  <a:gd name="T33" fmla="*/ 392 h 421"/>
                  <a:gd name="T34" fmla="*/ 462 w 483"/>
                  <a:gd name="T35" fmla="*/ 388 h 421"/>
                  <a:gd name="T36" fmla="*/ 483 w 483"/>
                  <a:gd name="T37" fmla="*/ 337 h 421"/>
                  <a:gd name="T38" fmla="*/ 464 w 483"/>
                  <a:gd name="T39" fmla="*/ 284 h 421"/>
                  <a:gd name="T40" fmla="*/ 431 w 483"/>
                  <a:gd name="T41" fmla="*/ 257 h 421"/>
                  <a:gd name="T42" fmla="*/ 398 w 483"/>
                  <a:gd name="T43" fmla="*/ 202 h 421"/>
                  <a:gd name="T44" fmla="*/ 414 w 483"/>
                  <a:gd name="T45" fmla="*/ 158 h 421"/>
                  <a:gd name="T46" fmla="*/ 396 w 483"/>
                  <a:gd name="T47" fmla="*/ 139 h 421"/>
                  <a:gd name="T48" fmla="*/ 370 w 483"/>
                  <a:gd name="T49" fmla="*/ 109 h 421"/>
                  <a:gd name="T50" fmla="*/ 326 w 483"/>
                  <a:gd name="T51" fmla="*/ 106 h 421"/>
                  <a:gd name="T52" fmla="*/ 316 w 483"/>
                  <a:gd name="T53" fmla="*/ 82 h 421"/>
                  <a:gd name="T54" fmla="*/ 224 w 483"/>
                  <a:gd name="T55" fmla="*/ 79 h 421"/>
                  <a:gd name="T56" fmla="*/ 213 w 483"/>
                  <a:gd name="T57" fmla="*/ 62 h 421"/>
                  <a:gd name="T58" fmla="*/ 189 w 483"/>
                  <a:gd name="T59" fmla="*/ 65 h 421"/>
                  <a:gd name="T60" fmla="*/ 158 w 483"/>
                  <a:gd name="T61" fmla="*/ 34 h 421"/>
                  <a:gd name="T62" fmla="*/ 165 w 483"/>
                  <a:gd name="T63" fmla="*/ 13 h 421"/>
                  <a:gd name="T64" fmla="*/ 150 w 483"/>
                  <a:gd name="T65" fmla="*/ 0 h 421"/>
                  <a:gd name="T66" fmla="*/ 71 w 483"/>
                  <a:gd name="T67" fmla="*/ 59 h 421"/>
                  <a:gd name="T68" fmla="*/ 52 w 483"/>
                  <a:gd name="T69" fmla="*/ 49 h 4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83" h="421">
                    <a:moveTo>
                      <a:pt x="52" y="49"/>
                    </a:moveTo>
                    <a:lnTo>
                      <a:pt x="49" y="79"/>
                    </a:lnTo>
                    <a:lnTo>
                      <a:pt x="65" y="126"/>
                    </a:lnTo>
                    <a:lnTo>
                      <a:pt x="0" y="186"/>
                    </a:lnTo>
                    <a:lnTo>
                      <a:pt x="32" y="226"/>
                    </a:lnTo>
                    <a:lnTo>
                      <a:pt x="40" y="265"/>
                    </a:lnTo>
                    <a:lnTo>
                      <a:pt x="27" y="282"/>
                    </a:lnTo>
                    <a:lnTo>
                      <a:pt x="37" y="339"/>
                    </a:lnTo>
                    <a:lnTo>
                      <a:pt x="90" y="362"/>
                    </a:lnTo>
                    <a:lnTo>
                      <a:pt x="99" y="381"/>
                    </a:lnTo>
                    <a:lnTo>
                      <a:pt x="147" y="383"/>
                    </a:lnTo>
                    <a:lnTo>
                      <a:pt x="194" y="421"/>
                    </a:lnTo>
                    <a:lnTo>
                      <a:pt x="219" y="391"/>
                    </a:lnTo>
                    <a:lnTo>
                      <a:pt x="219" y="391"/>
                    </a:lnTo>
                    <a:lnTo>
                      <a:pt x="286" y="369"/>
                    </a:lnTo>
                    <a:lnTo>
                      <a:pt x="346" y="369"/>
                    </a:lnTo>
                    <a:lnTo>
                      <a:pt x="384" y="392"/>
                    </a:lnTo>
                    <a:lnTo>
                      <a:pt x="462" y="388"/>
                    </a:lnTo>
                    <a:lnTo>
                      <a:pt x="483" y="337"/>
                    </a:lnTo>
                    <a:lnTo>
                      <a:pt x="464" y="284"/>
                    </a:lnTo>
                    <a:lnTo>
                      <a:pt x="431" y="257"/>
                    </a:lnTo>
                    <a:lnTo>
                      <a:pt x="398" y="202"/>
                    </a:lnTo>
                    <a:lnTo>
                      <a:pt x="414" y="158"/>
                    </a:lnTo>
                    <a:lnTo>
                      <a:pt x="396" y="139"/>
                    </a:lnTo>
                    <a:lnTo>
                      <a:pt x="370" y="109"/>
                    </a:lnTo>
                    <a:lnTo>
                      <a:pt x="326" y="106"/>
                    </a:lnTo>
                    <a:lnTo>
                      <a:pt x="316" y="82"/>
                    </a:lnTo>
                    <a:lnTo>
                      <a:pt x="224" y="79"/>
                    </a:lnTo>
                    <a:lnTo>
                      <a:pt x="213" y="62"/>
                    </a:lnTo>
                    <a:lnTo>
                      <a:pt x="189" y="65"/>
                    </a:lnTo>
                    <a:lnTo>
                      <a:pt x="158" y="34"/>
                    </a:lnTo>
                    <a:lnTo>
                      <a:pt x="165" y="13"/>
                    </a:lnTo>
                    <a:lnTo>
                      <a:pt x="150" y="0"/>
                    </a:lnTo>
                    <a:lnTo>
                      <a:pt x="71" y="59"/>
                    </a:lnTo>
                    <a:lnTo>
                      <a:pt x="52" y="4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1" name="Freeform 73">
                <a:extLst>
                  <a:ext uri="{FF2B5EF4-FFF2-40B4-BE49-F238E27FC236}">
                    <a16:creationId xmlns:a16="http://schemas.microsoft.com/office/drawing/2014/main" id="{5A625D0C-B286-1612-B4F3-407FD7A638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98" y="1687"/>
                <a:ext cx="398" cy="405"/>
              </a:xfrm>
              <a:custGeom>
                <a:avLst/>
                <a:gdLst>
                  <a:gd name="T0" fmla="*/ 291 w 398"/>
                  <a:gd name="T1" fmla="*/ 25 h 405"/>
                  <a:gd name="T2" fmla="*/ 255 w 398"/>
                  <a:gd name="T3" fmla="*/ 0 h 405"/>
                  <a:gd name="T4" fmla="*/ 209 w 398"/>
                  <a:gd name="T5" fmla="*/ 6 h 405"/>
                  <a:gd name="T6" fmla="*/ 198 w 398"/>
                  <a:gd name="T7" fmla="*/ 25 h 405"/>
                  <a:gd name="T8" fmla="*/ 181 w 398"/>
                  <a:gd name="T9" fmla="*/ 16 h 405"/>
                  <a:gd name="T10" fmla="*/ 138 w 398"/>
                  <a:gd name="T11" fmla="*/ 39 h 405"/>
                  <a:gd name="T12" fmla="*/ 145 w 398"/>
                  <a:gd name="T13" fmla="*/ 74 h 405"/>
                  <a:gd name="T14" fmla="*/ 127 w 398"/>
                  <a:gd name="T15" fmla="*/ 88 h 405"/>
                  <a:gd name="T16" fmla="*/ 110 w 398"/>
                  <a:gd name="T17" fmla="*/ 113 h 405"/>
                  <a:gd name="T18" fmla="*/ 93 w 398"/>
                  <a:gd name="T19" fmla="*/ 101 h 405"/>
                  <a:gd name="T20" fmla="*/ 57 w 398"/>
                  <a:gd name="T21" fmla="*/ 120 h 405"/>
                  <a:gd name="T22" fmla="*/ 35 w 398"/>
                  <a:gd name="T23" fmla="*/ 205 h 405"/>
                  <a:gd name="T24" fmla="*/ 41 w 398"/>
                  <a:gd name="T25" fmla="*/ 224 h 405"/>
                  <a:gd name="T26" fmla="*/ 0 w 398"/>
                  <a:gd name="T27" fmla="*/ 227 h 405"/>
                  <a:gd name="T28" fmla="*/ 16 w 398"/>
                  <a:gd name="T29" fmla="*/ 247 h 405"/>
                  <a:gd name="T30" fmla="*/ 11 w 398"/>
                  <a:gd name="T31" fmla="*/ 290 h 405"/>
                  <a:gd name="T32" fmla="*/ 43 w 398"/>
                  <a:gd name="T33" fmla="*/ 320 h 405"/>
                  <a:gd name="T34" fmla="*/ 63 w 398"/>
                  <a:gd name="T35" fmla="*/ 320 h 405"/>
                  <a:gd name="T36" fmla="*/ 82 w 398"/>
                  <a:gd name="T37" fmla="*/ 359 h 405"/>
                  <a:gd name="T38" fmla="*/ 101 w 398"/>
                  <a:gd name="T39" fmla="*/ 367 h 405"/>
                  <a:gd name="T40" fmla="*/ 90 w 398"/>
                  <a:gd name="T41" fmla="*/ 387 h 405"/>
                  <a:gd name="T42" fmla="*/ 107 w 398"/>
                  <a:gd name="T43" fmla="*/ 395 h 405"/>
                  <a:gd name="T44" fmla="*/ 148 w 398"/>
                  <a:gd name="T45" fmla="*/ 387 h 405"/>
                  <a:gd name="T46" fmla="*/ 161 w 398"/>
                  <a:gd name="T47" fmla="*/ 405 h 405"/>
                  <a:gd name="T48" fmla="*/ 179 w 398"/>
                  <a:gd name="T49" fmla="*/ 384 h 405"/>
                  <a:gd name="T50" fmla="*/ 261 w 398"/>
                  <a:gd name="T51" fmla="*/ 376 h 405"/>
                  <a:gd name="T52" fmla="*/ 275 w 398"/>
                  <a:gd name="T53" fmla="*/ 359 h 405"/>
                  <a:gd name="T54" fmla="*/ 368 w 398"/>
                  <a:gd name="T55" fmla="*/ 378 h 405"/>
                  <a:gd name="T56" fmla="*/ 387 w 398"/>
                  <a:gd name="T57" fmla="*/ 373 h 405"/>
                  <a:gd name="T58" fmla="*/ 398 w 398"/>
                  <a:gd name="T59" fmla="*/ 348 h 405"/>
                  <a:gd name="T60" fmla="*/ 392 w 398"/>
                  <a:gd name="T61" fmla="*/ 285 h 405"/>
                  <a:gd name="T62" fmla="*/ 359 w 398"/>
                  <a:gd name="T63" fmla="*/ 228 h 405"/>
                  <a:gd name="T64" fmla="*/ 368 w 398"/>
                  <a:gd name="T65" fmla="*/ 209 h 405"/>
                  <a:gd name="T66" fmla="*/ 352 w 398"/>
                  <a:gd name="T67" fmla="*/ 194 h 405"/>
                  <a:gd name="T68" fmla="*/ 370 w 398"/>
                  <a:gd name="T69" fmla="*/ 157 h 405"/>
                  <a:gd name="T70" fmla="*/ 352 w 398"/>
                  <a:gd name="T71" fmla="*/ 76 h 405"/>
                  <a:gd name="T72" fmla="*/ 272 w 398"/>
                  <a:gd name="T73" fmla="*/ 65 h 405"/>
                  <a:gd name="T74" fmla="*/ 291 w 398"/>
                  <a:gd name="T75" fmla="*/ 25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398" h="405">
                    <a:moveTo>
                      <a:pt x="291" y="25"/>
                    </a:moveTo>
                    <a:lnTo>
                      <a:pt x="255" y="0"/>
                    </a:lnTo>
                    <a:lnTo>
                      <a:pt x="209" y="6"/>
                    </a:lnTo>
                    <a:lnTo>
                      <a:pt x="198" y="25"/>
                    </a:lnTo>
                    <a:lnTo>
                      <a:pt x="181" y="16"/>
                    </a:lnTo>
                    <a:lnTo>
                      <a:pt x="138" y="39"/>
                    </a:lnTo>
                    <a:lnTo>
                      <a:pt x="145" y="74"/>
                    </a:lnTo>
                    <a:lnTo>
                      <a:pt x="127" y="88"/>
                    </a:lnTo>
                    <a:lnTo>
                      <a:pt x="110" y="113"/>
                    </a:lnTo>
                    <a:lnTo>
                      <a:pt x="93" y="101"/>
                    </a:lnTo>
                    <a:lnTo>
                      <a:pt x="57" y="120"/>
                    </a:lnTo>
                    <a:lnTo>
                      <a:pt x="35" y="205"/>
                    </a:lnTo>
                    <a:lnTo>
                      <a:pt x="41" y="224"/>
                    </a:lnTo>
                    <a:lnTo>
                      <a:pt x="0" y="227"/>
                    </a:lnTo>
                    <a:lnTo>
                      <a:pt x="16" y="247"/>
                    </a:lnTo>
                    <a:lnTo>
                      <a:pt x="11" y="290"/>
                    </a:lnTo>
                    <a:lnTo>
                      <a:pt x="43" y="320"/>
                    </a:lnTo>
                    <a:lnTo>
                      <a:pt x="63" y="320"/>
                    </a:lnTo>
                    <a:lnTo>
                      <a:pt x="82" y="359"/>
                    </a:lnTo>
                    <a:lnTo>
                      <a:pt x="101" y="367"/>
                    </a:lnTo>
                    <a:lnTo>
                      <a:pt x="90" y="387"/>
                    </a:lnTo>
                    <a:lnTo>
                      <a:pt x="107" y="395"/>
                    </a:lnTo>
                    <a:lnTo>
                      <a:pt x="148" y="387"/>
                    </a:lnTo>
                    <a:lnTo>
                      <a:pt x="161" y="405"/>
                    </a:lnTo>
                    <a:lnTo>
                      <a:pt x="179" y="384"/>
                    </a:lnTo>
                    <a:lnTo>
                      <a:pt x="261" y="376"/>
                    </a:lnTo>
                    <a:lnTo>
                      <a:pt x="275" y="359"/>
                    </a:lnTo>
                    <a:lnTo>
                      <a:pt x="368" y="378"/>
                    </a:lnTo>
                    <a:lnTo>
                      <a:pt x="387" y="373"/>
                    </a:lnTo>
                    <a:lnTo>
                      <a:pt x="398" y="348"/>
                    </a:lnTo>
                    <a:lnTo>
                      <a:pt x="392" y="285"/>
                    </a:lnTo>
                    <a:lnTo>
                      <a:pt x="359" y="228"/>
                    </a:lnTo>
                    <a:lnTo>
                      <a:pt x="368" y="209"/>
                    </a:lnTo>
                    <a:lnTo>
                      <a:pt x="352" y="194"/>
                    </a:lnTo>
                    <a:lnTo>
                      <a:pt x="370" y="157"/>
                    </a:lnTo>
                    <a:lnTo>
                      <a:pt x="352" y="76"/>
                    </a:lnTo>
                    <a:lnTo>
                      <a:pt x="272" y="65"/>
                    </a:lnTo>
                    <a:lnTo>
                      <a:pt x="291" y="2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2" name="Freeform 74">
                <a:extLst>
                  <a:ext uri="{FF2B5EF4-FFF2-40B4-BE49-F238E27FC236}">
                    <a16:creationId xmlns:a16="http://schemas.microsoft.com/office/drawing/2014/main" id="{87BE2DBE-37A1-13E3-9016-4FFD3871A9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6" y="2073"/>
                <a:ext cx="387" cy="410"/>
              </a:xfrm>
              <a:custGeom>
                <a:avLst/>
                <a:gdLst>
                  <a:gd name="T0" fmla="*/ 189 w 387"/>
                  <a:gd name="T1" fmla="*/ 9 h 410"/>
                  <a:gd name="T2" fmla="*/ 172 w 387"/>
                  <a:gd name="T3" fmla="*/ 1 h 410"/>
                  <a:gd name="T4" fmla="*/ 165 w 387"/>
                  <a:gd name="T5" fmla="*/ 0 h 410"/>
                  <a:gd name="T6" fmla="*/ 156 w 387"/>
                  <a:gd name="T7" fmla="*/ 15 h 410"/>
                  <a:gd name="T8" fmla="*/ 132 w 387"/>
                  <a:gd name="T9" fmla="*/ 9 h 410"/>
                  <a:gd name="T10" fmla="*/ 125 w 387"/>
                  <a:gd name="T11" fmla="*/ 31 h 410"/>
                  <a:gd name="T12" fmla="*/ 84 w 387"/>
                  <a:gd name="T13" fmla="*/ 50 h 410"/>
                  <a:gd name="T14" fmla="*/ 63 w 387"/>
                  <a:gd name="T15" fmla="*/ 86 h 410"/>
                  <a:gd name="T16" fmla="*/ 63 w 387"/>
                  <a:gd name="T17" fmla="*/ 110 h 410"/>
                  <a:gd name="T18" fmla="*/ 62 w 387"/>
                  <a:gd name="T19" fmla="*/ 146 h 410"/>
                  <a:gd name="T20" fmla="*/ 95 w 387"/>
                  <a:gd name="T21" fmla="*/ 171 h 410"/>
                  <a:gd name="T22" fmla="*/ 90 w 387"/>
                  <a:gd name="T23" fmla="*/ 195 h 410"/>
                  <a:gd name="T24" fmla="*/ 73 w 387"/>
                  <a:gd name="T25" fmla="*/ 201 h 410"/>
                  <a:gd name="T26" fmla="*/ 44 w 387"/>
                  <a:gd name="T27" fmla="*/ 258 h 410"/>
                  <a:gd name="T28" fmla="*/ 24 w 387"/>
                  <a:gd name="T29" fmla="*/ 262 h 410"/>
                  <a:gd name="T30" fmla="*/ 0 w 387"/>
                  <a:gd name="T31" fmla="*/ 289 h 410"/>
                  <a:gd name="T32" fmla="*/ 44 w 387"/>
                  <a:gd name="T33" fmla="*/ 311 h 410"/>
                  <a:gd name="T34" fmla="*/ 44 w 387"/>
                  <a:gd name="T35" fmla="*/ 344 h 410"/>
                  <a:gd name="T36" fmla="*/ 110 w 387"/>
                  <a:gd name="T37" fmla="*/ 336 h 410"/>
                  <a:gd name="T38" fmla="*/ 161 w 387"/>
                  <a:gd name="T39" fmla="*/ 376 h 410"/>
                  <a:gd name="T40" fmla="*/ 148 w 387"/>
                  <a:gd name="T41" fmla="*/ 395 h 410"/>
                  <a:gd name="T42" fmla="*/ 189 w 387"/>
                  <a:gd name="T43" fmla="*/ 410 h 410"/>
                  <a:gd name="T44" fmla="*/ 198 w 387"/>
                  <a:gd name="T45" fmla="*/ 392 h 410"/>
                  <a:gd name="T46" fmla="*/ 217 w 387"/>
                  <a:gd name="T47" fmla="*/ 399 h 410"/>
                  <a:gd name="T48" fmla="*/ 250 w 387"/>
                  <a:gd name="T49" fmla="*/ 371 h 410"/>
                  <a:gd name="T50" fmla="*/ 291 w 387"/>
                  <a:gd name="T51" fmla="*/ 363 h 410"/>
                  <a:gd name="T52" fmla="*/ 324 w 387"/>
                  <a:gd name="T53" fmla="*/ 330 h 410"/>
                  <a:gd name="T54" fmla="*/ 387 w 387"/>
                  <a:gd name="T55" fmla="*/ 302 h 410"/>
                  <a:gd name="T56" fmla="*/ 382 w 387"/>
                  <a:gd name="T57" fmla="*/ 259 h 410"/>
                  <a:gd name="T58" fmla="*/ 349 w 387"/>
                  <a:gd name="T59" fmla="*/ 239 h 410"/>
                  <a:gd name="T60" fmla="*/ 304 w 387"/>
                  <a:gd name="T61" fmla="*/ 236 h 410"/>
                  <a:gd name="T62" fmla="*/ 302 w 387"/>
                  <a:gd name="T63" fmla="*/ 215 h 410"/>
                  <a:gd name="T64" fmla="*/ 283 w 387"/>
                  <a:gd name="T65" fmla="*/ 204 h 410"/>
                  <a:gd name="T66" fmla="*/ 288 w 387"/>
                  <a:gd name="T67" fmla="*/ 181 h 410"/>
                  <a:gd name="T68" fmla="*/ 277 w 387"/>
                  <a:gd name="T69" fmla="*/ 144 h 410"/>
                  <a:gd name="T70" fmla="*/ 230 w 387"/>
                  <a:gd name="T71" fmla="*/ 75 h 410"/>
                  <a:gd name="T72" fmla="*/ 250 w 387"/>
                  <a:gd name="T73" fmla="*/ 37 h 410"/>
                  <a:gd name="T74" fmla="*/ 243 w 387"/>
                  <a:gd name="T75" fmla="*/ 19 h 410"/>
                  <a:gd name="T76" fmla="*/ 230 w 387"/>
                  <a:gd name="T77" fmla="*/ 1 h 410"/>
                  <a:gd name="T78" fmla="*/ 189 w 387"/>
                  <a:gd name="T79" fmla="*/ 9 h 4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87" h="410">
                    <a:moveTo>
                      <a:pt x="189" y="9"/>
                    </a:moveTo>
                    <a:lnTo>
                      <a:pt x="172" y="1"/>
                    </a:lnTo>
                    <a:lnTo>
                      <a:pt x="165" y="0"/>
                    </a:lnTo>
                    <a:lnTo>
                      <a:pt x="156" y="15"/>
                    </a:lnTo>
                    <a:lnTo>
                      <a:pt x="132" y="9"/>
                    </a:lnTo>
                    <a:lnTo>
                      <a:pt x="125" y="31"/>
                    </a:lnTo>
                    <a:lnTo>
                      <a:pt x="84" y="50"/>
                    </a:lnTo>
                    <a:lnTo>
                      <a:pt x="63" y="86"/>
                    </a:lnTo>
                    <a:lnTo>
                      <a:pt x="63" y="110"/>
                    </a:lnTo>
                    <a:lnTo>
                      <a:pt x="62" y="146"/>
                    </a:lnTo>
                    <a:lnTo>
                      <a:pt x="95" y="171"/>
                    </a:lnTo>
                    <a:lnTo>
                      <a:pt x="90" y="195"/>
                    </a:lnTo>
                    <a:lnTo>
                      <a:pt x="73" y="201"/>
                    </a:lnTo>
                    <a:lnTo>
                      <a:pt x="44" y="258"/>
                    </a:lnTo>
                    <a:lnTo>
                      <a:pt x="24" y="262"/>
                    </a:lnTo>
                    <a:lnTo>
                      <a:pt x="0" y="289"/>
                    </a:lnTo>
                    <a:lnTo>
                      <a:pt x="44" y="311"/>
                    </a:lnTo>
                    <a:lnTo>
                      <a:pt x="44" y="344"/>
                    </a:lnTo>
                    <a:lnTo>
                      <a:pt x="110" y="336"/>
                    </a:lnTo>
                    <a:lnTo>
                      <a:pt x="161" y="376"/>
                    </a:lnTo>
                    <a:lnTo>
                      <a:pt x="148" y="395"/>
                    </a:lnTo>
                    <a:lnTo>
                      <a:pt x="189" y="410"/>
                    </a:lnTo>
                    <a:lnTo>
                      <a:pt x="198" y="392"/>
                    </a:lnTo>
                    <a:lnTo>
                      <a:pt x="217" y="399"/>
                    </a:lnTo>
                    <a:lnTo>
                      <a:pt x="250" y="371"/>
                    </a:lnTo>
                    <a:lnTo>
                      <a:pt x="291" y="363"/>
                    </a:lnTo>
                    <a:lnTo>
                      <a:pt x="324" y="330"/>
                    </a:lnTo>
                    <a:lnTo>
                      <a:pt x="387" y="302"/>
                    </a:lnTo>
                    <a:lnTo>
                      <a:pt x="382" y="259"/>
                    </a:lnTo>
                    <a:lnTo>
                      <a:pt x="349" y="239"/>
                    </a:lnTo>
                    <a:lnTo>
                      <a:pt x="304" y="236"/>
                    </a:lnTo>
                    <a:lnTo>
                      <a:pt x="302" y="215"/>
                    </a:lnTo>
                    <a:lnTo>
                      <a:pt x="283" y="204"/>
                    </a:lnTo>
                    <a:lnTo>
                      <a:pt x="288" y="181"/>
                    </a:lnTo>
                    <a:lnTo>
                      <a:pt x="277" y="144"/>
                    </a:lnTo>
                    <a:lnTo>
                      <a:pt x="230" y="75"/>
                    </a:lnTo>
                    <a:lnTo>
                      <a:pt x="250" y="37"/>
                    </a:lnTo>
                    <a:lnTo>
                      <a:pt x="243" y="19"/>
                    </a:lnTo>
                    <a:lnTo>
                      <a:pt x="230" y="1"/>
                    </a:lnTo>
                    <a:lnTo>
                      <a:pt x="189" y="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3" name="Freeform 75">
                <a:extLst>
                  <a:ext uri="{FF2B5EF4-FFF2-40B4-BE49-F238E27FC236}">
                    <a16:creationId xmlns:a16="http://schemas.microsoft.com/office/drawing/2014/main" id="{4B4E5FB9-786E-D069-95D5-9B6DEA9A3E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97" y="2351"/>
                <a:ext cx="396" cy="356"/>
              </a:xfrm>
              <a:custGeom>
                <a:avLst/>
                <a:gdLst>
                  <a:gd name="T0" fmla="*/ 351 w 396"/>
                  <a:gd name="T1" fmla="*/ 18 h 356"/>
                  <a:gd name="T2" fmla="*/ 335 w 396"/>
                  <a:gd name="T3" fmla="*/ 36 h 356"/>
                  <a:gd name="T4" fmla="*/ 255 w 396"/>
                  <a:gd name="T5" fmla="*/ 0 h 356"/>
                  <a:gd name="T6" fmla="*/ 206 w 396"/>
                  <a:gd name="T7" fmla="*/ 24 h 356"/>
                  <a:gd name="T8" fmla="*/ 143 w 396"/>
                  <a:gd name="T9" fmla="*/ 52 h 356"/>
                  <a:gd name="T10" fmla="*/ 110 w 396"/>
                  <a:gd name="T11" fmla="*/ 85 h 356"/>
                  <a:gd name="T12" fmla="*/ 69 w 396"/>
                  <a:gd name="T13" fmla="*/ 93 h 356"/>
                  <a:gd name="T14" fmla="*/ 36 w 396"/>
                  <a:gd name="T15" fmla="*/ 121 h 356"/>
                  <a:gd name="T16" fmla="*/ 17 w 396"/>
                  <a:gd name="T17" fmla="*/ 114 h 356"/>
                  <a:gd name="T18" fmla="*/ 8 w 396"/>
                  <a:gd name="T19" fmla="*/ 132 h 356"/>
                  <a:gd name="T20" fmla="*/ 27 w 396"/>
                  <a:gd name="T21" fmla="*/ 165 h 356"/>
                  <a:gd name="T22" fmla="*/ 2 w 396"/>
                  <a:gd name="T23" fmla="*/ 199 h 356"/>
                  <a:gd name="T24" fmla="*/ 14 w 396"/>
                  <a:gd name="T25" fmla="*/ 219 h 356"/>
                  <a:gd name="T26" fmla="*/ 0 w 396"/>
                  <a:gd name="T27" fmla="*/ 232 h 356"/>
                  <a:gd name="T28" fmla="*/ 16 w 396"/>
                  <a:gd name="T29" fmla="*/ 243 h 356"/>
                  <a:gd name="T30" fmla="*/ 17 w 396"/>
                  <a:gd name="T31" fmla="*/ 263 h 356"/>
                  <a:gd name="T32" fmla="*/ 41 w 396"/>
                  <a:gd name="T33" fmla="*/ 269 h 356"/>
                  <a:gd name="T34" fmla="*/ 65 w 396"/>
                  <a:gd name="T35" fmla="*/ 318 h 356"/>
                  <a:gd name="T36" fmla="*/ 121 w 396"/>
                  <a:gd name="T37" fmla="*/ 313 h 356"/>
                  <a:gd name="T38" fmla="*/ 170 w 396"/>
                  <a:gd name="T39" fmla="*/ 356 h 356"/>
                  <a:gd name="T40" fmla="*/ 206 w 396"/>
                  <a:gd name="T41" fmla="*/ 337 h 356"/>
                  <a:gd name="T42" fmla="*/ 255 w 396"/>
                  <a:gd name="T43" fmla="*/ 339 h 356"/>
                  <a:gd name="T44" fmla="*/ 255 w 396"/>
                  <a:gd name="T45" fmla="*/ 339 h 356"/>
                  <a:gd name="T46" fmla="*/ 278 w 396"/>
                  <a:gd name="T47" fmla="*/ 324 h 356"/>
                  <a:gd name="T48" fmla="*/ 267 w 396"/>
                  <a:gd name="T49" fmla="*/ 301 h 356"/>
                  <a:gd name="T50" fmla="*/ 289 w 396"/>
                  <a:gd name="T51" fmla="*/ 293 h 356"/>
                  <a:gd name="T52" fmla="*/ 291 w 396"/>
                  <a:gd name="T53" fmla="*/ 269 h 356"/>
                  <a:gd name="T54" fmla="*/ 307 w 396"/>
                  <a:gd name="T55" fmla="*/ 255 h 356"/>
                  <a:gd name="T56" fmla="*/ 294 w 396"/>
                  <a:gd name="T57" fmla="*/ 239 h 356"/>
                  <a:gd name="T58" fmla="*/ 348 w 396"/>
                  <a:gd name="T59" fmla="*/ 172 h 356"/>
                  <a:gd name="T60" fmla="*/ 352 w 396"/>
                  <a:gd name="T61" fmla="*/ 148 h 356"/>
                  <a:gd name="T62" fmla="*/ 396 w 396"/>
                  <a:gd name="T63" fmla="*/ 162 h 356"/>
                  <a:gd name="T64" fmla="*/ 392 w 396"/>
                  <a:gd name="T65" fmla="*/ 120 h 356"/>
                  <a:gd name="T66" fmla="*/ 382 w 396"/>
                  <a:gd name="T67" fmla="*/ 63 h 356"/>
                  <a:gd name="T68" fmla="*/ 395 w 396"/>
                  <a:gd name="T69" fmla="*/ 46 h 356"/>
                  <a:gd name="T70" fmla="*/ 387 w 396"/>
                  <a:gd name="T71" fmla="*/ 7 h 356"/>
                  <a:gd name="T72" fmla="*/ 370 w 396"/>
                  <a:gd name="T73" fmla="*/ 24 h 356"/>
                  <a:gd name="T74" fmla="*/ 351 w 396"/>
                  <a:gd name="T75" fmla="*/ 18 h 3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396" h="356">
                    <a:moveTo>
                      <a:pt x="351" y="18"/>
                    </a:moveTo>
                    <a:lnTo>
                      <a:pt x="335" y="36"/>
                    </a:lnTo>
                    <a:lnTo>
                      <a:pt x="255" y="0"/>
                    </a:lnTo>
                    <a:lnTo>
                      <a:pt x="206" y="24"/>
                    </a:lnTo>
                    <a:lnTo>
                      <a:pt x="143" y="52"/>
                    </a:lnTo>
                    <a:lnTo>
                      <a:pt x="110" y="85"/>
                    </a:lnTo>
                    <a:lnTo>
                      <a:pt x="69" y="93"/>
                    </a:lnTo>
                    <a:lnTo>
                      <a:pt x="36" y="121"/>
                    </a:lnTo>
                    <a:lnTo>
                      <a:pt x="17" y="114"/>
                    </a:lnTo>
                    <a:lnTo>
                      <a:pt x="8" y="132"/>
                    </a:lnTo>
                    <a:lnTo>
                      <a:pt x="27" y="165"/>
                    </a:lnTo>
                    <a:lnTo>
                      <a:pt x="2" y="199"/>
                    </a:lnTo>
                    <a:lnTo>
                      <a:pt x="14" y="219"/>
                    </a:lnTo>
                    <a:lnTo>
                      <a:pt x="0" y="232"/>
                    </a:lnTo>
                    <a:lnTo>
                      <a:pt x="16" y="243"/>
                    </a:lnTo>
                    <a:lnTo>
                      <a:pt x="17" y="263"/>
                    </a:lnTo>
                    <a:lnTo>
                      <a:pt x="41" y="269"/>
                    </a:lnTo>
                    <a:lnTo>
                      <a:pt x="65" y="318"/>
                    </a:lnTo>
                    <a:lnTo>
                      <a:pt x="121" y="313"/>
                    </a:lnTo>
                    <a:lnTo>
                      <a:pt x="170" y="356"/>
                    </a:lnTo>
                    <a:lnTo>
                      <a:pt x="206" y="337"/>
                    </a:lnTo>
                    <a:lnTo>
                      <a:pt x="255" y="339"/>
                    </a:lnTo>
                    <a:lnTo>
                      <a:pt x="255" y="339"/>
                    </a:lnTo>
                    <a:lnTo>
                      <a:pt x="278" y="324"/>
                    </a:lnTo>
                    <a:lnTo>
                      <a:pt x="267" y="301"/>
                    </a:lnTo>
                    <a:lnTo>
                      <a:pt x="289" y="293"/>
                    </a:lnTo>
                    <a:lnTo>
                      <a:pt x="291" y="269"/>
                    </a:lnTo>
                    <a:lnTo>
                      <a:pt x="307" y="255"/>
                    </a:lnTo>
                    <a:lnTo>
                      <a:pt x="294" y="239"/>
                    </a:lnTo>
                    <a:lnTo>
                      <a:pt x="348" y="172"/>
                    </a:lnTo>
                    <a:lnTo>
                      <a:pt x="352" y="148"/>
                    </a:lnTo>
                    <a:lnTo>
                      <a:pt x="396" y="162"/>
                    </a:lnTo>
                    <a:lnTo>
                      <a:pt x="392" y="120"/>
                    </a:lnTo>
                    <a:lnTo>
                      <a:pt x="382" y="63"/>
                    </a:lnTo>
                    <a:lnTo>
                      <a:pt x="395" y="46"/>
                    </a:lnTo>
                    <a:lnTo>
                      <a:pt x="387" y="7"/>
                    </a:lnTo>
                    <a:lnTo>
                      <a:pt x="370" y="24"/>
                    </a:lnTo>
                    <a:lnTo>
                      <a:pt x="351" y="1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4" name="Freeform 76">
                <a:extLst>
                  <a:ext uri="{FF2B5EF4-FFF2-40B4-BE49-F238E27FC236}">
                    <a16:creationId xmlns:a16="http://schemas.microsoft.com/office/drawing/2014/main" id="{D58F8804-5998-43C0-C8D3-62CAACA313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2" y="2471"/>
                <a:ext cx="401" cy="376"/>
              </a:xfrm>
              <a:custGeom>
                <a:avLst/>
                <a:gdLst>
                  <a:gd name="T0" fmla="*/ 97 w 401"/>
                  <a:gd name="T1" fmla="*/ 28 h 376"/>
                  <a:gd name="T2" fmla="*/ 93 w 401"/>
                  <a:gd name="T3" fmla="*/ 52 h 376"/>
                  <a:gd name="T4" fmla="*/ 39 w 401"/>
                  <a:gd name="T5" fmla="*/ 119 h 376"/>
                  <a:gd name="T6" fmla="*/ 52 w 401"/>
                  <a:gd name="T7" fmla="*/ 135 h 376"/>
                  <a:gd name="T8" fmla="*/ 36 w 401"/>
                  <a:gd name="T9" fmla="*/ 149 h 376"/>
                  <a:gd name="T10" fmla="*/ 34 w 401"/>
                  <a:gd name="T11" fmla="*/ 173 h 376"/>
                  <a:gd name="T12" fmla="*/ 12 w 401"/>
                  <a:gd name="T13" fmla="*/ 181 h 376"/>
                  <a:gd name="T14" fmla="*/ 23 w 401"/>
                  <a:gd name="T15" fmla="*/ 204 h 376"/>
                  <a:gd name="T16" fmla="*/ 0 w 401"/>
                  <a:gd name="T17" fmla="*/ 219 h 376"/>
                  <a:gd name="T18" fmla="*/ 0 w 401"/>
                  <a:gd name="T19" fmla="*/ 219 h 376"/>
                  <a:gd name="T20" fmla="*/ 6 w 401"/>
                  <a:gd name="T21" fmla="*/ 256 h 376"/>
                  <a:gd name="T22" fmla="*/ 33 w 401"/>
                  <a:gd name="T23" fmla="*/ 299 h 376"/>
                  <a:gd name="T24" fmla="*/ 20 w 401"/>
                  <a:gd name="T25" fmla="*/ 340 h 376"/>
                  <a:gd name="T26" fmla="*/ 44 w 401"/>
                  <a:gd name="T27" fmla="*/ 376 h 376"/>
                  <a:gd name="T28" fmla="*/ 80 w 401"/>
                  <a:gd name="T29" fmla="*/ 352 h 376"/>
                  <a:gd name="T30" fmla="*/ 126 w 401"/>
                  <a:gd name="T31" fmla="*/ 363 h 376"/>
                  <a:gd name="T32" fmla="*/ 152 w 401"/>
                  <a:gd name="T33" fmla="*/ 329 h 376"/>
                  <a:gd name="T34" fmla="*/ 174 w 401"/>
                  <a:gd name="T35" fmla="*/ 266 h 376"/>
                  <a:gd name="T36" fmla="*/ 207 w 401"/>
                  <a:gd name="T37" fmla="*/ 236 h 376"/>
                  <a:gd name="T38" fmla="*/ 243 w 401"/>
                  <a:gd name="T39" fmla="*/ 263 h 376"/>
                  <a:gd name="T40" fmla="*/ 253 w 401"/>
                  <a:gd name="T41" fmla="*/ 294 h 376"/>
                  <a:gd name="T42" fmla="*/ 269 w 401"/>
                  <a:gd name="T43" fmla="*/ 304 h 376"/>
                  <a:gd name="T44" fmla="*/ 265 w 401"/>
                  <a:gd name="T45" fmla="*/ 326 h 376"/>
                  <a:gd name="T46" fmla="*/ 284 w 401"/>
                  <a:gd name="T47" fmla="*/ 362 h 376"/>
                  <a:gd name="T48" fmla="*/ 333 w 401"/>
                  <a:gd name="T49" fmla="*/ 250 h 376"/>
                  <a:gd name="T50" fmla="*/ 346 w 401"/>
                  <a:gd name="T51" fmla="*/ 266 h 376"/>
                  <a:gd name="T52" fmla="*/ 393 w 401"/>
                  <a:gd name="T53" fmla="*/ 225 h 376"/>
                  <a:gd name="T54" fmla="*/ 401 w 401"/>
                  <a:gd name="T55" fmla="*/ 219 h 376"/>
                  <a:gd name="T56" fmla="*/ 375 w 401"/>
                  <a:gd name="T57" fmla="*/ 162 h 376"/>
                  <a:gd name="T58" fmla="*/ 399 w 401"/>
                  <a:gd name="T59" fmla="*/ 160 h 376"/>
                  <a:gd name="T60" fmla="*/ 382 w 401"/>
                  <a:gd name="T61" fmla="*/ 152 h 376"/>
                  <a:gd name="T62" fmla="*/ 358 w 401"/>
                  <a:gd name="T63" fmla="*/ 91 h 376"/>
                  <a:gd name="T64" fmla="*/ 319 w 401"/>
                  <a:gd name="T65" fmla="*/ 80 h 376"/>
                  <a:gd name="T66" fmla="*/ 319 w 401"/>
                  <a:gd name="T67" fmla="*/ 52 h 376"/>
                  <a:gd name="T68" fmla="*/ 319 w 401"/>
                  <a:gd name="T69" fmla="*/ 52 h 376"/>
                  <a:gd name="T70" fmla="*/ 294 w 401"/>
                  <a:gd name="T71" fmla="*/ 82 h 376"/>
                  <a:gd name="T72" fmla="*/ 247 w 401"/>
                  <a:gd name="T73" fmla="*/ 44 h 376"/>
                  <a:gd name="T74" fmla="*/ 199 w 401"/>
                  <a:gd name="T75" fmla="*/ 42 h 376"/>
                  <a:gd name="T76" fmla="*/ 190 w 401"/>
                  <a:gd name="T77" fmla="*/ 23 h 376"/>
                  <a:gd name="T78" fmla="*/ 137 w 401"/>
                  <a:gd name="T79" fmla="*/ 0 h 376"/>
                  <a:gd name="T80" fmla="*/ 141 w 401"/>
                  <a:gd name="T81" fmla="*/ 42 h 376"/>
                  <a:gd name="T82" fmla="*/ 97 w 401"/>
                  <a:gd name="T83" fmla="*/ 28 h 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401" h="376">
                    <a:moveTo>
                      <a:pt x="97" y="28"/>
                    </a:moveTo>
                    <a:lnTo>
                      <a:pt x="93" y="52"/>
                    </a:lnTo>
                    <a:lnTo>
                      <a:pt x="39" y="119"/>
                    </a:lnTo>
                    <a:lnTo>
                      <a:pt x="52" y="135"/>
                    </a:lnTo>
                    <a:lnTo>
                      <a:pt x="36" y="149"/>
                    </a:lnTo>
                    <a:lnTo>
                      <a:pt x="34" y="173"/>
                    </a:lnTo>
                    <a:lnTo>
                      <a:pt x="12" y="181"/>
                    </a:lnTo>
                    <a:lnTo>
                      <a:pt x="23" y="204"/>
                    </a:lnTo>
                    <a:lnTo>
                      <a:pt x="0" y="219"/>
                    </a:lnTo>
                    <a:lnTo>
                      <a:pt x="0" y="219"/>
                    </a:lnTo>
                    <a:lnTo>
                      <a:pt x="6" y="256"/>
                    </a:lnTo>
                    <a:lnTo>
                      <a:pt x="33" y="299"/>
                    </a:lnTo>
                    <a:lnTo>
                      <a:pt x="20" y="340"/>
                    </a:lnTo>
                    <a:lnTo>
                      <a:pt x="44" y="376"/>
                    </a:lnTo>
                    <a:lnTo>
                      <a:pt x="80" y="352"/>
                    </a:lnTo>
                    <a:lnTo>
                      <a:pt x="126" y="363"/>
                    </a:lnTo>
                    <a:lnTo>
                      <a:pt x="152" y="329"/>
                    </a:lnTo>
                    <a:lnTo>
                      <a:pt x="174" y="266"/>
                    </a:lnTo>
                    <a:lnTo>
                      <a:pt x="207" y="236"/>
                    </a:lnTo>
                    <a:lnTo>
                      <a:pt x="243" y="263"/>
                    </a:lnTo>
                    <a:lnTo>
                      <a:pt x="253" y="294"/>
                    </a:lnTo>
                    <a:lnTo>
                      <a:pt x="269" y="304"/>
                    </a:lnTo>
                    <a:lnTo>
                      <a:pt x="265" y="326"/>
                    </a:lnTo>
                    <a:lnTo>
                      <a:pt x="284" y="362"/>
                    </a:lnTo>
                    <a:lnTo>
                      <a:pt x="333" y="250"/>
                    </a:lnTo>
                    <a:lnTo>
                      <a:pt x="346" y="266"/>
                    </a:lnTo>
                    <a:lnTo>
                      <a:pt x="393" y="225"/>
                    </a:lnTo>
                    <a:lnTo>
                      <a:pt x="401" y="219"/>
                    </a:lnTo>
                    <a:lnTo>
                      <a:pt x="375" y="162"/>
                    </a:lnTo>
                    <a:lnTo>
                      <a:pt x="399" y="160"/>
                    </a:lnTo>
                    <a:lnTo>
                      <a:pt x="382" y="152"/>
                    </a:lnTo>
                    <a:lnTo>
                      <a:pt x="358" y="91"/>
                    </a:lnTo>
                    <a:lnTo>
                      <a:pt x="319" y="80"/>
                    </a:lnTo>
                    <a:lnTo>
                      <a:pt x="319" y="52"/>
                    </a:lnTo>
                    <a:lnTo>
                      <a:pt x="319" y="52"/>
                    </a:lnTo>
                    <a:lnTo>
                      <a:pt x="294" y="82"/>
                    </a:lnTo>
                    <a:lnTo>
                      <a:pt x="247" y="44"/>
                    </a:lnTo>
                    <a:lnTo>
                      <a:pt x="199" y="42"/>
                    </a:lnTo>
                    <a:lnTo>
                      <a:pt x="190" y="23"/>
                    </a:lnTo>
                    <a:lnTo>
                      <a:pt x="137" y="0"/>
                    </a:lnTo>
                    <a:lnTo>
                      <a:pt x="141" y="42"/>
                    </a:lnTo>
                    <a:lnTo>
                      <a:pt x="97" y="2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5" name="Freeform 77">
                <a:extLst>
                  <a:ext uri="{FF2B5EF4-FFF2-40B4-BE49-F238E27FC236}">
                    <a16:creationId xmlns:a16="http://schemas.microsoft.com/office/drawing/2014/main" id="{9B32651F-F0F0-4C5A-BB87-79D368DB05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0" y="2664"/>
                <a:ext cx="376" cy="348"/>
              </a:xfrm>
              <a:custGeom>
                <a:avLst/>
                <a:gdLst>
                  <a:gd name="T0" fmla="*/ 128 w 376"/>
                  <a:gd name="T1" fmla="*/ 79 h 348"/>
                  <a:gd name="T2" fmla="*/ 94 w 376"/>
                  <a:gd name="T3" fmla="*/ 101 h 348"/>
                  <a:gd name="T4" fmla="*/ 101 w 376"/>
                  <a:gd name="T5" fmla="*/ 126 h 348"/>
                  <a:gd name="T6" fmla="*/ 57 w 376"/>
                  <a:gd name="T7" fmla="*/ 151 h 348"/>
                  <a:gd name="T8" fmla="*/ 24 w 376"/>
                  <a:gd name="T9" fmla="*/ 196 h 348"/>
                  <a:gd name="T10" fmla="*/ 0 w 376"/>
                  <a:gd name="T11" fmla="*/ 218 h 348"/>
                  <a:gd name="T12" fmla="*/ 19 w 376"/>
                  <a:gd name="T13" fmla="*/ 284 h 348"/>
                  <a:gd name="T14" fmla="*/ 41 w 376"/>
                  <a:gd name="T15" fmla="*/ 279 h 348"/>
                  <a:gd name="T16" fmla="*/ 25 w 376"/>
                  <a:gd name="T17" fmla="*/ 296 h 348"/>
                  <a:gd name="T18" fmla="*/ 57 w 376"/>
                  <a:gd name="T19" fmla="*/ 323 h 348"/>
                  <a:gd name="T20" fmla="*/ 77 w 376"/>
                  <a:gd name="T21" fmla="*/ 331 h 348"/>
                  <a:gd name="T22" fmla="*/ 94 w 376"/>
                  <a:gd name="T23" fmla="*/ 321 h 348"/>
                  <a:gd name="T24" fmla="*/ 98 w 376"/>
                  <a:gd name="T25" fmla="*/ 348 h 348"/>
                  <a:gd name="T26" fmla="*/ 159 w 376"/>
                  <a:gd name="T27" fmla="*/ 331 h 348"/>
                  <a:gd name="T28" fmla="*/ 178 w 376"/>
                  <a:gd name="T29" fmla="*/ 347 h 348"/>
                  <a:gd name="T30" fmla="*/ 230 w 376"/>
                  <a:gd name="T31" fmla="*/ 307 h 348"/>
                  <a:gd name="T32" fmla="*/ 274 w 376"/>
                  <a:gd name="T33" fmla="*/ 303 h 348"/>
                  <a:gd name="T34" fmla="*/ 267 w 376"/>
                  <a:gd name="T35" fmla="*/ 238 h 348"/>
                  <a:gd name="T36" fmla="*/ 322 w 376"/>
                  <a:gd name="T37" fmla="*/ 202 h 348"/>
                  <a:gd name="T38" fmla="*/ 365 w 376"/>
                  <a:gd name="T39" fmla="*/ 192 h 348"/>
                  <a:gd name="T40" fmla="*/ 376 w 376"/>
                  <a:gd name="T41" fmla="*/ 183 h 348"/>
                  <a:gd name="T42" fmla="*/ 376 w 376"/>
                  <a:gd name="T43" fmla="*/ 183 h 348"/>
                  <a:gd name="T44" fmla="*/ 352 w 376"/>
                  <a:gd name="T45" fmla="*/ 147 h 348"/>
                  <a:gd name="T46" fmla="*/ 365 w 376"/>
                  <a:gd name="T47" fmla="*/ 106 h 348"/>
                  <a:gd name="T48" fmla="*/ 338 w 376"/>
                  <a:gd name="T49" fmla="*/ 63 h 348"/>
                  <a:gd name="T50" fmla="*/ 332 w 376"/>
                  <a:gd name="T51" fmla="*/ 26 h 348"/>
                  <a:gd name="T52" fmla="*/ 283 w 376"/>
                  <a:gd name="T53" fmla="*/ 24 h 348"/>
                  <a:gd name="T54" fmla="*/ 247 w 376"/>
                  <a:gd name="T55" fmla="*/ 43 h 348"/>
                  <a:gd name="T56" fmla="*/ 198 w 376"/>
                  <a:gd name="T57" fmla="*/ 0 h 348"/>
                  <a:gd name="T58" fmla="*/ 142 w 376"/>
                  <a:gd name="T59" fmla="*/ 5 h 348"/>
                  <a:gd name="T60" fmla="*/ 137 w 376"/>
                  <a:gd name="T61" fmla="*/ 41 h 348"/>
                  <a:gd name="T62" fmla="*/ 128 w 376"/>
                  <a:gd name="T63" fmla="*/ 79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376" h="348">
                    <a:moveTo>
                      <a:pt x="128" y="79"/>
                    </a:moveTo>
                    <a:lnTo>
                      <a:pt x="94" y="101"/>
                    </a:lnTo>
                    <a:lnTo>
                      <a:pt x="101" y="126"/>
                    </a:lnTo>
                    <a:lnTo>
                      <a:pt x="57" y="151"/>
                    </a:lnTo>
                    <a:lnTo>
                      <a:pt x="24" y="196"/>
                    </a:lnTo>
                    <a:lnTo>
                      <a:pt x="0" y="218"/>
                    </a:lnTo>
                    <a:lnTo>
                      <a:pt x="19" y="284"/>
                    </a:lnTo>
                    <a:lnTo>
                      <a:pt x="41" y="279"/>
                    </a:lnTo>
                    <a:lnTo>
                      <a:pt x="25" y="296"/>
                    </a:lnTo>
                    <a:lnTo>
                      <a:pt x="57" y="323"/>
                    </a:lnTo>
                    <a:lnTo>
                      <a:pt x="77" y="331"/>
                    </a:lnTo>
                    <a:lnTo>
                      <a:pt x="94" y="321"/>
                    </a:lnTo>
                    <a:lnTo>
                      <a:pt x="98" y="348"/>
                    </a:lnTo>
                    <a:lnTo>
                      <a:pt x="159" y="331"/>
                    </a:lnTo>
                    <a:lnTo>
                      <a:pt x="178" y="347"/>
                    </a:lnTo>
                    <a:lnTo>
                      <a:pt x="230" y="307"/>
                    </a:lnTo>
                    <a:lnTo>
                      <a:pt x="274" y="303"/>
                    </a:lnTo>
                    <a:lnTo>
                      <a:pt x="267" y="238"/>
                    </a:lnTo>
                    <a:lnTo>
                      <a:pt x="322" y="202"/>
                    </a:lnTo>
                    <a:lnTo>
                      <a:pt x="365" y="192"/>
                    </a:lnTo>
                    <a:lnTo>
                      <a:pt x="376" y="183"/>
                    </a:lnTo>
                    <a:lnTo>
                      <a:pt x="376" y="183"/>
                    </a:lnTo>
                    <a:lnTo>
                      <a:pt x="352" y="147"/>
                    </a:lnTo>
                    <a:lnTo>
                      <a:pt x="365" y="106"/>
                    </a:lnTo>
                    <a:lnTo>
                      <a:pt x="338" y="63"/>
                    </a:lnTo>
                    <a:lnTo>
                      <a:pt x="332" y="26"/>
                    </a:lnTo>
                    <a:lnTo>
                      <a:pt x="283" y="24"/>
                    </a:lnTo>
                    <a:lnTo>
                      <a:pt x="247" y="43"/>
                    </a:lnTo>
                    <a:lnTo>
                      <a:pt x="198" y="0"/>
                    </a:lnTo>
                    <a:lnTo>
                      <a:pt x="142" y="5"/>
                    </a:lnTo>
                    <a:lnTo>
                      <a:pt x="137" y="41"/>
                    </a:lnTo>
                    <a:lnTo>
                      <a:pt x="128" y="7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6" name="Freeform 78">
                <a:extLst>
                  <a:ext uri="{FF2B5EF4-FFF2-40B4-BE49-F238E27FC236}">
                    <a16:creationId xmlns:a16="http://schemas.microsoft.com/office/drawing/2014/main" id="{28C949AB-9751-CBE5-B217-67AD3A6ED1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5" y="2943"/>
                <a:ext cx="392" cy="271"/>
              </a:xfrm>
              <a:custGeom>
                <a:avLst/>
                <a:gdLst>
                  <a:gd name="T0" fmla="*/ 51 w 392"/>
                  <a:gd name="T1" fmla="*/ 17 h 271"/>
                  <a:gd name="T2" fmla="*/ 51 w 392"/>
                  <a:gd name="T3" fmla="*/ 39 h 271"/>
                  <a:gd name="T4" fmla="*/ 68 w 392"/>
                  <a:gd name="T5" fmla="*/ 49 h 271"/>
                  <a:gd name="T6" fmla="*/ 36 w 392"/>
                  <a:gd name="T7" fmla="*/ 87 h 271"/>
                  <a:gd name="T8" fmla="*/ 46 w 392"/>
                  <a:gd name="T9" fmla="*/ 107 h 271"/>
                  <a:gd name="T10" fmla="*/ 25 w 392"/>
                  <a:gd name="T11" fmla="*/ 105 h 271"/>
                  <a:gd name="T12" fmla="*/ 0 w 392"/>
                  <a:gd name="T13" fmla="*/ 138 h 271"/>
                  <a:gd name="T14" fmla="*/ 38 w 392"/>
                  <a:gd name="T15" fmla="*/ 149 h 271"/>
                  <a:gd name="T16" fmla="*/ 16 w 392"/>
                  <a:gd name="T17" fmla="*/ 183 h 271"/>
                  <a:gd name="T18" fmla="*/ 51 w 392"/>
                  <a:gd name="T19" fmla="*/ 212 h 271"/>
                  <a:gd name="T20" fmla="*/ 65 w 392"/>
                  <a:gd name="T21" fmla="*/ 260 h 271"/>
                  <a:gd name="T22" fmla="*/ 135 w 392"/>
                  <a:gd name="T23" fmla="*/ 253 h 271"/>
                  <a:gd name="T24" fmla="*/ 146 w 392"/>
                  <a:gd name="T25" fmla="*/ 271 h 271"/>
                  <a:gd name="T26" fmla="*/ 189 w 392"/>
                  <a:gd name="T27" fmla="*/ 253 h 271"/>
                  <a:gd name="T28" fmla="*/ 173 w 392"/>
                  <a:gd name="T29" fmla="*/ 236 h 271"/>
                  <a:gd name="T30" fmla="*/ 255 w 392"/>
                  <a:gd name="T31" fmla="*/ 206 h 271"/>
                  <a:gd name="T32" fmla="*/ 255 w 392"/>
                  <a:gd name="T33" fmla="*/ 206 h 271"/>
                  <a:gd name="T34" fmla="*/ 258 w 392"/>
                  <a:gd name="T35" fmla="*/ 186 h 271"/>
                  <a:gd name="T36" fmla="*/ 293 w 392"/>
                  <a:gd name="T37" fmla="*/ 164 h 271"/>
                  <a:gd name="T38" fmla="*/ 299 w 392"/>
                  <a:gd name="T39" fmla="*/ 145 h 271"/>
                  <a:gd name="T40" fmla="*/ 286 w 392"/>
                  <a:gd name="T41" fmla="*/ 129 h 271"/>
                  <a:gd name="T42" fmla="*/ 308 w 392"/>
                  <a:gd name="T43" fmla="*/ 121 h 271"/>
                  <a:gd name="T44" fmla="*/ 327 w 392"/>
                  <a:gd name="T45" fmla="*/ 129 h 271"/>
                  <a:gd name="T46" fmla="*/ 392 w 392"/>
                  <a:gd name="T47" fmla="*/ 105 h 271"/>
                  <a:gd name="T48" fmla="*/ 362 w 392"/>
                  <a:gd name="T49" fmla="*/ 80 h 271"/>
                  <a:gd name="T50" fmla="*/ 378 w 392"/>
                  <a:gd name="T51" fmla="*/ 64 h 271"/>
                  <a:gd name="T52" fmla="*/ 356 w 392"/>
                  <a:gd name="T53" fmla="*/ 44 h 271"/>
                  <a:gd name="T54" fmla="*/ 359 w 392"/>
                  <a:gd name="T55" fmla="*/ 24 h 271"/>
                  <a:gd name="T56" fmla="*/ 359 w 392"/>
                  <a:gd name="T57" fmla="*/ 24 h 271"/>
                  <a:gd name="T58" fmla="*/ 315 w 392"/>
                  <a:gd name="T59" fmla="*/ 28 h 271"/>
                  <a:gd name="T60" fmla="*/ 263 w 392"/>
                  <a:gd name="T61" fmla="*/ 68 h 271"/>
                  <a:gd name="T62" fmla="*/ 244 w 392"/>
                  <a:gd name="T63" fmla="*/ 52 h 271"/>
                  <a:gd name="T64" fmla="*/ 183 w 392"/>
                  <a:gd name="T65" fmla="*/ 69 h 271"/>
                  <a:gd name="T66" fmla="*/ 179 w 392"/>
                  <a:gd name="T67" fmla="*/ 42 h 271"/>
                  <a:gd name="T68" fmla="*/ 162 w 392"/>
                  <a:gd name="T69" fmla="*/ 52 h 271"/>
                  <a:gd name="T70" fmla="*/ 142 w 392"/>
                  <a:gd name="T71" fmla="*/ 44 h 271"/>
                  <a:gd name="T72" fmla="*/ 110 w 392"/>
                  <a:gd name="T73" fmla="*/ 17 h 271"/>
                  <a:gd name="T74" fmla="*/ 126 w 392"/>
                  <a:gd name="T75" fmla="*/ 0 h 271"/>
                  <a:gd name="T76" fmla="*/ 104 w 392"/>
                  <a:gd name="T77" fmla="*/ 5 h 271"/>
                  <a:gd name="T78" fmla="*/ 51 w 392"/>
                  <a:gd name="T79" fmla="*/ 17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92" h="271">
                    <a:moveTo>
                      <a:pt x="51" y="17"/>
                    </a:moveTo>
                    <a:lnTo>
                      <a:pt x="51" y="39"/>
                    </a:lnTo>
                    <a:lnTo>
                      <a:pt x="68" y="49"/>
                    </a:lnTo>
                    <a:lnTo>
                      <a:pt x="36" y="87"/>
                    </a:lnTo>
                    <a:lnTo>
                      <a:pt x="46" y="107"/>
                    </a:lnTo>
                    <a:lnTo>
                      <a:pt x="25" y="105"/>
                    </a:lnTo>
                    <a:lnTo>
                      <a:pt x="0" y="138"/>
                    </a:lnTo>
                    <a:lnTo>
                      <a:pt x="38" y="149"/>
                    </a:lnTo>
                    <a:lnTo>
                      <a:pt x="16" y="183"/>
                    </a:lnTo>
                    <a:lnTo>
                      <a:pt x="51" y="212"/>
                    </a:lnTo>
                    <a:lnTo>
                      <a:pt x="65" y="260"/>
                    </a:lnTo>
                    <a:lnTo>
                      <a:pt x="135" y="253"/>
                    </a:lnTo>
                    <a:lnTo>
                      <a:pt x="146" y="271"/>
                    </a:lnTo>
                    <a:lnTo>
                      <a:pt x="189" y="253"/>
                    </a:lnTo>
                    <a:lnTo>
                      <a:pt x="173" y="236"/>
                    </a:lnTo>
                    <a:lnTo>
                      <a:pt x="255" y="206"/>
                    </a:lnTo>
                    <a:lnTo>
                      <a:pt x="255" y="206"/>
                    </a:lnTo>
                    <a:lnTo>
                      <a:pt x="258" y="186"/>
                    </a:lnTo>
                    <a:lnTo>
                      <a:pt x="293" y="164"/>
                    </a:lnTo>
                    <a:lnTo>
                      <a:pt x="299" y="145"/>
                    </a:lnTo>
                    <a:lnTo>
                      <a:pt x="286" y="129"/>
                    </a:lnTo>
                    <a:lnTo>
                      <a:pt x="308" y="121"/>
                    </a:lnTo>
                    <a:lnTo>
                      <a:pt x="327" y="129"/>
                    </a:lnTo>
                    <a:lnTo>
                      <a:pt x="392" y="105"/>
                    </a:lnTo>
                    <a:lnTo>
                      <a:pt x="362" y="80"/>
                    </a:lnTo>
                    <a:lnTo>
                      <a:pt x="378" y="64"/>
                    </a:lnTo>
                    <a:lnTo>
                      <a:pt x="356" y="44"/>
                    </a:lnTo>
                    <a:lnTo>
                      <a:pt x="359" y="24"/>
                    </a:lnTo>
                    <a:lnTo>
                      <a:pt x="359" y="24"/>
                    </a:lnTo>
                    <a:lnTo>
                      <a:pt x="315" y="28"/>
                    </a:lnTo>
                    <a:lnTo>
                      <a:pt x="263" y="68"/>
                    </a:lnTo>
                    <a:lnTo>
                      <a:pt x="244" y="52"/>
                    </a:lnTo>
                    <a:lnTo>
                      <a:pt x="183" y="69"/>
                    </a:lnTo>
                    <a:lnTo>
                      <a:pt x="179" y="42"/>
                    </a:lnTo>
                    <a:lnTo>
                      <a:pt x="162" y="52"/>
                    </a:lnTo>
                    <a:lnTo>
                      <a:pt x="142" y="44"/>
                    </a:lnTo>
                    <a:lnTo>
                      <a:pt x="110" y="17"/>
                    </a:lnTo>
                    <a:lnTo>
                      <a:pt x="126" y="0"/>
                    </a:lnTo>
                    <a:lnTo>
                      <a:pt x="104" y="5"/>
                    </a:lnTo>
                    <a:lnTo>
                      <a:pt x="51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7" name="Freeform 79">
                <a:extLst>
                  <a:ext uri="{FF2B5EF4-FFF2-40B4-BE49-F238E27FC236}">
                    <a16:creationId xmlns:a16="http://schemas.microsoft.com/office/drawing/2014/main" id="{B2728902-9E7C-ED47-2CEE-88C2C67020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87" y="2707"/>
                <a:ext cx="499" cy="540"/>
              </a:xfrm>
              <a:custGeom>
                <a:avLst/>
                <a:gdLst>
                  <a:gd name="T0" fmla="*/ 145 w 499"/>
                  <a:gd name="T1" fmla="*/ 116 h 540"/>
                  <a:gd name="T2" fmla="*/ 109 w 499"/>
                  <a:gd name="T3" fmla="*/ 140 h 540"/>
                  <a:gd name="T4" fmla="*/ 109 w 499"/>
                  <a:gd name="T5" fmla="*/ 140 h 540"/>
                  <a:gd name="T6" fmla="*/ 98 w 499"/>
                  <a:gd name="T7" fmla="*/ 149 h 540"/>
                  <a:gd name="T8" fmla="*/ 55 w 499"/>
                  <a:gd name="T9" fmla="*/ 159 h 540"/>
                  <a:gd name="T10" fmla="*/ 0 w 499"/>
                  <a:gd name="T11" fmla="*/ 195 h 540"/>
                  <a:gd name="T12" fmla="*/ 7 w 499"/>
                  <a:gd name="T13" fmla="*/ 260 h 540"/>
                  <a:gd name="T14" fmla="*/ 7 w 499"/>
                  <a:gd name="T15" fmla="*/ 260 h 540"/>
                  <a:gd name="T16" fmla="*/ 4 w 499"/>
                  <a:gd name="T17" fmla="*/ 280 h 540"/>
                  <a:gd name="T18" fmla="*/ 26 w 499"/>
                  <a:gd name="T19" fmla="*/ 300 h 540"/>
                  <a:gd name="T20" fmla="*/ 10 w 499"/>
                  <a:gd name="T21" fmla="*/ 316 h 540"/>
                  <a:gd name="T22" fmla="*/ 40 w 499"/>
                  <a:gd name="T23" fmla="*/ 341 h 540"/>
                  <a:gd name="T24" fmla="*/ 84 w 499"/>
                  <a:gd name="T25" fmla="*/ 323 h 540"/>
                  <a:gd name="T26" fmla="*/ 156 w 499"/>
                  <a:gd name="T27" fmla="*/ 363 h 540"/>
                  <a:gd name="T28" fmla="*/ 191 w 499"/>
                  <a:gd name="T29" fmla="*/ 393 h 540"/>
                  <a:gd name="T30" fmla="*/ 220 w 499"/>
                  <a:gd name="T31" fmla="*/ 475 h 540"/>
                  <a:gd name="T32" fmla="*/ 250 w 499"/>
                  <a:gd name="T33" fmla="*/ 511 h 540"/>
                  <a:gd name="T34" fmla="*/ 329 w 499"/>
                  <a:gd name="T35" fmla="*/ 521 h 540"/>
                  <a:gd name="T36" fmla="*/ 337 w 499"/>
                  <a:gd name="T37" fmla="*/ 540 h 540"/>
                  <a:gd name="T38" fmla="*/ 378 w 499"/>
                  <a:gd name="T39" fmla="*/ 540 h 540"/>
                  <a:gd name="T40" fmla="*/ 379 w 499"/>
                  <a:gd name="T41" fmla="*/ 478 h 540"/>
                  <a:gd name="T42" fmla="*/ 423 w 499"/>
                  <a:gd name="T43" fmla="*/ 488 h 540"/>
                  <a:gd name="T44" fmla="*/ 444 w 499"/>
                  <a:gd name="T45" fmla="*/ 450 h 540"/>
                  <a:gd name="T46" fmla="*/ 470 w 499"/>
                  <a:gd name="T47" fmla="*/ 442 h 540"/>
                  <a:gd name="T48" fmla="*/ 469 w 499"/>
                  <a:gd name="T49" fmla="*/ 433 h 540"/>
                  <a:gd name="T50" fmla="*/ 499 w 499"/>
                  <a:gd name="T51" fmla="*/ 395 h 540"/>
                  <a:gd name="T52" fmla="*/ 439 w 499"/>
                  <a:gd name="T53" fmla="*/ 367 h 540"/>
                  <a:gd name="T54" fmla="*/ 459 w 499"/>
                  <a:gd name="T55" fmla="*/ 359 h 540"/>
                  <a:gd name="T56" fmla="*/ 473 w 499"/>
                  <a:gd name="T57" fmla="*/ 330 h 540"/>
                  <a:gd name="T58" fmla="*/ 406 w 499"/>
                  <a:gd name="T59" fmla="*/ 299 h 540"/>
                  <a:gd name="T60" fmla="*/ 396 w 499"/>
                  <a:gd name="T61" fmla="*/ 282 h 540"/>
                  <a:gd name="T62" fmla="*/ 400 w 499"/>
                  <a:gd name="T63" fmla="*/ 220 h 540"/>
                  <a:gd name="T64" fmla="*/ 379 w 499"/>
                  <a:gd name="T65" fmla="*/ 159 h 540"/>
                  <a:gd name="T66" fmla="*/ 349 w 499"/>
                  <a:gd name="T67" fmla="*/ 127 h 540"/>
                  <a:gd name="T68" fmla="*/ 349 w 499"/>
                  <a:gd name="T69" fmla="*/ 126 h 540"/>
                  <a:gd name="T70" fmla="*/ 330 w 499"/>
                  <a:gd name="T71" fmla="*/ 90 h 540"/>
                  <a:gd name="T72" fmla="*/ 334 w 499"/>
                  <a:gd name="T73" fmla="*/ 68 h 540"/>
                  <a:gd name="T74" fmla="*/ 318 w 499"/>
                  <a:gd name="T75" fmla="*/ 58 h 540"/>
                  <a:gd name="T76" fmla="*/ 308 w 499"/>
                  <a:gd name="T77" fmla="*/ 27 h 540"/>
                  <a:gd name="T78" fmla="*/ 272 w 499"/>
                  <a:gd name="T79" fmla="*/ 0 h 540"/>
                  <a:gd name="T80" fmla="*/ 239 w 499"/>
                  <a:gd name="T81" fmla="*/ 30 h 540"/>
                  <a:gd name="T82" fmla="*/ 217 w 499"/>
                  <a:gd name="T83" fmla="*/ 93 h 540"/>
                  <a:gd name="T84" fmla="*/ 191 w 499"/>
                  <a:gd name="T85" fmla="*/ 127 h 540"/>
                  <a:gd name="T86" fmla="*/ 145 w 499"/>
                  <a:gd name="T87" fmla="*/ 116 h 5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499" h="540">
                    <a:moveTo>
                      <a:pt x="145" y="116"/>
                    </a:moveTo>
                    <a:lnTo>
                      <a:pt x="109" y="140"/>
                    </a:lnTo>
                    <a:lnTo>
                      <a:pt x="109" y="140"/>
                    </a:lnTo>
                    <a:lnTo>
                      <a:pt x="98" y="149"/>
                    </a:lnTo>
                    <a:lnTo>
                      <a:pt x="55" y="159"/>
                    </a:lnTo>
                    <a:lnTo>
                      <a:pt x="0" y="195"/>
                    </a:lnTo>
                    <a:lnTo>
                      <a:pt x="7" y="260"/>
                    </a:lnTo>
                    <a:lnTo>
                      <a:pt x="7" y="260"/>
                    </a:lnTo>
                    <a:lnTo>
                      <a:pt x="4" y="280"/>
                    </a:lnTo>
                    <a:lnTo>
                      <a:pt x="26" y="300"/>
                    </a:lnTo>
                    <a:lnTo>
                      <a:pt x="10" y="316"/>
                    </a:lnTo>
                    <a:lnTo>
                      <a:pt x="40" y="341"/>
                    </a:lnTo>
                    <a:lnTo>
                      <a:pt x="84" y="323"/>
                    </a:lnTo>
                    <a:lnTo>
                      <a:pt x="156" y="363"/>
                    </a:lnTo>
                    <a:lnTo>
                      <a:pt x="191" y="393"/>
                    </a:lnTo>
                    <a:lnTo>
                      <a:pt x="220" y="475"/>
                    </a:lnTo>
                    <a:lnTo>
                      <a:pt x="250" y="511"/>
                    </a:lnTo>
                    <a:lnTo>
                      <a:pt x="329" y="521"/>
                    </a:lnTo>
                    <a:lnTo>
                      <a:pt x="337" y="540"/>
                    </a:lnTo>
                    <a:lnTo>
                      <a:pt x="378" y="540"/>
                    </a:lnTo>
                    <a:lnTo>
                      <a:pt x="379" y="478"/>
                    </a:lnTo>
                    <a:lnTo>
                      <a:pt x="423" y="488"/>
                    </a:lnTo>
                    <a:lnTo>
                      <a:pt x="444" y="450"/>
                    </a:lnTo>
                    <a:lnTo>
                      <a:pt x="470" y="442"/>
                    </a:lnTo>
                    <a:lnTo>
                      <a:pt x="469" y="433"/>
                    </a:lnTo>
                    <a:lnTo>
                      <a:pt x="499" y="395"/>
                    </a:lnTo>
                    <a:lnTo>
                      <a:pt x="439" y="367"/>
                    </a:lnTo>
                    <a:lnTo>
                      <a:pt x="459" y="359"/>
                    </a:lnTo>
                    <a:lnTo>
                      <a:pt x="473" y="330"/>
                    </a:lnTo>
                    <a:lnTo>
                      <a:pt x="406" y="299"/>
                    </a:lnTo>
                    <a:lnTo>
                      <a:pt x="396" y="282"/>
                    </a:lnTo>
                    <a:lnTo>
                      <a:pt x="400" y="220"/>
                    </a:lnTo>
                    <a:lnTo>
                      <a:pt x="379" y="159"/>
                    </a:lnTo>
                    <a:lnTo>
                      <a:pt x="349" y="127"/>
                    </a:lnTo>
                    <a:lnTo>
                      <a:pt x="349" y="126"/>
                    </a:lnTo>
                    <a:lnTo>
                      <a:pt x="330" y="90"/>
                    </a:lnTo>
                    <a:lnTo>
                      <a:pt x="334" y="68"/>
                    </a:lnTo>
                    <a:lnTo>
                      <a:pt x="318" y="58"/>
                    </a:lnTo>
                    <a:lnTo>
                      <a:pt x="308" y="27"/>
                    </a:lnTo>
                    <a:lnTo>
                      <a:pt x="272" y="0"/>
                    </a:lnTo>
                    <a:lnTo>
                      <a:pt x="239" y="30"/>
                    </a:lnTo>
                    <a:lnTo>
                      <a:pt x="217" y="93"/>
                    </a:lnTo>
                    <a:lnTo>
                      <a:pt x="191" y="127"/>
                    </a:lnTo>
                    <a:lnTo>
                      <a:pt x="145" y="1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8" name="Freeform 80">
                <a:extLst>
                  <a:ext uri="{FF2B5EF4-FFF2-40B4-BE49-F238E27FC236}">
                    <a16:creationId xmlns:a16="http://schemas.microsoft.com/office/drawing/2014/main" id="{CDDE9989-8D47-16F6-D00B-FA340C501A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6" y="2690"/>
                <a:ext cx="318" cy="373"/>
              </a:xfrm>
              <a:custGeom>
                <a:avLst/>
                <a:gdLst>
                  <a:gd name="T0" fmla="*/ 132 w 318"/>
                  <a:gd name="T1" fmla="*/ 12 h 373"/>
                  <a:gd name="T2" fmla="*/ 117 w 318"/>
                  <a:gd name="T3" fmla="*/ 0 h 373"/>
                  <a:gd name="T4" fmla="*/ 109 w 318"/>
                  <a:gd name="T5" fmla="*/ 6 h 373"/>
                  <a:gd name="T6" fmla="*/ 62 w 318"/>
                  <a:gd name="T7" fmla="*/ 47 h 373"/>
                  <a:gd name="T8" fmla="*/ 49 w 318"/>
                  <a:gd name="T9" fmla="*/ 31 h 373"/>
                  <a:gd name="T10" fmla="*/ 0 w 318"/>
                  <a:gd name="T11" fmla="*/ 143 h 373"/>
                  <a:gd name="T12" fmla="*/ 0 w 318"/>
                  <a:gd name="T13" fmla="*/ 144 h 373"/>
                  <a:gd name="T14" fmla="*/ 30 w 318"/>
                  <a:gd name="T15" fmla="*/ 176 h 373"/>
                  <a:gd name="T16" fmla="*/ 51 w 318"/>
                  <a:gd name="T17" fmla="*/ 237 h 373"/>
                  <a:gd name="T18" fmla="*/ 47 w 318"/>
                  <a:gd name="T19" fmla="*/ 299 h 373"/>
                  <a:gd name="T20" fmla="*/ 57 w 318"/>
                  <a:gd name="T21" fmla="*/ 316 h 373"/>
                  <a:gd name="T22" fmla="*/ 124 w 318"/>
                  <a:gd name="T23" fmla="*/ 347 h 373"/>
                  <a:gd name="T24" fmla="*/ 179 w 318"/>
                  <a:gd name="T25" fmla="*/ 373 h 373"/>
                  <a:gd name="T26" fmla="*/ 206 w 318"/>
                  <a:gd name="T27" fmla="*/ 368 h 373"/>
                  <a:gd name="T28" fmla="*/ 208 w 318"/>
                  <a:gd name="T29" fmla="*/ 344 h 373"/>
                  <a:gd name="T30" fmla="*/ 269 w 318"/>
                  <a:gd name="T31" fmla="*/ 362 h 373"/>
                  <a:gd name="T32" fmla="*/ 313 w 318"/>
                  <a:gd name="T33" fmla="*/ 347 h 373"/>
                  <a:gd name="T34" fmla="*/ 304 w 318"/>
                  <a:gd name="T35" fmla="*/ 327 h 373"/>
                  <a:gd name="T36" fmla="*/ 311 w 318"/>
                  <a:gd name="T37" fmla="*/ 306 h 373"/>
                  <a:gd name="T38" fmla="*/ 283 w 318"/>
                  <a:gd name="T39" fmla="*/ 251 h 373"/>
                  <a:gd name="T40" fmla="*/ 310 w 318"/>
                  <a:gd name="T41" fmla="*/ 232 h 373"/>
                  <a:gd name="T42" fmla="*/ 318 w 318"/>
                  <a:gd name="T43" fmla="*/ 218 h 373"/>
                  <a:gd name="T44" fmla="*/ 288 w 318"/>
                  <a:gd name="T45" fmla="*/ 160 h 373"/>
                  <a:gd name="T46" fmla="*/ 274 w 318"/>
                  <a:gd name="T47" fmla="*/ 97 h 373"/>
                  <a:gd name="T48" fmla="*/ 209 w 318"/>
                  <a:gd name="T49" fmla="*/ 42 h 373"/>
                  <a:gd name="T50" fmla="*/ 189 w 318"/>
                  <a:gd name="T51" fmla="*/ 40 h 373"/>
                  <a:gd name="T52" fmla="*/ 189 w 318"/>
                  <a:gd name="T53" fmla="*/ 61 h 373"/>
                  <a:gd name="T54" fmla="*/ 143 w 318"/>
                  <a:gd name="T55" fmla="*/ 52 h 373"/>
                  <a:gd name="T56" fmla="*/ 132 w 318"/>
                  <a:gd name="T57" fmla="*/ 12 h 3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318" h="373">
                    <a:moveTo>
                      <a:pt x="132" y="12"/>
                    </a:moveTo>
                    <a:lnTo>
                      <a:pt x="117" y="0"/>
                    </a:lnTo>
                    <a:lnTo>
                      <a:pt x="109" y="6"/>
                    </a:lnTo>
                    <a:lnTo>
                      <a:pt x="62" y="47"/>
                    </a:lnTo>
                    <a:lnTo>
                      <a:pt x="49" y="31"/>
                    </a:lnTo>
                    <a:lnTo>
                      <a:pt x="0" y="143"/>
                    </a:lnTo>
                    <a:lnTo>
                      <a:pt x="0" y="144"/>
                    </a:lnTo>
                    <a:lnTo>
                      <a:pt x="30" y="176"/>
                    </a:lnTo>
                    <a:lnTo>
                      <a:pt x="51" y="237"/>
                    </a:lnTo>
                    <a:lnTo>
                      <a:pt x="47" y="299"/>
                    </a:lnTo>
                    <a:lnTo>
                      <a:pt x="57" y="316"/>
                    </a:lnTo>
                    <a:lnTo>
                      <a:pt x="124" y="347"/>
                    </a:lnTo>
                    <a:lnTo>
                      <a:pt x="179" y="373"/>
                    </a:lnTo>
                    <a:lnTo>
                      <a:pt x="206" y="368"/>
                    </a:lnTo>
                    <a:lnTo>
                      <a:pt x="208" y="344"/>
                    </a:lnTo>
                    <a:lnTo>
                      <a:pt x="269" y="362"/>
                    </a:lnTo>
                    <a:lnTo>
                      <a:pt x="313" y="347"/>
                    </a:lnTo>
                    <a:lnTo>
                      <a:pt x="304" y="327"/>
                    </a:lnTo>
                    <a:lnTo>
                      <a:pt x="311" y="306"/>
                    </a:lnTo>
                    <a:lnTo>
                      <a:pt x="283" y="251"/>
                    </a:lnTo>
                    <a:lnTo>
                      <a:pt x="310" y="232"/>
                    </a:lnTo>
                    <a:lnTo>
                      <a:pt x="318" y="218"/>
                    </a:lnTo>
                    <a:lnTo>
                      <a:pt x="288" y="160"/>
                    </a:lnTo>
                    <a:lnTo>
                      <a:pt x="274" y="97"/>
                    </a:lnTo>
                    <a:lnTo>
                      <a:pt x="209" y="42"/>
                    </a:lnTo>
                    <a:lnTo>
                      <a:pt x="189" y="40"/>
                    </a:lnTo>
                    <a:lnTo>
                      <a:pt x="189" y="61"/>
                    </a:lnTo>
                    <a:lnTo>
                      <a:pt x="143" y="52"/>
                    </a:lnTo>
                    <a:lnTo>
                      <a:pt x="132" y="1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9" name="Freeform 81">
                <a:extLst>
                  <a:ext uri="{FF2B5EF4-FFF2-40B4-BE49-F238E27FC236}">
                    <a16:creationId xmlns:a16="http://schemas.microsoft.com/office/drawing/2014/main" id="{1DEA4731-6787-BBEC-475C-783D097C63E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135" y="3137"/>
                <a:ext cx="494" cy="317"/>
              </a:xfrm>
              <a:custGeom>
                <a:avLst/>
                <a:gdLst>
                  <a:gd name="T0" fmla="*/ 29 w 494"/>
                  <a:gd name="T1" fmla="*/ 163 h 317"/>
                  <a:gd name="T2" fmla="*/ 0 w 494"/>
                  <a:gd name="T3" fmla="*/ 206 h 317"/>
                  <a:gd name="T4" fmla="*/ 101 w 494"/>
                  <a:gd name="T5" fmla="*/ 209 h 317"/>
                  <a:gd name="T6" fmla="*/ 117 w 494"/>
                  <a:gd name="T7" fmla="*/ 226 h 317"/>
                  <a:gd name="T8" fmla="*/ 112 w 494"/>
                  <a:gd name="T9" fmla="*/ 245 h 317"/>
                  <a:gd name="T10" fmla="*/ 139 w 494"/>
                  <a:gd name="T11" fmla="*/ 251 h 317"/>
                  <a:gd name="T12" fmla="*/ 206 w 494"/>
                  <a:gd name="T13" fmla="*/ 243 h 317"/>
                  <a:gd name="T14" fmla="*/ 192 w 494"/>
                  <a:gd name="T15" fmla="*/ 228 h 317"/>
                  <a:gd name="T16" fmla="*/ 200 w 494"/>
                  <a:gd name="T17" fmla="*/ 210 h 317"/>
                  <a:gd name="T18" fmla="*/ 220 w 494"/>
                  <a:gd name="T19" fmla="*/ 210 h 317"/>
                  <a:gd name="T20" fmla="*/ 252 w 494"/>
                  <a:gd name="T21" fmla="*/ 250 h 317"/>
                  <a:gd name="T22" fmla="*/ 346 w 494"/>
                  <a:gd name="T23" fmla="*/ 239 h 317"/>
                  <a:gd name="T24" fmla="*/ 373 w 494"/>
                  <a:gd name="T25" fmla="*/ 302 h 317"/>
                  <a:gd name="T26" fmla="*/ 442 w 494"/>
                  <a:gd name="T27" fmla="*/ 317 h 317"/>
                  <a:gd name="T28" fmla="*/ 461 w 494"/>
                  <a:gd name="T29" fmla="*/ 313 h 317"/>
                  <a:gd name="T30" fmla="*/ 463 w 494"/>
                  <a:gd name="T31" fmla="*/ 313 h 317"/>
                  <a:gd name="T32" fmla="*/ 466 w 494"/>
                  <a:gd name="T33" fmla="*/ 289 h 317"/>
                  <a:gd name="T34" fmla="*/ 483 w 494"/>
                  <a:gd name="T35" fmla="*/ 277 h 317"/>
                  <a:gd name="T36" fmla="*/ 467 w 494"/>
                  <a:gd name="T37" fmla="*/ 231 h 317"/>
                  <a:gd name="T38" fmla="*/ 475 w 494"/>
                  <a:gd name="T39" fmla="*/ 212 h 317"/>
                  <a:gd name="T40" fmla="*/ 494 w 494"/>
                  <a:gd name="T41" fmla="*/ 209 h 317"/>
                  <a:gd name="T42" fmla="*/ 455 w 494"/>
                  <a:gd name="T43" fmla="*/ 144 h 317"/>
                  <a:gd name="T44" fmla="*/ 469 w 494"/>
                  <a:gd name="T45" fmla="*/ 108 h 317"/>
                  <a:gd name="T46" fmla="*/ 492 w 494"/>
                  <a:gd name="T47" fmla="*/ 102 h 317"/>
                  <a:gd name="T48" fmla="*/ 478 w 494"/>
                  <a:gd name="T49" fmla="*/ 75 h 317"/>
                  <a:gd name="T50" fmla="*/ 478 w 494"/>
                  <a:gd name="T51" fmla="*/ 75 h 317"/>
                  <a:gd name="T52" fmla="*/ 431 w 494"/>
                  <a:gd name="T53" fmla="*/ 103 h 317"/>
                  <a:gd name="T54" fmla="*/ 409 w 494"/>
                  <a:gd name="T55" fmla="*/ 107 h 317"/>
                  <a:gd name="T56" fmla="*/ 324 w 494"/>
                  <a:gd name="T57" fmla="*/ 72 h 317"/>
                  <a:gd name="T58" fmla="*/ 299 w 494"/>
                  <a:gd name="T59" fmla="*/ 77 h 317"/>
                  <a:gd name="T60" fmla="*/ 268 w 494"/>
                  <a:gd name="T61" fmla="*/ 61 h 317"/>
                  <a:gd name="T62" fmla="*/ 230 w 494"/>
                  <a:gd name="T63" fmla="*/ 20 h 317"/>
                  <a:gd name="T64" fmla="*/ 156 w 494"/>
                  <a:gd name="T65" fmla="*/ 0 h 317"/>
                  <a:gd name="T66" fmla="*/ 128 w 494"/>
                  <a:gd name="T67" fmla="*/ 29 h 317"/>
                  <a:gd name="T68" fmla="*/ 114 w 494"/>
                  <a:gd name="T69" fmla="*/ 103 h 317"/>
                  <a:gd name="T70" fmla="*/ 92 w 494"/>
                  <a:gd name="T71" fmla="*/ 97 h 317"/>
                  <a:gd name="T72" fmla="*/ 62 w 494"/>
                  <a:gd name="T73" fmla="*/ 132 h 317"/>
                  <a:gd name="T74" fmla="*/ 70 w 494"/>
                  <a:gd name="T75" fmla="*/ 151 h 317"/>
                  <a:gd name="T76" fmla="*/ 29 w 494"/>
                  <a:gd name="T77" fmla="*/ 163 h 317"/>
                  <a:gd name="T78" fmla="*/ 242 w 494"/>
                  <a:gd name="T79" fmla="*/ 192 h 317"/>
                  <a:gd name="T80" fmla="*/ 247 w 494"/>
                  <a:gd name="T81" fmla="*/ 168 h 317"/>
                  <a:gd name="T82" fmla="*/ 275 w 494"/>
                  <a:gd name="T83" fmla="*/ 168 h 317"/>
                  <a:gd name="T84" fmla="*/ 290 w 494"/>
                  <a:gd name="T85" fmla="*/ 196 h 317"/>
                  <a:gd name="T86" fmla="*/ 313 w 494"/>
                  <a:gd name="T87" fmla="*/ 187 h 317"/>
                  <a:gd name="T88" fmla="*/ 299 w 494"/>
                  <a:gd name="T89" fmla="*/ 214 h 317"/>
                  <a:gd name="T90" fmla="*/ 275 w 494"/>
                  <a:gd name="T91" fmla="*/ 221 h 317"/>
                  <a:gd name="T92" fmla="*/ 242 w 494"/>
                  <a:gd name="T93" fmla="*/ 192 h 3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494" h="317">
                    <a:moveTo>
                      <a:pt x="29" y="163"/>
                    </a:moveTo>
                    <a:lnTo>
                      <a:pt x="0" y="206"/>
                    </a:lnTo>
                    <a:lnTo>
                      <a:pt x="101" y="209"/>
                    </a:lnTo>
                    <a:lnTo>
                      <a:pt x="117" y="226"/>
                    </a:lnTo>
                    <a:lnTo>
                      <a:pt x="112" y="245"/>
                    </a:lnTo>
                    <a:lnTo>
                      <a:pt x="139" y="251"/>
                    </a:lnTo>
                    <a:lnTo>
                      <a:pt x="206" y="243"/>
                    </a:lnTo>
                    <a:lnTo>
                      <a:pt x="192" y="228"/>
                    </a:lnTo>
                    <a:lnTo>
                      <a:pt x="200" y="210"/>
                    </a:lnTo>
                    <a:lnTo>
                      <a:pt x="220" y="210"/>
                    </a:lnTo>
                    <a:lnTo>
                      <a:pt x="252" y="250"/>
                    </a:lnTo>
                    <a:lnTo>
                      <a:pt x="346" y="239"/>
                    </a:lnTo>
                    <a:lnTo>
                      <a:pt x="373" y="302"/>
                    </a:lnTo>
                    <a:lnTo>
                      <a:pt x="442" y="317"/>
                    </a:lnTo>
                    <a:lnTo>
                      <a:pt x="461" y="313"/>
                    </a:lnTo>
                    <a:lnTo>
                      <a:pt x="463" y="313"/>
                    </a:lnTo>
                    <a:lnTo>
                      <a:pt x="466" y="289"/>
                    </a:lnTo>
                    <a:lnTo>
                      <a:pt x="483" y="277"/>
                    </a:lnTo>
                    <a:lnTo>
                      <a:pt x="467" y="231"/>
                    </a:lnTo>
                    <a:lnTo>
                      <a:pt x="475" y="212"/>
                    </a:lnTo>
                    <a:lnTo>
                      <a:pt x="494" y="209"/>
                    </a:lnTo>
                    <a:lnTo>
                      <a:pt x="455" y="144"/>
                    </a:lnTo>
                    <a:lnTo>
                      <a:pt x="469" y="108"/>
                    </a:lnTo>
                    <a:lnTo>
                      <a:pt x="492" y="102"/>
                    </a:lnTo>
                    <a:lnTo>
                      <a:pt x="478" y="75"/>
                    </a:lnTo>
                    <a:lnTo>
                      <a:pt x="478" y="75"/>
                    </a:lnTo>
                    <a:lnTo>
                      <a:pt x="431" y="103"/>
                    </a:lnTo>
                    <a:lnTo>
                      <a:pt x="409" y="107"/>
                    </a:lnTo>
                    <a:lnTo>
                      <a:pt x="324" y="72"/>
                    </a:lnTo>
                    <a:lnTo>
                      <a:pt x="299" y="77"/>
                    </a:lnTo>
                    <a:lnTo>
                      <a:pt x="268" y="61"/>
                    </a:lnTo>
                    <a:lnTo>
                      <a:pt x="230" y="20"/>
                    </a:lnTo>
                    <a:lnTo>
                      <a:pt x="156" y="0"/>
                    </a:lnTo>
                    <a:lnTo>
                      <a:pt x="128" y="29"/>
                    </a:lnTo>
                    <a:lnTo>
                      <a:pt x="114" y="103"/>
                    </a:lnTo>
                    <a:lnTo>
                      <a:pt x="92" y="97"/>
                    </a:lnTo>
                    <a:lnTo>
                      <a:pt x="62" y="132"/>
                    </a:lnTo>
                    <a:lnTo>
                      <a:pt x="70" y="151"/>
                    </a:lnTo>
                    <a:lnTo>
                      <a:pt x="29" y="163"/>
                    </a:lnTo>
                    <a:close/>
                    <a:moveTo>
                      <a:pt x="242" y="192"/>
                    </a:moveTo>
                    <a:lnTo>
                      <a:pt x="247" y="168"/>
                    </a:lnTo>
                    <a:lnTo>
                      <a:pt x="275" y="168"/>
                    </a:lnTo>
                    <a:lnTo>
                      <a:pt x="290" y="196"/>
                    </a:lnTo>
                    <a:lnTo>
                      <a:pt x="313" y="187"/>
                    </a:lnTo>
                    <a:lnTo>
                      <a:pt x="299" y="214"/>
                    </a:lnTo>
                    <a:lnTo>
                      <a:pt x="275" y="221"/>
                    </a:lnTo>
                    <a:lnTo>
                      <a:pt x="242" y="19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0" name="Freeform 82">
                <a:extLst>
                  <a:ext uri="{FF2B5EF4-FFF2-40B4-BE49-F238E27FC236}">
                    <a16:creationId xmlns:a16="http://schemas.microsoft.com/office/drawing/2014/main" id="{CC10A100-1D4A-56AF-0827-912829602A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7" y="3305"/>
                <a:ext cx="71" cy="53"/>
              </a:xfrm>
              <a:custGeom>
                <a:avLst/>
                <a:gdLst>
                  <a:gd name="T0" fmla="*/ 5 w 71"/>
                  <a:gd name="T1" fmla="*/ 0 h 53"/>
                  <a:gd name="T2" fmla="*/ 0 w 71"/>
                  <a:gd name="T3" fmla="*/ 24 h 53"/>
                  <a:gd name="T4" fmla="*/ 33 w 71"/>
                  <a:gd name="T5" fmla="*/ 53 h 53"/>
                  <a:gd name="T6" fmla="*/ 57 w 71"/>
                  <a:gd name="T7" fmla="*/ 46 h 53"/>
                  <a:gd name="T8" fmla="*/ 71 w 71"/>
                  <a:gd name="T9" fmla="*/ 19 h 53"/>
                  <a:gd name="T10" fmla="*/ 48 w 71"/>
                  <a:gd name="T11" fmla="*/ 28 h 53"/>
                  <a:gd name="T12" fmla="*/ 33 w 71"/>
                  <a:gd name="T13" fmla="*/ 0 h 53"/>
                  <a:gd name="T14" fmla="*/ 5 w 71"/>
                  <a:gd name="T15" fmla="*/ 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1" h="53">
                    <a:moveTo>
                      <a:pt x="5" y="0"/>
                    </a:moveTo>
                    <a:lnTo>
                      <a:pt x="0" y="24"/>
                    </a:lnTo>
                    <a:lnTo>
                      <a:pt x="33" y="53"/>
                    </a:lnTo>
                    <a:lnTo>
                      <a:pt x="57" y="46"/>
                    </a:lnTo>
                    <a:lnTo>
                      <a:pt x="71" y="19"/>
                    </a:lnTo>
                    <a:lnTo>
                      <a:pt x="48" y="28"/>
                    </a:lnTo>
                    <a:lnTo>
                      <a:pt x="33" y="0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E3ECF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1" name="Freeform 83">
                <a:extLst>
                  <a:ext uri="{FF2B5EF4-FFF2-40B4-BE49-F238E27FC236}">
                    <a16:creationId xmlns:a16="http://schemas.microsoft.com/office/drawing/2014/main" id="{88248F39-E85E-E0AE-3A97-F630016FC6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90" y="3030"/>
                <a:ext cx="434" cy="354"/>
              </a:xfrm>
              <a:custGeom>
                <a:avLst/>
                <a:gdLst>
                  <a:gd name="T0" fmla="*/ 347 w 434"/>
                  <a:gd name="T1" fmla="*/ 188 h 354"/>
                  <a:gd name="T2" fmla="*/ 317 w 434"/>
                  <a:gd name="T3" fmla="*/ 152 h 354"/>
                  <a:gd name="T4" fmla="*/ 288 w 434"/>
                  <a:gd name="T5" fmla="*/ 70 h 354"/>
                  <a:gd name="T6" fmla="*/ 253 w 434"/>
                  <a:gd name="T7" fmla="*/ 40 h 354"/>
                  <a:gd name="T8" fmla="*/ 181 w 434"/>
                  <a:gd name="T9" fmla="*/ 0 h 354"/>
                  <a:gd name="T10" fmla="*/ 137 w 434"/>
                  <a:gd name="T11" fmla="*/ 18 h 354"/>
                  <a:gd name="T12" fmla="*/ 72 w 434"/>
                  <a:gd name="T13" fmla="*/ 42 h 354"/>
                  <a:gd name="T14" fmla="*/ 53 w 434"/>
                  <a:gd name="T15" fmla="*/ 34 h 354"/>
                  <a:gd name="T16" fmla="*/ 31 w 434"/>
                  <a:gd name="T17" fmla="*/ 42 h 354"/>
                  <a:gd name="T18" fmla="*/ 44 w 434"/>
                  <a:gd name="T19" fmla="*/ 58 h 354"/>
                  <a:gd name="T20" fmla="*/ 38 w 434"/>
                  <a:gd name="T21" fmla="*/ 77 h 354"/>
                  <a:gd name="T22" fmla="*/ 3 w 434"/>
                  <a:gd name="T23" fmla="*/ 99 h 354"/>
                  <a:gd name="T24" fmla="*/ 0 w 434"/>
                  <a:gd name="T25" fmla="*/ 119 h 354"/>
                  <a:gd name="T26" fmla="*/ 0 w 434"/>
                  <a:gd name="T27" fmla="*/ 119 h 354"/>
                  <a:gd name="T28" fmla="*/ 9 w 434"/>
                  <a:gd name="T29" fmla="*/ 163 h 354"/>
                  <a:gd name="T30" fmla="*/ 28 w 434"/>
                  <a:gd name="T31" fmla="*/ 173 h 354"/>
                  <a:gd name="T32" fmla="*/ 30 w 434"/>
                  <a:gd name="T33" fmla="*/ 192 h 354"/>
                  <a:gd name="T34" fmla="*/ 47 w 434"/>
                  <a:gd name="T35" fmla="*/ 207 h 354"/>
                  <a:gd name="T36" fmla="*/ 41 w 434"/>
                  <a:gd name="T37" fmla="*/ 245 h 354"/>
                  <a:gd name="T38" fmla="*/ 141 w 434"/>
                  <a:gd name="T39" fmla="*/ 311 h 354"/>
                  <a:gd name="T40" fmla="*/ 149 w 434"/>
                  <a:gd name="T41" fmla="*/ 330 h 354"/>
                  <a:gd name="T42" fmla="*/ 162 w 434"/>
                  <a:gd name="T43" fmla="*/ 347 h 354"/>
                  <a:gd name="T44" fmla="*/ 206 w 434"/>
                  <a:gd name="T45" fmla="*/ 354 h 354"/>
                  <a:gd name="T46" fmla="*/ 214 w 434"/>
                  <a:gd name="T47" fmla="*/ 330 h 354"/>
                  <a:gd name="T48" fmla="*/ 234 w 434"/>
                  <a:gd name="T49" fmla="*/ 327 h 354"/>
                  <a:gd name="T50" fmla="*/ 319 w 434"/>
                  <a:gd name="T51" fmla="*/ 336 h 354"/>
                  <a:gd name="T52" fmla="*/ 343 w 434"/>
                  <a:gd name="T53" fmla="*/ 322 h 354"/>
                  <a:gd name="T54" fmla="*/ 349 w 434"/>
                  <a:gd name="T55" fmla="*/ 300 h 354"/>
                  <a:gd name="T56" fmla="*/ 344 w 434"/>
                  <a:gd name="T57" fmla="*/ 232 h 354"/>
                  <a:gd name="T58" fmla="*/ 387 w 434"/>
                  <a:gd name="T59" fmla="*/ 248 h 354"/>
                  <a:gd name="T60" fmla="*/ 387 w 434"/>
                  <a:gd name="T61" fmla="*/ 248 h 354"/>
                  <a:gd name="T62" fmla="*/ 434 w 434"/>
                  <a:gd name="T63" fmla="*/ 217 h 354"/>
                  <a:gd name="T64" fmla="*/ 426 w 434"/>
                  <a:gd name="T65" fmla="*/ 198 h 354"/>
                  <a:gd name="T66" fmla="*/ 347 w 434"/>
                  <a:gd name="T67" fmla="*/ 188 h 3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34" h="354">
                    <a:moveTo>
                      <a:pt x="347" y="188"/>
                    </a:moveTo>
                    <a:lnTo>
                      <a:pt x="317" y="152"/>
                    </a:lnTo>
                    <a:lnTo>
                      <a:pt x="288" y="70"/>
                    </a:lnTo>
                    <a:lnTo>
                      <a:pt x="253" y="40"/>
                    </a:lnTo>
                    <a:lnTo>
                      <a:pt x="181" y="0"/>
                    </a:lnTo>
                    <a:lnTo>
                      <a:pt x="137" y="18"/>
                    </a:lnTo>
                    <a:lnTo>
                      <a:pt x="72" y="42"/>
                    </a:lnTo>
                    <a:lnTo>
                      <a:pt x="53" y="34"/>
                    </a:lnTo>
                    <a:lnTo>
                      <a:pt x="31" y="42"/>
                    </a:lnTo>
                    <a:lnTo>
                      <a:pt x="44" y="58"/>
                    </a:lnTo>
                    <a:lnTo>
                      <a:pt x="38" y="77"/>
                    </a:lnTo>
                    <a:lnTo>
                      <a:pt x="3" y="99"/>
                    </a:lnTo>
                    <a:lnTo>
                      <a:pt x="0" y="119"/>
                    </a:lnTo>
                    <a:lnTo>
                      <a:pt x="0" y="119"/>
                    </a:lnTo>
                    <a:lnTo>
                      <a:pt x="9" y="163"/>
                    </a:lnTo>
                    <a:lnTo>
                      <a:pt x="28" y="173"/>
                    </a:lnTo>
                    <a:lnTo>
                      <a:pt x="30" y="192"/>
                    </a:lnTo>
                    <a:lnTo>
                      <a:pt x="47" y="207"/>
                    </a:lnTo>
                    <a:lnTo>
                      <a:pt x="41" y="245"/>
                    </a:lnTo>
                    <a:lnTo>
                      <a:pt x="141" y="311"/>
                    </a:lnTo>
                    <a:lnTo>
                      <a:pt x="149" y="330"/>
                    </a:lnTo>
                    <a:lnTo>
                      <a:pt x="162" y="347"/>
                    </a:lnTo>
                    <a:lnTo>
                      <a:pt x="206" y="354"/>
                    </a:lnTo>
                    <a:lnTo>
                      <a:pt x="214" y="330"/>
                    </a:lnTo>
                    <a:lnTo>
                      <a:pt x="234" y="327"/>
                    </a:lnTo>
                    <a:lnTo>
                      <a:pt x="319" y="336"/>
                    </a:lnTo>
                    <a:lnTo>
                      <a:pt x="343" y="322"/>
                    </a:lnTo>
                    <a:lnTo>
                      <a:pt x="349" y="300"/>
                    </a:lnTo>
                    <a:lnTo>
                      <a:pt x="344" y="232"/>
                    </a:lnTo>
                    <a:lnTo>
                      <a:pt x="387" y="248"/>
                    </a:lnTo>
                    <a:lnTo>
                      <a:pt x="387" y="248"/>
                    </a:lnTo>
                    <a:lnTo>
                      <a:pt x="434" y="217"/>
                    </a:lnTo>
                    <a:lnTo>
                      <a:pt x="426" y="198"/>
                    </a:lnTo>
                    <a:lnTo>
                      <a:pt x="347" y="18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2" name="Freeform 84">
                <a:extLst>
                  <a:ext uri="{FF2B5EF4-FFF2-40B4-BE49-F238E27FC236}">
                    <a16:creationId xmlns:a16="http://schemas.microsoft.com/office/drawing/2014/main" id="{522B2307-CEE5-6A95-3116-D3017953F2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43" y="3585"/>
                <a:ext cx="462" cy="257"/>
              </a:xfrm>
              <a:custGeom>
                <a:avLst/>
                <a:gdLst>
                  <a:gd name="T0" fmla="*/ 401 w 462"/>
                  <a:gd name="T1" fmla="*/ 194 h 257"/>
                  <a:gd name="T2" fmla="*/ 462 w 462"/>
                  <a:gd name="T3" fmla="*/ 209 h 257"/>
                  <a:gd name="T4" fmla="*/ 422 w 462"/>
                  <a:gd name="T5" fmla="*/ 159 h 257"/>
                  <a:gd name="T6" fmla="*/ 418 w 462"/>
                  <a:gd name="T7" fmla="*/ 35 h 257"/>
                  <a:gd name="T8" fmla="*/ 362 w 462"/>
                  <a:gd name="T9" fmla="*/ 0 h 257"/>
                  <a:gd name="T10" fmla="*/ 304 w 462"/>
                  <a:gd name="T11" fmla="*/ 39 h 257"/>
                  <a:gd name="T12" fmla="*/ 208 w 462"/>
                  <a:gd name="T13" fmla="*/ 32 h 257"/>
                  <a:gd name="T14" fmla="*/ 189 w 462"/>
                  <a:gd name="T15" fmla="*/ 43 h 257"/>
                  <a:gd name="T16" fmla="*/ 198 w 462"/>
                  <a:gd name="T17" fmla="*/ 83 h 257"/>
                  <a:gd name="T18" fmla="*/ 139 w 462"/>
                  <a:gd name="T19" fmla="*/ 112 h 257"/>
                  <a:gd name="T20" fmla="*/ 85 w 462"/>
                  <a:gd name="T21" fmla="*/ 113 h 257"/>
                  <a:gd name="T22" fmla="*/ 76 w 462"/>
                  <a:gd name="T23" fmla="*/ 131 h 257"/>
                  <a:gd name="T24" fmla="*/ 15 w 462"/>
                  <a:gd name="T25" fmla="*/ 150 h 257"/>
                  <a:gd name="T26" fmla="*/ 0 w 462"/>
                  <a:gd name="T27" fmla="*/ 184 h 257"/>
                  <a:gd name="T28" fmla="*/ 63 w 462"/>
                  <a:gd name="T29" fmla="*/ 203 h 257"/>
                  <a:gd name="T30" fmla="*/ 79 w 462"/>
                  <a:gd name="T31" fmla="*/ 242 h 257"/>
                  <a:gd name="T32" fmla="*/ 103 w 462"/>
                  <a:gd name="T33" fmla="*/ 244 h 257"/>
                  <a:gd name="T34" fmla="*/ 134 w 462"/>
                  <a:gd name="T35" fmla="*/ 216 h 257"/>
                  <a:gd name="T36" fmla="*/ 156 w 462"/>
                  <a:gd name="T37" fmla="*/ 216 h 257"/>
                  <a:gd name="T38" fmla="*/ 224 w 462"/>
                  <a:gd name="T39" fmla="*/ 230 h 257"/>
                  <a:gd name="T40" fmla="*/ 255 w 462"/>
                  <a:gd name="T41" fmla="*/ 257 h 257"/>
                  <a:gd name="T42" fmla="*/ 299 w 462"/>
                  <a:gd name="T43" fmla="*/ 252 h 257"/>
                  <a:gd name="T44" fmla="*/ 299 w 462"/>
                  <a:gd name="T45" fmla="*/ 231 h 257"/>
                  <a:gd name="T46" fmla="*/ 357 w 462"/>
                  <a:gd name="T47" fmla="*/ 201 h 257"/>
                  <a:gd name="T48" fmla="*/ 401 w 462"/>
                  <a:gd name="T49" fmla="*/ 194 h 2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462" h="257">
                    <a:moveTo>
                      <a:pt x="401" y="194"/>
                    </a:moveTo>
                    <a:lnTo>
                      <a:pt x="462" y="209"/>
                    </a:lnTo>
                    <a:lnTo>
                      <a:pt x="422" y="159"/>
                    </a:lnTo>
                    <a:lnTo>
                      <a:pt x="418" y="35"/>
                    </a:lnTo>
                    <a:lnTo>
                      <a:pt x="362" y="0"/>
                    </a:lnTo>
                    <a:lnTo>
                      <a:pt x="304" y="39"/>
                    </a:lnTo>
                    <a:lnTo>
                      <a:pt x="208" y="32"/>
                    </a:lnTo>
                    <a:lnTo>
                      <a:pt x="189" y="43"/>
                    </a:lnTo>
                    <a:lnTo>
                      <a:pt x="198" y="83"/>
                    </a:lnTo>
                    <a:lnTo>
                      <a:pt x="139" y="112"/>
                    </a:lnTo>
                    <a:lnTo>
                      <a:pt x="85" y="113"/>
                    </a:lnTo>
                    <a:lnTo>
                      <a:pt x="76" y="131"/>
                    </a:lnTo>
                    <a:lnTo>
                      <a:pt x="15" y="150"/>
                    </a:lnTo>
                    <a:lnTo>
                      <a:pt x="0" y="184"/>
                    </a:lnTo>
                    <a:lnTo>
                      <a:pt x="63" y="203"/>
                    </a:lnTo>
                    <a:lnTo>
                      <a:pt x="79" y="242"/>
                    </a:lnTo>
                    <a:lnTo>
                      <a:pt x="103" y="244"/>
                    </a:lnTo>
                    <a:lnTo>
                      <a:pt x="134" y="216"/>
                    </a:lnTo>
                    <a:lnTo>
                      <a:pt x="156" y="216"/>
                    </a:lnTo>
                    <a:lnTo>
                      <a:pt x="224" y="230"/>
                    </a:lnTo>
                    <a:lnTo>
                      <a:pt x="255" y="257"/>
                    </a:lnTo>
                    <a:lnTo>
                      <a:pt x="299" y="252"/>
                    </a:lnTo>
                    <a:lnTo>
                      <a:pt x="299" y="231"/>
                    </a:lnTo>
                    <a:lnTo>
                      <a:pt x="357" y="201"/>
                    </a:lnTo>
                    <a:lnTo>
                      <a:pt x="401" y="19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3" name="Freeform 85">
                <a:extLst>
                  <a:ext uri="{FF2B5EF4-FFF2-40B4-BE49-F238E27FC236}">
                    <a16:creationId xmlns:a16="http://schemas.microsoft.com/office/drawing/2014/main" id="{A75016CA-5EC4-E86E-BDF2-D5E0E7ABD5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35" y="3149"/>
                <a:ext cx="504" cy="527"/>
              </a:xfrm>
              <a:custGeom>
                <a:avLst/>
                <a:gdLst>
                  <a:gd name="T0" fmla="*/ 385 w 504"/>
                  <a:gd name="T1" fmla="*/ 73 h 527"/>
                  <a:gd name="T2" fmla="*/ 383 w 504"/>
                  <a:gd name="T3" fmla="*/ 54 h 527"/>
                  <a:gd name="T4" fmla="*/ 364 w 504"/>
                  <a:gd name="T5" fmla="*/ 44 h 527"/>
                  <a:gd name="T6" fmla="*/ 355 w 504"/>
                  <a:gd name="T7" fmla="*/ 0 h 527"/>
                  <a:gd name="T8" fmla="*/ 273 w 504"/>
                  <a:gd name="T9" fmla="*/ 30 h 527"/>
                  <a:gd name="T10" fmla="*/ 289 w 504"/>
                  <a:gd name="T11" fmla="*/ 47 h 527"/>
                  <a:gd name="T12" fmla="*/ 246 w 504"/>
                  <a:gd name="T13" fmla="*/ 65 h 527"/>
                  <a:gd name="T14" fmla="*/ 235 w 504"/>
                  <a:gd name="T15" fmla="*/ 47 h 527"/>
                  <a:gd name="T16" fmla="*/ 165 w 504"/>
                  <a:gd name="T17" fmla="*/ 54 h 527"/>
                  <a:gd name="T18" fmla="*/ 229 w 504"/>
                  <a:gd name="T19" fmla="*/ 148 h 527"/>
                  <a:gd name="T20" fmla="*/ 184 w 504"/>
                  <a:gd name="T21" fmla="*/ 192 h 527"/>
                  <a:gd name="T22" fmla="*/ 179 w 504"/>
                  <a:gd name="T23" fmla="*/ 233 h 527"/>
                  <a:gd name="T24" fmla="*/ 99 w 504"/>
                  <a:gd name="T25" fmla="*/ 214 h 527"/>
                  <a:gd name="T26" fmla="*/ 74 w 504"/>
                  <a:gd name="T27" fmla="*/ 252 h 527"/>
                  <a:gd name="T28" fmla="*/ 52 w 504"/>
                  <a:gd name="T29" fmla="*/ 260 h 527"/>
                  <a:gd name="T30" fmla="*/ 1 w 504"/>
                  <a:gd name="T31" fmla="*/ 340 h 527"/>
                  <a:gd name="T32" fmla="*/ 34 w 504"/>
                  <a:gd name="T33" fmla="*/ 367 h 527"/>
                  <a:gd name="T34" fmla="*/ 30 w 504"/>
                  <a:gd name="T35" fmla="*/ 392 h 527"/>
                  <a:gd name="T36" fmla="*/ 52 w 504"/>
                  <a:gd name="T37" fmla="*/ 390 h 527"/>
                  <a:gd name="T38" fmla="*/ 58 w 504"/>
                  <a:gd name="T39" fmla="*/ 409 h 527"/>
                  <a:gd name="T40" fmla="*/ 39 w 504"/>
                  <a:gd name="T41" fmla="*/ 447 h 527"/>
                  <a:gd name="T42" fmla="*/ 0 w 504"/>
                  <a:gd name="T43" fmla="*/ 469 h 527"/>
                  <a:gd name="T44" fmla="*/ 4 w 504"/>
                  <a:gd name="T45" fmla="*/ 524 h 527"/>
                  <a:gd name="T46" fmla="*/ 48 w 504"/>
                  <a:gd name="T47" fmla="*/ 527 h 527"/>
                  <a:gd name="T48" fmla="*/ 64 w 504"/>
                  <a:gd name="T49" fmla="*/ 512 h 527"/>
                  <a:gd name="T50" fmla="*/ 63 w 504"/>
                  <a:gd name="T51" fmla="*/ 466 h 527"/>
                  <a:gd name="T52" fmla="*/ 80 w 504"/>
                  <a:gd name="T53" fmla="*/ 457 h 527"/>
                  <a:gd name="T54" fmla="*/ 127 w 504"/>
                  <a:gd name="T55" fmla="*/ 472 h 527"/>
                  <a:gd name="T56" fmla="*/ 121 w 504"/>
                  <a:gd name="T57" fmla="*/ 452 h 527"/>
                  <a:gd name="T58" fmla="*/ 147 w 504"/>
                  <a:gd name="T59" fmla="*/ 414 h 527"/>
                  <a:gd name="T60" fmla="*/ 168 w 504"/>
                  <a:gd name="T61" fmla="*/ 408 h 527"/>
                  <a:gd name="T62" fmla="*/ 168 w 504"/>
                  <a:gd name="T63" fmla="*/ 365 h 527"/>
                  <a:gd name="T64" fmla="*/ 195 w 504"/>
                  <a:gd name="T65" fmla="*/ 338 h 527"/>
                  <a:gd name="T66" fmla="*/ 213 w 504"/>
                  <a:gd name="T67" fmla="*/ 331 h 527"/>
                  <a:gd name="T68" fmla="*/ 257 w 504"/>
                  <a:gd name="T69" fmla="*/ 359 h 527"/>
                  <a:gd name="T70" fmla="*/ 256 w 504"/>
                  <a:gd name="T71" fmla="*/ 320 h 527"/>
                  <a:gd name="T72" fmla="*/ 294 w 504"/>
                  <a:gd name="T73" fmla="*/ 309 h 527"/>
                  <a:gd name="T74" fmla="*/ 272 w 504"/>
                  <a:gd name="T75" fmla="*/ 274 h 527"/>
                  <a:gd name="T76" fmla="*/ 292 w 504"/>
                  <a:gd name="T77" fmla="*/ 266 h 527"/>
                  <a:gd name="T78" fmla="*/ 317 w 504"/>
                  <a:gd name="T79" fmla="*/ 305 h 527"/>
                  <a:gd name="T80" fmla="*/ 336 w 504"/>
                  <a:gd name="T81" fmla="*/ 302 h 527"/>
                  <a:gd name="T82" fmla="*/ 341 w 504"/>
                  <a:gd name="T83" fmla="*/ 282 h 527"/>
                  <a:gd name="T84" fmla="*/ 380 w 504"/>
                  <a:gd name="T85" fmla="*/ 298 h 527"/>
                  <a:gd name="T86" fmla="*/ 394 w 504"/>
                  <a:gd name="T87" fmla="*/ 282 h 527"/>
                  <a:gd name="T88" fmla="*/ 454 w 504"/>
                  <a:gd name="T89" fmla="*/ 211 h 527"/>
                  <a:gd name="T90" fmla="*/ 463 w 504"/>
                  <a:gd name="T91" fmla="*/ 230 h 527"/>
                  <a:gd name="T92" fmla="*/ 501 w 504"/>
                  <a:gd name="T93" fmla="*/ 217 h 527"/>
                  <a:gd name="T94" fmla="*/ 504 w 504"/>
                  <a:gd name="T95" fmla="*/ 211 h 527"/>
                  <a:gd name="T96" fmla="*/ 496 w 504"/>
                  <a:gd name="T97" fmla="*/ 192 h 527"/>
                  <a:gd name="T98" fmla="*/ 396 w 504"/>
                  <a:gd name="T99" fmla="*/ 126 h 527"/>
                  <a:gd name="T100" fmla="*/ 402 w 504"/>
                  <a:gd name="T101" fmla="*/ 88 h 527"/>
                  <a:gd name="T102" fmla="*/ 385 w 504"/>
                  <a:gd name="T103" fmla="*/ 73 h 5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504" h="527">
                    <a:moveTo>
                      <a:pt x="385" y="73"/>
                    </a:moveTo>
                    <a:lnTo>
                      <a:pt x="383" y="54"/>
                    </a:lnTo>
                    <a:lnTo>
                      <a:pt x="364" y="44"/>
                    </a:lnTo>
                    <a:lnTo>
                      <a:pt x="355" y="0"/>
                    </a:lnTo>
                    <a:lnTo>
                      <a:pt x="273" y="30"/>
                    </a:lnTo>
                    <a:lnTo>
                      <a:pt x="289" y="47"/>
                    </a:lnTo>
                    <a:lnTo>
                      <a:pt x="246" y="65"/>
                    </a:lnTo>
                    <a:lnTo>
                      <a:pt x="235" y="47"/>
                    </a:lnTo>
                    <a:lnTo>
                      <a:pt x="165" y="54"/>
                    </a:lnTo>
                    <a:lnTo>
                      <a:pt x="229" y="148"/>
                    </a:lnTo>
                    <a:lnTo>
                      <a:pt x="184" y="192"/>
                    </a:lnTo>
                    <a:lnTo>
                      <a:pt x="179" y="233"/>
                    </a:lnTo>
                    <a:lnTo>
                      <a:pt x="99" y="214"/>
                    </a:lnTo>
                    <a:lnTo>
                      <a:pt x="74" y="252"/>
                    </a:lnTo>
                    <a:lnTo>
                      <a:pt x="52" y="260"/>
                    </a:lnTo>
                    <a:lnTo>
                      <a:pt x="1" y="340"/>
                    </a:lnTo>
                    <a:lnTo>
                      <a:pt x="34" y="367"/>
                    </a:lnTo>
                    <a:lnTo>
                      <a:pt x="30" y="392"/>
                    </a:lnTo>
                    <a:lnTo>
                      <a:pt x="52" y="390"/>
                    </a:lnTo>
                    <a:lnTo>
                      <a:pt x="58" y="409"/>
                    </a:lnTo>
                    <a:lnTo>
                      <a:pt x="39" y="447"/>
                    </a:lnTo>
                    <a:lnTo>
                      <a:pt x="0" y="469"/>
                    </a:lnTo>
                    <a:lnTo>
                      <a:pt x="4" y="524"/>
                    </a:lnTo>
                    <a:lnTo>
                      <a:pt x="48" y="527"/>
                    </a:lnTo>
                    <a:lnTo>
                      <a:pt x="64" y="512"/>
                    </a:lnTo>
                    <a:lnTo>
                      <a:pt x="63" y="466"/>
                    </a:lnTo>
                    <a:lnTo>
                      <a:pt x="80" y="457"/>
                    </a:lnTo>
                    <a:lnTo>
                      <a:pt x="127" y="472"/>
                    </a:lnTo>
                    <a:lnTo>
                      <a:pt x="121" y="452"/>
                    </a:lnTo>
                    <a:lnTo>
                      <a:pt x="147" y="414"/>
                    </a:lnTo>
                    <a:lnTo>
                      <a:pt x="168" y="408"/>
                    </a:lnTo>
                    <a:lnTo>
                      <a:pt x="168" y="365"/>
                    </a:lnTo>
                    <a:lnTo>
                      <a:pt x="195" y="338"/>
                    </a:lnTo>
                    <a:lnTo>
                      <a:pt x="213" y="331"/>
                    </a:lnTo>
                    <a:lnTo>
                      <a:pt x="257" y="359"/>
                    </a:lnTo>
                    <a:lnTo>
                      <a:pt x="256" y="320"/>
                    </a:lnTo>
                    <a:lnTo>
                      <a:pt x="294" y="309"/>
                    </a:lnTo>
                    <a:lnTo>
                      <a:pt x="272" y="274"/>
                    </a:lnTo>
                    <a:lnTo>
                      <a:pt x="292" y="266"/>
                    </a:lnTo>
                    <a:lnTo>
                      <a:pt x="317" y="305"/>
                    </a:lnTo>
                    <a:lnTo>
                      <a:pt x="336" y="302"/>
                    </a:lnTo>
                    <a:lnTo>
                      <a:pt x="341" y="282"/>
                    </a:lnTo>
                    <a:lnTo>
                      <a:pt x="380" y="298"/>
                    </a:lnTo>
                    <a:lnTo>
                      <a:pt x="394" y="282"/>
                    </a:lnTo>
                    <a:lnTo>
                      <a:pt x="454" y="211"/>
                    </a:lnTo>
                    <a:lnTo>
                      <a:pt x="463" y="230"/>
                    </a:lnTo>
                    <a:lnTo>
                      <a:pt x="501" y="217"/>
                    </a:lnTo>
                    <a:lnTo>
                      <a:pt x="504" y="211"/>
                    </a:lnTo>
                    <a:lnTo>
                      <a:pt x="496" y="192"/>
                    </a:lnTo>
                    <a:lnTo>
                      <a:pt x="396" y="126"/>
                    </a:lnTo>
                    <a:lnTo>
                      <a:pt x="402" y="88"/>
                    </a:lnTo>
                    <a:lnTo>
                      <a:pt x="385" y="7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4" name="Freeform 86">
                <a:extLst>
                  <a:ext uri="{FF2B5EF4-FFF2-40B4-BE49-F238E27FC236}">
                    <a16:creationId xmlns:a16="http://schemas.microsoft.com/office/drawing/2014/main" id="{2BBF02CB-499A-2478-FD4A-B90F22DDFC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8" y="3081"/>
                <a:ext cx="456" cy="328"/>
              </a:xfrm>
              <a:custGeom>
                <a:avLst/>
                <a:gdLst>
                  <a:gd name="T0" fmla="*/ 378 w 456"/>
                  <a:gd name="T1" fmla="*/ 74 h 328"/>
                  <a:gd name="T2" fmla="*/ 343 w 456"/>
                  <a:gd name="T3" fmla="*/ 45 h 328"/>
                  <a:gd name="T4" fmla="*/ 365 w 456"/>
                  <a:gd name="T5" fmla="*/ 11 h 328"/>
                  <a:gd name="T6" fmla="*/ 327 w 456"/>
                  <a:gd name="T7" fmla="*/ 0 h 328"/>
                  <a:gd name="T8" fmla="*/ 308 w 456"/>
                  <a:gd name="T9" fmla="*/ 10 h 328"/>
                  <a:gd name="T10" fmla="*/ 249 w 456"/>
                  <a:gd name="T11" fmla="*/ 2 h 328"/>
                  <a:gd name="T12" fmla="*/ 213 w 456"/>
                  <a:gd name="T13" fmla="*/ 22 h 328"/>
                  <a:gd name="T14" fmla="*/ 154 w 456"/>
                  <a:gd name="T15" fmla="*/ 18 h 328"/>
                  <a:gd name="T16" fmla="*/ 145 w 456"/>
                  <a:gd name="T17" fmla="*/ 35 h 328"/>
                  <a:gd name="T18" fmla="*/ 118 w 456"/>
                  <a:gd name="T19" fmla="*/ 30 h 328"/>
                  <a:gd name="T20" fmla="*/ 118 w 456"/>
                  <a:gd name="T21" fmla="*/ 30 h 328"/>
                  <a:gd name="T22" fmla="*/ 117 w 456"/>
                  <a:gd name="T23" fmla="*/ 52 h 328"/>
                  <a:gd name="T24" fmla="*/ 98 w 456"/>
                  <a:gd name="T25" fmla="*/ 60 h 328"/>
                  <a:gd name="T26" fmla="*/ 93 w 456"/>
                  <a:gd name="T27" fmla="*/ 40 h 328"/>
                  <a:gd name="T28" fmla="*/ 27 w 456"/>
                  <a:gd name="T29" fmla="*/ 59 h 328"/>
                  <a:gd name="T30" fmla="*/ 32 w 456"/>
                  <a:gd name="T31" fmla="*/ 104 h 328"/>
                  <a:gd name="T32" fmla="*/ 0 w 456"/>
                  <a:gd name="T33" fmla="*/ 181 h 328"/>
                  <a:gd name="T34" fmla="*/ 13 w 456"/>
                  <a:gd name="T35" fmla="*/ 202 h 328"/>
                  <a:gd name="T36" fmla="*/ 59 w 456"/>
                  <a:gd name="T37" fmla="*/ 203 h 328"/>
                  <a:gd name="T38" fmla="*/ 59 w 456"/>
                  <a:gd name="T39" fmla="*/ 203 h 328"/>
                  <a:gd name="T40" fmla="*/ 87 w 456"/>
                  <a:gd name="T41" fmla="*/ 200 h 328"/>
                  <a:gd name="T42" fmla="*/ 101 w 456"/>
                  <a:gd name="T43" fmla="*/ 225 h 328"/>
                  <a:gd name="T44" fmla="*/ 123 w 456"/>
                  <a:gd name="T45" fmla="*/ 235 h 328"/>
                  <a:gd name="T46" fmla="*/ 142 w 456"/>
                  <a:gd name="T47" fmla="*/ 296 h 328"/>
                  <a:gd name="T48" fmla="*/ 181 w 456"/>
                  <a:gd name="T49" fmla="*/ 292 h 328"/>
                  <a:gd name="T50" fmla="*/ 191 w 456"/>
                  <a:gd name="T51" fmla="*/ 312 h 328"/>
                  <a:gd name="T52" fmla="*/ 279 w 456"/>
                  <a:gd name="T53" fmla="*/ 328 h 328"/>
                  <a:gd name="T54" fmla="*/ 301 w 456"/>
                  <a:gd name="T55" fmla="*/ 320 h 328"/>
                  <a:gd name="T56" fmla="*/ 326 w 456"/>
                  <a:gd name="T57" fmla="*/ 282 h 328"/>
                  <a:gd name="T58" fmla="*/ 406 w 456"/>
                  <a:gd name="T59" fmla="*/ 301 h 328"/>
                  <a:gd name="T60" fmla="*/ 411 w 456"/>
                  <a:gd name="T61" fmla="*/ 260 h 328"/>
                  <a:gd name="T62" fmla="*/ 456 w 456"/>
                  <a:gd name="T63" fmla="*/ 216 h 328"/>
                  <a:gd name="T64" fmla="*/ 392 w 456"/>
                  <a:gd name="T65" fmla="*/ 122 h 328"/>
                  <a:gd name="T66" fmla="*/ 378 w 456"/>
                  <a:gd name="T67" fmla="*/ 74 h 3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56" h="328">
                    <a:moveTo>
                      <a:pt x="378" y="74"/>
                    </a:moveTo>
                    <a:lnTo>
                      <a:pt x="343" y="45"/>
                    </a:lnTo>
                    <a:lnTo>
                      <a:pt x="365" y="11"/>
                    </a:lnTo>
                    <a:lnTo>
                      <a:pt x="327" y="0"/>
                    </a:lnTo>
                    <a:lnTo>
                      <a:pt x="308" y="10"/>
                    </a:lnTo>
                    <a:lnTo>
                      <a:pt x="249" y="2"/>
                    </a:lnTo>
                    <a:lnTo>
                      <a:pt x="213" y="22"/>
                    </a:lnTo>
                    <a:lnTo>
                      <a:pt x="154" y="18"/>
                    </a:lnTo>
                    <a:lnTo>
                      <a:pt x="145" y="35"/>
                    </a:lnTo>
                    <a:lnTo>
                      <a:pt x="118" y="30"/>
                    </a:lnTo>
                    <a:lnTo>
                      <a:pt x="118" y="30"/>
                    </a:lnTo>
                    <a:lnTo>
                      <a:pt x="117" y="52"/>
                    </a:lnTo>
                    <a:lnTo>
                      <a:pt x="98" y="60"/>
                    </a:lnTo>
                    <a:lnTo>
                      <a:pt x="93" y="40"/>
                    </a:lnTo>
                    <a:lnTo>
                      <a:pt x="27" y="59"/>
                    </a:lnTo>
                    <a:lnTo>
                      <a:pt x="32" y="104"/>
                    </a:lnTo>
                    <a:lnTo>
                      <a:pt x="0" y="181"/>
                    </a:lnTo>
                    <a:lnTo>
                      <a:pt x="13" y="202"/>
                    </a:lnTo>
                    <a:lnTo>
                      <a:pt x="59" y="203"/>
                    </a:lnTo>
                    <a:lnTo>
                      <a:pt x="59" y="203"/>
                    </a:lnTo>
                    <a:lnTo>
                      <a:pt x="87" y="200"/>
                    </a:lnTo>
                    <a:lnTo>
                      <a:pt x="101" y="225"/>
                    </a:lnTo>
                    <a:lnTo>
                      <a:pt x="123" y="235"/>
                    </a:lnTo>
                    <a:lnTo>
                      <a:pt x="142" y="296"/>
                    </a:lnTo>
                    <a:lnTo>
                      <a:pt x="181" y="292"/>
                    </a:lnTo>
                    <a:lnTo>
                      <a:pt x="191" y="312"/>
                    </a:lnTo>
                    <a:lnTo>
                      <a:pt x="279" y="328"/>
                    </a:lnTo>
                    <a:lnTo>
                      <a:pt x="301" y="320"/>
                    </a:lnTo>
                    <a:lnTo>
                      <a:pt x="326" y="282"/>
                    </a:lnTo>
                    <a:lnTo>
                      <a:pt x="406" y="301"/>
                    </a:lnTo>
                    <a:lnTo>
                      <a:pt x="411" y="260"/>
                    </a:lnTo>
                    <a:lnTo>
                      <a:pt x="456" y="216"/>
                    </a:lnTo>
                    <a:lnTo>
                      <a:pt x="392" y="122"/>
                    </a:lnTo>
                    <a:lnTo>
                      <a:pt x="378" y="7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5" name="Freeform 87">
                <a:extLst>
                  <a:ext uri="{FF2B5EF4-FFF2-40B4-BE49-F238E27FC236}">
                    <a16:creationId xmlns:a16="http://schemas.microsoft.com/office/drawing/2014/main" id="{C8EB3EDB-044D-BCFC-D2B9-C9210CE612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56" y="3415"/>
                <a:ext cx="426" cy="320"/>
              </a:xfrm>
              <a:custGeom>
                <a:avLst/>
                <a:gdLst>
                  <a:gd name="T0" fmla="*/ 171 w 426"/>
                  <a:gd name="T1" fmla="*/ 0 h 320"/>
                  <a:gd name="T2" fmla="*/ 151 w 426"/>
                  <a:gd name="T3" fmla="*/ 8 h 320"/>
                  <a:gd name="T4" fmla="*/ 173 w 426"/>
                  <a:gd name="T5" fmla="*/ 43 h 320"/>
                  <a:gd name="T6" fmla="*/ 135 w 426"/>
                  <a:gd name="T7" fmla="*/ 54 h 320"/>
                  <a:gd name="T8" fmla="*/ 136 w 426"/>
                  <a:gd name="T9" fmla="*/ 93 h 320"/>
                  <a:gd name="T10" fmla="*/ 92 w 426"/>
                  <a:gd name="T11" fmla="*/ 65 h 320"/>
                  <a:gd name="T12" fmla="*/ 74 w 426"/>
                  <a:gd name="T13" fmla="*/ 72 h 320"/>
                  <a:gd name="T14" fmla="*/ 47 w 426"/>
                  <a:gd name="T15" fmla="*/ 99 h 320"/>
                  <a:gd name="T16" fmla="*/ 47 w 426"/>
                  <a:gd name="T17" fmla="*/ 142 h 320"/>
                  <a:gd name="T18" fmla="*/ 26 w 426"/>
                  <a:gd name="T19" fmla="*/ 148 h 320"/>
                  <a:gd name="T20" fmla="*/ 0 w 426"/>
                  <a:gd name="T21" fmla="*/ 186 h 320"/>
                  <a:gd name="T22" fmla="*/ 6 w 426"/>
                  <a:gd name="T23" fmla="*/ 206 h 320"/>
                  <a:gd name="T24" fmla="*/ 77 w 426"/>
                  <a:gd name="T25" fmla="*/ 225 h 320"/>
                  <a:gd name="T26" fmla="*/ 111 w 426"/>
                  <a:gd name="T27" fmla="*/ 255 h 320"/>
                  <a:gd name="T28" fmla="*/ 155 w 426"/>
                  <a:gd name="T29" fmla="*/ 253 h 320"/>
                  <a:gd name="T30" fmla="*/ 196 w 426"/>
                  <a:gd name="T31" fmla="*/ 305 h 320"/>
                  <a:gd name="T32" fmla="*/ 203 w 426"/>
                  <a:gd name="T33" fmla="*/ 285 h 320"/>
                  <a:gd name="T34" fmla="*/ 226 w 426"/>
                  <a:gd name="T35" fmla="*/ 285 h 320"/>
                  <a:gd name="T36" fmla="*/ 302 w 426"/>
                  <a:gd name="T37" fmla="*/ 320 h 320"/>
                  <a:gd name="T38" fmla="*/ 302 w 426"/>
                  <a:gd name="T39" fmla="*/ 320 h 320"/>
                  <a:gd name="T40" fmla="*/ 363 w 426"/>
                  <a:gd name="T41" fmla="*/ 301 h 320"/>
                  <a:gd name="T42" fmla="*/ 372 w 426"/>
                  <a:gd name="T43" fmla="*/ 283 h 320"/>
                  <a:gd name="T44" fmla="*/ 426 w 426"/>
                  <a:gd name="T45" fmla="*/ 282 h 320"/>
                  <a:gd name="T46" fmla="*/ 391 w 426"/>
                  <a:gd name="T47" fmla="*/ 242 h 320"/>
                  <a:gd name="T48" fmla="*/ 368 w 426"/>
                  <a:gd name="T49" fmla="*/ 250 h 320"/>
                  <a:gd name="T50" fmla="*/ 344 w 426"/>
                  <a:gd name="T51" fmla="*/ 241 h 320"/>
                  <a:gd name="T52" fmla="*/ 338 w 426"/>
                  <a:gd name="T53" fmla="*/ 200 h 320"/>
                  <a:gd name="T54" fmla="*/ 361 w 426"/>
                  <a:gd name="T55" fmla="*/ 195 h 320"/>
                  <a:gd name="T56" fmla="*/ 369 w 426"/>
                  <a:gd name="T57" fmla="*/ 175 h 320"/>
                  <a:gd name="T58" fmla="*/ 352 w 426"/>
                  <a:gd name="T59" fmla="*/ 156 h 320"/>
                  <a:gd name="T60" fmla="*/ 368 w 426"/>
                  <a:gd name="T61" fmla="*/ 140 h 320"/>
                  <a:gd name="T62" fmla="*/ 366 w 426"/>
                  <a:gd name="T63" fmla="*/ 118 h 320"/>
                  <a:gd name="T64" fmla="*/ 350 w 426"/>
                  <a:gd name="T65" fmla="*/ 82 h 320"/>
                  <a:gd name="T66" fmla="*/ 289 w 426"/>
                  <a:gd name="T67" fmla="*/ 55 h 320"/>
                  <a:gd name="T68" fmla="*/ 273 w 426"/>
                  <a:gd name="T69" fmla="*/ 16 h 320"/>
                  <a:gd name="T70" fmla="*/ 259 w 426"/>
                  <a:gd name="T71" fmla="*/ 32 h 320"/>
                  <a:gd name="T72" fmla="*/ 220 w 426"/>
                  <a:gd name="T73" fmla="*/ 16 h 320"/>
                  <a:gd name="T74" fmla="*/ 215 w 426"/>
                  <a:gd name="T75" fmla="*/ 36 h 320"/>
                  <a:gd name="T76" fmla="*/ 196 w 426"/>
                  <a:gd name="T77" fmla="*/ 39 h 320"/>
                  <a:gd name="T78" fmla="*/ 171 w 426"/>
                  <a:gd name="T79" fmla="*/ 0 h 3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426" h="320">
                    <a:moveTo>
                      <a:pt x="171" y="0"/>
                    </a:moveTo>
                    <a:lnTo>
                      <a:pt x="151" y="8"/>
                    </a:lnTo>
                    <a:lnTo>
                      <a:pt x="173" y="43"/>
                    </a:lnTo>
                    <a:lnTo>
                      <a:pt x="135" y="54"/>
                    </a:lnTo>
                    <a:lnTo>
                      <a:pt x="136" y="93"/>
                    </a:lnTo>
                    <a:lnTo>
                      <a:pt x="92" y="65"/>
                    </a:lnTo>
                    <a:lnTo>
                      <a:pt x="74" y="72"/>
                    </a:lnTo>
                    <a:lnTo>
                      <a:pt x="47" y="99"/>
                    </a:lnTo>
                    <a:lnTo>
                      <a:pt x="47" y="142"/>
                    </a:lnTo>
                    <a:lnTo>
                      <a:pt x="26" y="148"/>
                    </a:lnTo>
                    <a:lnTo>
                      <a:pt x="0" y="186"/>
                    </a:lnTo>
                    <a:lnTo>
                      <a:pt x="6" y="206"/>
                    </a:lnTo>
                    <a:lnTo>
                      <a:pt x="77" y="225"/>
                    </a:lnTo>
                    <a:lnTo>
                      <a:pt x="111" y="255"/>
                    </a:lnTo>
                    <a:lnTo>
                      <a:pt x="155" y="253"/>
                    </a:lnTo>
                    <a:lnTo>
                      <a:pt x="196" y="305"/>
                    </a:lnTo>
                    <a:lnTo>
                      <a:pt x="203" y="285"/>
                    </a:lnTo>
                    <a:lnTo>
                      <a:pt x="226" y="285"/>
                    </a:lnTo>
                    <a:lnTo>
                      <a:pt x="302" y="320"/>
                    </a:lnTo>
                    <a:lnTo>
                      <a:pt x="302" y="320"/>
                    </a:lnTo>
                    <a:lnTo>
                      <a:pt x="363" y="301"/>
                    </a:lnTo>
                    <a:lnTo>
                      <a:pt x="372" y="283"/>
                    </a:lnTo>
                    <a:lnTo>
                      <a:pt x="426" y="282"/>
                    </a:lnTo>
                    <a:lnTo>
                      <a:pt x="391" y="242"/>
                    </a:lnTo>
                    <a:lnTo>
                      <a:pt x="368" y="250"/>
                    </a:lnTo>
                    <a:lnTo>
                      <a:pt x="344" y="241"/>
                    </a:lnTo>
                    <a:lnTo>
                      <a:pt x="338" y="200"/>
                    </a:lnTo>
                    <a:lnTo>
                      <a:pt x="361" y="195"/>
                    </a:lnTo>
                    <a:lnTo>
                      <a:pt x="369" y="175"/>
                    </a:lnTo>
                    <a:lnTo>
                      <a:pt x="352" y="156"/>
                    </a:lnTo>
                    <a:lnTo>
                      <a:pt x="368" y="140"/>
                    </a:lnTo>
                    <a:lnTo>
                      <a:pt x="366" y="118"/>
                    </a:lnTo>
                    <a:lnTo>
                      <a:pt x="350" y="82"/>
                    </a:lnTo>
                    <a:lnTo>
                      <a:pt x="289" y="55"/>
                    </a:lnTo>
                    <a:lnTo>
                      <a:pt x="273" y="16"/>
                    </a:lnTo>
                    <a:lnTo>
                      <a:pt x="259" y="32"/>
                    </a:lnTo>
                    <a:lnTo>
                      <a:pt x="220" y="16"/>
                    </a:lnTo>
                    <a:lnTo>
                      <a:pt x="215" y="36"/>
                    </a:lnTo>
                    <a:lnTo>
                      <a:pt x="196" y="39"/>
                    </a:lnTo>
                    <a:lnTo>
                      <a:pt x="171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6" name="Freeform 88">
                <a:extLst>
                  <a:ext uri="{FF2B5EF4-FFF2-40B4-BE49-F238E27FC236}">
                    <a16:creationId xmlns:a16="http://schemas.microsoft.com/office/drawing/2014/main" id="{6D23F486-24AF-8A27-4EC1-F4442C38FC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86" y="3281"/>
                <a:ext cx="307" cy="394"/>
              </a:xfrm>
              <a:custGeom>
                <a:avLst/>
                <a:gdLst>
                  <a:gd name="T0" fmla="*/ 279 w 307"/>
                  <a:gd name="T1" fmla="*/ 260 h 394"/>
                  <a:gd name="T2" fmla="*/ 283 w 307"/>
                  <a:gd name="T3" fmla="*/ 235 h 394"/>
                  <a:gd name="T4" fmla="*/ 250 w 307"/>
                  <a:gd name="T5" fmla="*/ 208 h 394"/>
                  <a:gd name="T6" fmla="*/ 301 w 307"/>
                  <a:gd name="T7" fmla="*/ 128 h 394"/>
                  <a:gd name="T8" fmla="*/ 213 w 307"/>
                  <a:gd name="T9" fmla="*/ 112 h 394"/>
                  <a:gd name="T10" fmla="*/ 203 w 307"/>
                  <a:gd name="T11" fmla="*/ 92 h 394"/>
                  <a:gd name="T12" fmla="*/ 164 w 307"/>
                  <a:gd name="T13" fmla="*/ 96 h 394"/>
                  <a:gd name="T14" fmla="*/ 145 w 307"/>
                  <a:gd name="T15" fmla="*/ 35 h 394"/>
                  <a:gd name="T16" fmla="*/ 123 w 307"/>
                  <a:gd name="T17" fmla="*/ 25 h 394"/>
                  <a:gd name="T18" fmla="*/ 109 w 307"/>
                  <a:gd name="T19" fmla="*/ 0 h 394"/>
                  <a:gd name="T20" fmla="*/ 81 w 307"/>
                  <a:gd name="T21" fmla="*/ 3 h 394"/>
                  <a:gd name="T22" fmla="*/ 98 w 307"/>
                  <a:gd name="T23" fmla="*/ 44 h 394"/>
                  <a:gd name="T24" fmla="*/ 88 w 307"/>
                  <a:gd name="T25" fmla="*/ 65 h 394"/>
                  <a:gd name="T26" fmla="*/ 109 w 307"/>
                  <a:gd name="T27" fmla="*/ 65 h 394"/>
                  <a:gd name="T28" fmla="*/ 112 w 307"/>
                  <a:gd name="T29" fmla="*/ 115 h 394"/>
                  <a:gd name="T30" fmla="*/ 93 w 307"/>
                  <a:gd name="T31" fmla="*/ 126 h 394"/>
                  <a:gd name="T32" fmla="*/ 98 w 307"/>
                  <a:gd name="T33" fmla="*/ 148 h 394"/>
                  <a:gd name="T34" fmla="*/ 41 w 307"/>
                  <a:gd name="T35" fmla="*/ 213 h 394"/>
                  <a:gd name="T36" fmla="*/ 44 w 307"/>
                  <a:gd name="T37" fmla="*/ 233 h 394"/>
                  <a:gd name="T38" fmla="*/ 21 w 307"/>
                  <a:gd name="T39" fmla="*/ 240 h 394"/>
                  <a:gd name="T40" fmla="*/ 10 w 307"/>
                  <a:gd name="T41" fmla="*/ 258 h 394"/>
                  <a:gd name="T42" fmla="*/ 0 w 307"/>
                  <a:gd name="T43" fmla="*/ 320 h 394"/>
                  <a:gd name="T44" fmla="*/ 0 w 307"/>
                  <a:gd name="T45" fmla="*/ 321 h 394"/>
                  <a:gd name="T46" fmla="*/ 79 w 307"/>
                  <a:gd name="T47" fmla="*/ 391 h 394"/>
                  <a:gd name="T48" fmla="*/ 167 w 307"/>
                  <a:gd name="T49" fmla="*/ 378 h 394"/>
                  <a:gd name="T50" fmla="*/ 184 w 307"/>
                  <a:gd name="T51" fmla="*/ 394 h 394"/>
                  <a:gd name="T52" fmla="*/ 253 w 307"/>
                  <a:gd name="T53" fmla="*/ 392 h 394"/>
                  <a:gd name="T54" fmla="*/ 249 w 307"/>
                  <a:gd name="T55" fmla="*/ 337 h 394"/>
                  <a:gd name="T56" fmla="*/ 288 w 307"/>
                  <a:gd name="T57" fmla="*/ 315 h 394"/>
                  <a:gd name="T58" fmla="*/ 307 w 307"/>
                  <a:gd name="T59" fmla="*/ 277 h 394"/>
                  <a:gd name="T60" fmla="*/ 301 w 307"/>
                  <a:gd name="T61" fmla="*/ 258 h 394"/>
                  <a:gd name="T62" fmla="*/ 279 w 307"/>
                  <a:gd name="T63" fmla="*/ 260 h 3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307" h="394">
                    <a:moveTo>
                      <a:pt x="279" y="260"/>
                    </a:moveTo>
                    <a:lnTo>
                      <a:pt x="283" y="235"/>
                    </a:lnTo>
                    <a:lnTo>
                      <a:pt x="250" y="208"/>
                    </a:lnTo>
                    <a:lnTo>
                      <a:pt x="301" y="128"/>
                    </a:lnTo>
                    <a:lnTo>
                      <a:pt x="213" y="112"/>
                    </a:lnTo>
                    <a:lnTo>
                      <a:pt x="203" y="92"/>
                    </a:lnTo>
                    <a:lnTo>
                      <a:pt x="164" y="96"/>
                    </a:lnTo>
                    <a:lnTo>
                      <a:pt x="145" y="35"/>
                    </a:lnTo>
                    <a:lnTo>
                      <a:pt x="123" y="25"/>
                    </a:lnTo>
                    <a:lnTo>
                      <a:pt x="109" y="0"/>
                    </a:lnTo>
                    <a:lnTo>
                      <a:pt x="81" y="3"/>
                    </a:lnTo>
                    <a:lnTo>
                      <a:pt x="98" y="44"/>
                    </a:lnTo>
                    <a:lnTo>
                      <a:pt x="88" y="65"/>
                    </a:lnTo>
                    <a:lnTo>
                      <a:pt x="109" y="65"/>
                    </a:lnTo>
                    <a:lnTo>
                      <a:pt x="112" y="115"/>
                    </a:lnTo>
                    <a:lnTo>
                      <a:pt x="93" y="126"/>
                    </a:lnTo>
                    <a:lnTo>
                      <a:pt x="98" y="148"/>
                    </a:lnTo>
                    <a:lnTo>
                      <a:pt x="41" y="213"/>
                    </a:lnTo>
                    <a:lnTo>
                      <a:pt x="44" y="233"/>
                    </a:lnTo>
                    <a:lnTo>
                      <a:pt x="21" y="240"/>
                    </a:lnTo>
                    <a:lnTo>
                      <a:pt x="10" y="258"/>
                    </a:lnTo>
                    <a:lnTo>
                      <a:pt x="0" y="320"/>
                    </a:lnTo>
                    <a:lnTo>
                      <a:pt x="0" y="321"/>
                    </a:lnTo>
                    <a:lnTo>
                      <a:pt x="79" y="391"/>
                    </a:lnTo>
                    <a:lnTo>
                      <a:pt x="167" y="378"/>
                    </a:lnTo>
                    <a:lnTo>
                      <a:pt x="184" y="394"/>
                    </a:lnTo>
                    <a:lnTo>
                      <a:pt x="253" y="392"/>
                    </a:lnTo>
                    <a:lnTo>
                      <a:pt x="249" y="337"/>
                    </a:lnTo>
                    <a:lnTo>
                      <a:pt x="288" y="315"/>
                    </a:lnTo>
                    <a:lnTo>
                      <a:pt x="307" y="277"/>
                    </a:lnTo>
                    <a:lnTo>
                      <a:pt x="301" y="258"/>
                    </a:lnTo>
                    <a:lnTo>
                      <a:pt x="279" y="26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7" name="Freeform 89">
                <a:extLst>
                  <a:ext uri="{FF2B5EF4-FFF2-40B4-BE49-F238E27FC236}">
                    <a16:creationId xmlns:a16="http://schemas.microsoft.com/office/drawing/2014/main" id="{8CD4DF06-4316-4D8B-8E57-390FE523741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237" y="3278"/>
                <a:ext cx="561" cy="346"/>
              </a:xfrm>
              <a:custGeom>
                <a:avLst/>
                <a:gdLst>
                  <a:gd name="T0" fmla="*/ 484 w 561"/>
                  <a:gd name="T1" fmla="*/ 5 h 346"/>
                  <a:gd name="T2" fmla="*/ 423 w 561"/>
                  <a:gd name="T3" fmla="*/ 16 h 346"/>
                  <a:gd name="T4" fmla="*/ 399 w 561"/>
                  <a:gd name="T5" fmla="*/ 6 h 346"/>
                  <a:gd name="T6" fmla="*/ 365 w 561"/>
                  <a:gd name="T7" fmla="*/ 21 h 346"/>
                  <a:gd name="T8" fmla="*/ 350 w 561"/>
                  <a:gd name="T9" fmla="*/ 6 h 346"/>
                  <a:gd name="T10" fmla="*/ 333 w 561"/>
                  <a:gd name="T11" fmla="*/ 17 h 346"/>
                  <a:gd name="T12" fmla="*/ 316 w 561"/>
                  <a:gd name="T13" fmla="*/ 0 h 346"/>
                  <a:gd name="T14" fmla="*/ 247 w 561"/>
                  <a:gd name="T15" fmla="*/ 16 h 346"/>
                  <a:gd name="T16" fmla="*/ 236 w 561"/>
                  <a:gd name="T17" fmla="*/ 32 h 346"/>
                  <a:gd name="T18" fmla="*/ 217 w 561"/>
                  <a:gd name="T19" fmla="*/ 21 h 346"/>
                  <a:gd name="T20" fmla="*/ 198 w 561"/>
                  <a:gd name="T21" fmla="*/ 30 h 346"/>
                  <a:gd name="T22" fmla="*/ 190 w 561"/>
                  <a:gd name="T23" fmla="*/ 10 h 346"/>
                  <a:gd name="T24" fmla="*/ 113 w 561"/>
                  <a:gd name="T25" fmla="*/ 28 h 346"/>
                  <a:gd name="T26" fmla="*/ 77 w 561"/>
                  <a:gd name="T27" fmla="*/ 11 h 346"/>
                  <a:gd name="T28" fmla="*/ 75 w 561"/>
                  <a:gd name="T29" fmla="*/ 11 h 346"/>
                  <a:gd name="T30" fmla="*/ 44 w 561"/>
                  <a:gd name="T31" fmla="*/ 55 h 346"/>
                  <a:gd name="T32" fmla="*/ 0 w 561"/>
                  <a:gd name="T33" fmla="*/ 88 h 346"/>
                  <a:gd name="T34" fmla="*/ 41 w 561"/>
                  <a:gd name="T35" fmla="*/ 107 h 346"/>
                  <a:gd name="T36" fmla="*/ 44 w 561"/>
                  <a:gd name="T37" fmla="*/ 129 h 346"/>
                  <a:gd name="T38" fmla="*/ 60 w 561"/>
                  <a:gd name="T39" fmla="*/ 115 h 346"/>
                  <a:gd name="T40" fmla="*/ 107 w 561"/>
                  <a:gd name="T41" fmla="*/ 124 h 346"/>
                  <a:gd name="T42" fmla="*/ 116 w 561"/>
                  <a:gd name="T43" fmla="*/ 145 h 346"/>
                  <a:gd name="T44" fmla="*/ 104 w 561"/>
                  <a:gd name="T45" fmla="*/ 186 h 346"/>
                  <a:gd name="T46" fmla="*/ 85 w 561"/>
                  <a:gd name="T47" fmla="*/ 203 h 346"/>
                  <a:gd name="T48" fmla="*/ 94 w 561"/>
                  <a:gd name="T49" fmla="*/ 224 h 346"/>
                  <a:gd name="T50" fmla="*/ 121 w 561"/>
                  <a:gd name="T51" fmla="*/ 230 h 346"/>
                  <a:gd name="T52" fmla="*/ 124 w 561"/>
                  <a:gd name="T53" fmla="*/ 203 h 346"/>
                  <a:gd name="T54" fmla="*/ 145 w 561"/>
                  <a:gd name="T55" fmla="*/ 197 h 346"/>
                  <a:gd name="T56" fmla="*/ 146 w 561"/>
                  <a:gd name="T57" fmla="*/ 220 h 346"/>
                  <a:gd name="T58" fmla="*/ 189 w 561"/>
                  <a:gd name="T59" fmla="*/ 243 h 346"/>
                  <a:gd name="T60" fmla="*/ 256 w 561"/>
                  <a:gd name="T61" fmla="*/ 269 h 346"/>
                  <a:gd name="T62" fmla="*/ 300 w 561"/>
                  <a:gd name="T63" fmla="*/ 268 h 346"/>
                  <a:gd name="T64" fmla="*/ 319 w 561"/>
                  <a:gd name="T65" fmla="*/ 301 h 346"/>
                  <a:gd name="T66" fmla="*/ 374 w 561"/>
                  <a:gd name="T67" fmla="*/ 346 h 346"/>
                  <a:gd name="T68" fmla="*/ 391 w 561"/>
                  <a:gd name="T69" fmla="*/ 334 h 346"/>
                  <a:gd name="T70" fmla="*/ 407 w 561"/>
                  <a:gd name="T71" fmla="*/ 345 h 346"/>
                  <a:gd name="T72" fmla="*/ 449 w 561"/>
                  <a:gd name="T73" fmla="*/ 323 h 346"/>
                  <a:gd name="T74" fmla="*/ 449 w 561"/>
                  <a:gd name="T75" fmla="*/ 323 h 346"/>
                  <a:gd name="T76" fmla="*/ 459 w 561"/>
                  <a:gd name="T77" fmla="*/ 261 h 346"/>
                  <a:gd name="T78" fmla="*/ 470 w 561"/>
                  <a:gd name="T79" fmla="*/ 243 h 346"/>
                  <a:gd name="T80" fmla="*/ 493 w 561"/>
                  <a:gd name="T81" fmla="*/ 236 h 346"/>
                  <a:gd name="T82" fmla="*/ 490 w 561"/>
                  <a:gd name="T83" fmla="*/ 216 h 346"/>
                  <a:gd name="T84" fmla="*/ 547 w 561"/>
                  <a:gd name="T85" fmla="*/ 151 h 346"/>
                  <a:gd name="T86" fmla="*/ 542 w 561"/>
                  <a:gd name="T87" fmla="*/ 129 h 346"/>
                  <a:gd name="T88" fmla="*/ 561 w 561"/>
                  <a:gd name="T89" fmla="*/ 118 h 346"/>
                  <a:gd name="T90" fmla="*/ 558 w 561"/>
                  <a:gd name="T91" fmla="*/ 68 h 346"/>
                  <a:gd name="T92" fmla="*/ 537 w 561"/>
                  <a:gd name="T93" fmla="*/ 68 h 346"/>
                  <a:gd name="T94" fmla="*/ 547 w 561"/>
                  <a:gd name="T95" fmla="*/ 47 h 346"/>
                  <a:gd name="T96" fmla="*/ 530 w 561"/>
                  <a:gd name="T97" fmla="*/ 6 h 346"/>
                  <a:gd name="T98" fmla="*/ 530 w 561"/>
                  <a:gd name="T99" fmla="*/ 6 h 346"/>
                  <a:gd name="T100" fmla="*/ 484 w 561"/>
                  <a:gd name="T101" fmla="*/ 5 h 346"/>
                  <a:gd name="T102" fmla="*/ 512 w 561"/>
                  <a:gd name="T103" fmla="*/ 137 h 346"/>
                  <a:gd name="T104" fmla="*/ 528 w 561"/>
                  <a:gd name="T105" fmla="*/ 129 h 346"/>
                  <a:gd name="T106" fmla="*/ 528 w 561"/>
                  <a:gd name="T107" fmla="*/ 148 h 346"/>
                  <a:gd name="T108" fmla="*/ 512 w 561"/>
                  <a:gd name="T109" fmla="*/ 137 h 3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561" h="346">
                    <a:moveTo>
                      <a:pt x="484" y="5"/>
                    </a:moveTo>
                    <a:lnTo>
                      <a:pt x="423" y="16"/>
                    </a:lnTo>
                    <a:lnTo>
                      <a:pt x="399" y="6"/>
                    </a:lnTo>
                    <a:lnTo>
                      <a:pt x="365" y="21"/>
                    </a:lnTo>
                    <a:lnTo>
                      <a:pt x="350" y="6"/>
                    </a:lnTo>
                    <a:lnTo>
                      <a:pt x="333" y="17"/>
                    </a:lnTo>
                    <a:lnTo>
                      <a:pt x="316" y="0"/>
                    </a:lnTo>
                    <a:lnTo>
                      <a:pt x="247" y="16"/>
                    </a:lnTo>
                    <a:lnTo>
                      <a:pt x="236" y="32"/>
                    </a:lnTo>
                    <a:lnTo>
                      <a:pt x="217" y="21"/>
                    </a:lnTo>
                    <a:lnTo>
                      <a:pt x="198" y="30"/>
                    </a:lnTo>
                    <a:lnTo>
                      <a:pt x="190" y="10"/>
                    </a:lnTo>
                    <a:lnTo>
                      <a:pt x="113" y="28"/>
                    </a:lnTo>
                    <a:lnTo>
                      <a:pt x="77" y="11"/>
                    </a:lnTo>
                    <a:lnTo>
                      <a:pt x="75" y="11"/>
                    </a:lnTo>
                    <a:lnTo>
                      <a:pt x="44" y="55"/>
                    </a:lnTo>
                    <a:lnTo>
                      <a:pt x="0" y="88"/>
                    </a:lnTo>
                    <a:lnTo>
                      <a:pt x="41" y="107"/>
                    </a:lnTo>
                    <a:lnTo>
                      <a:pt x="44" y="129"/>
                    </a:lnTo>
                    <a:lnTo>
                      <a:pt x="60" y="115"/>
                    </a:lnTo>
                    <a:lnTo>
                      <a:pt x="107" y="124"/>
                    </a:lnTo>
                    <a:lnTo>
                      <a:pt x="116" y="145"/>
                    </a:lnTo>
                    <a:lnTo>
                      <a:pt x="104" y="186"/>
                    </a:lnTo>
                    <a:lnTo>
                      <a:pt x="85" y="203"/>
                    </a:lnTo>
                    <a:lnTo>
                      <a:pt x="94" y="224"/>
                    </a:lnTo>
                    <a:lnTo>
                      <a:pt x="121" y="230"/>
                    </a:lnTo>
                    <a:lnTo>
                      <a:pt x="124" y="203"/>
                    </a:lnTo>
                    <a:lnTo>
                      <a:pt x="145" y="197"/>
                    </a:lnTo>
                    <a:lnTo>
                      <a:pt x="146" y="220"/>
                    </a:lnTo>
                    <a:lnTo>
                      <a:pt x="189" y="243"/>
                    </a:lnTo>
                    <a:lnTo>
                      <a:pt x="256" y="269"/>
                    </a:lnTo>
                    <a:lnTo>
                      <a:pt x="300" y="268"/>
                    </a:lnTo>
                    <a:lnTo>
                      <a:pt x="319" y="301"/>
                    </a:lnTo>
                    <a:lnTo>
                      <a:pt x="374" y="346"/>
                    </a:lnTo>
                    <a:lnTo>
                      <a:pt x="391" y="334"/>
                    </a:lnTo>
                    <a:lnTo>
                      <a:pt x="407" y="345"/>
                    </a:lnTo>
                    <a:lnTo>
                      <a:pt x="449" y="323"/>
                    </a:lnTo>
                    <a:lnTo>
                      <a:pt x="449" y="323"/>
                    </a:lnTo>
                    <a:lnTo>
                      <a:pt x="459" y="261"/>
                    </a:lnTo>
                    <a:lnTo>
                      <a:pt x="470" y="243"/>
                    </a:lnTo>
                    <a:lnTo>
                      <a:pt x="493" y="236"/>
                    </a:lnTo>
                    <a:lnTo>
                      <a:pt x="490" y="216"/>
                    </a:lnTo>
                    <a:lnTo>
                      <a:pt x="547" y="151"/>
                    </a:lnTo>
                    <a:lnTo>
                      <a:pt x="542" y="129"/>
                    </a:lnTo>
                    <a:lnTo>
                      <a:pt x="561" y="118"/>
                    </a:lnTo>
                    <a:lnTo>
                      <a:pt x="558" y="68"/>
                    </a:lnTo>
                    <a:lnTo>
                      <a:pt x="537" y="68"/>
                    </a:lnTo>
                    <a:lnTo>
                      <a:pt x="547" y="47"/>
                    </a:lnTo>
                    <a:lnTo>
                      <a:pt x="530" y="6"/>
                    </a:lnTo>
                    <a:lnTo>
                      <a:pt x="530" y="6"/>
                    </a:lnTo>
                    <a:lnTo>
                      <a:pt x="484" y="5"/>
                    </a:lnTo>
                    <a:close/>
                    <a:moveTo>
                      <a:pt x="512" y="137"/>
                    </a:moveTo>
                    <a:lnTo>
                      <a:pt x="528" y="129"/>
                    </a:lnTo>
                    <a:lnTo>
                      <a:pt x="528" y="148"/>
                    </a:lnTo>
                    <a:lnTo>
                      <a:pt x="512" y="13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8" name="Freeform 90">
                <a:extLst>
                  <a:ext uri="{FF2B5EF4-FFF2-40B4-BE49-F238E27FC236}">
                    <a16:creationId xmlns:a16="http://schemas.microsoft.com/office/drawing/2014/main" id="{774526B3-D815-98A9-6DC0-DC8D730D52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49" y="3407"/>
                <a:ext cx="16" cy="19"/>
              </a:xfrm>
              <a:custGeom>
                <a:avLst/>
                <a:gdLst>
                  <a:gd name="T0" fmla="*/ 16 w 16"/>
                  <a:gd name="T1" fmla="*/ 0 h 19"/>
                  <a:gd name="T2" fmla="*/ 0 w 16"/>
                  <a:gd name="T3" fmla="*/ 8 h 19"/>
                  <a:gd name="T4" fmla="*/ 16 w 16"/>
                  <a:gd name="T5" fmla="*/ 19 h 19"/>
                  <a:gd name="T6" fmla="*/ 16 w 16"/>
                  <a:gd name="T7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6" h="19">
                    <a:moveTo>
                      <a:pt x="16" y="0"/>
                    </a:moveTo>
                    <a:lnTo>
                      <a:pt x="0" y="8"/>
                    </a:lnTo>
                    <a:lnTo>
                      <a:pt x="16" y="19"/>
                    </a:lnTo>
                    <a:lnTo>
                      <a:pt x="1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9" name="Freeform 91">
                <a:extLst>
                  <a:ext uri="{FF2B5EF4-FFF2-40B4-BE49-F238E27FC236}">
                    <a16:creationId xmlns:a16="http://schemas.microsoft.com/office/drawing/2014/main" id="{23C8EA7F-A1A4-21FE-F18D-6761C098B8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32" y="1522"/>
                <a:ext cx="383" cy="450"/>
              </a:xfrm>
              <a:custGeom>
                <a:avLst/>
                <a:gdLst>
                  <a:gd name="T0" fmla="*/ 352 w 383"/>
                  <a:gd name="T1" fmla="*/ 41 h 450"/>
                  <a:gd name="T2" fmla="*/ 361 w 383"/>
                  <a:gd name="T3" fmla="*/ 23 h 450"/>
                  <a:gd name="T4" fmla="*/ 319 w 383"/>
                  <a:gd name="T5" fmla="*/ 5 h 450"/>
                  <a:gd name="T6" fmla="*/ 319 w 383"/>
                  <a:gd name="T7" fmla="*/ 5 h 450"/>
                  <a:gd name="T8" fmla="*/ 317 w 383"/>
                  <a:gd name="T9" fmla="*/ 5 h 450"/>
                  <a:gd name="T10" fmla="*/ 276 w 383"/>
                  <a:gd name="T11" fmla="*/ 0 h 450"/>
                  <a:gd name="T12" fmla="*/ 273 w 383"/>
                  <a:gd name="T13" fmla="*/ 19 h 450"/>
                  <a:gd name="T14" fmla="*/ 249 w 383"/>
                  <a:gd name="T15" fmla="*/ 22 h 450"/>
                  <a:gd name="T16" fmla="*/ 237 w 383"/>
                  <a:gd name="T17" fmla="*/ 38 h 450"/>
                  <a:gd name="T18" fmla="*/ 216 w 383"/>
                  <a:gd name="T19" fmla="*/ 31 h 450"/>
                  <a:gd name="T20" fmla="*/ 177 w 383"/>
                  <a:gd name="T21" fmla="*/ 44 h 450"/>
                  <a:gd name="T22" fmla="*/ 157 w 383"/>
                  <a:gd name="T23" fmla="*/ 79 h 450"/>
                  <a:gd name="T24" fmla="*/ 0 w 383"/>
                  <a:gd name="T25" fmla="*/ 151 h 450"/>
                  <a:gd name="T26" fmla="*/ 36 w 383"/>
                  <a:gd name="T27" fmla="*/ 204 h 450"/>
                  <a:gd name="T28" fmla="*/ 15 w 383"/>
                  <a:gd name="T29" fmla="*/ 241 h 450"/>
                  <a:gd name="T30" fmla="*/ 23 w 383"/>
                  <a:gd name="T31" fmla="*/ 260 h 450"/>
                  <a:gd name="T32" fmla="*/ 37 w 383"/>
                  <a:gd name="T33" fmla="*/ 244 h 450"/>
                  <a:gd name="T34" fmla="*/ 47 w 383"/>
                  <a:gd name="T35" fmla="*/ 261 h 450"/>
                  <a:gd name="T36" fmla="*/ 69 w 383"/>
                  <a:gd name="T37" fmla="*/ 256 h 450"/>
                  <a:gd name="T38" fmla="*/ 110 w 383"/>
                  <a:gd name="T39" fmla="*/ 327 h 450"/>
                  <a:gd name="T40" fmla="*/ 130 w 383"/>
                  <a:gd name="T41" fmla="*/ 330 h 450"/>
                  <a:gd name="T42" fmla="*/ 160 w 383"/>
                  <a:gd name="T43" fmla="*/ 359 h 450"/>
                  <a:gd name="T44" fmla="*/ 144 w 383"/>
                  <a:gd name="T45" fmla="*/ 376 h 450"/>
                  <a:gd name="T46" fmla="*/ 119 w 383"/>
                  <a:gd name="T47" fmla="*/ 428 h 450"/>
                  <a:gd name="T48" fmla="*/ 141 w 383"/>
                  <a:gd name="T49" fmla="*/ 450 h 450"/>
                  <a:gd name="T50" fmla="*/ 147 w 383"/>
                  <a:gd name="T51" fmla="*/ 428 h 450"/>
                  <a:gd name="T52" fmla="*/ 229 w 383"/>
                  <a:gd name="T53" fmla="*/ 352 h 450"/>
                  <a:gd name="T54" fmla="*/ 224 w 383"/>
                  <a:gd name="T55" fmla="*/ 283 h 450"/>
                  <a:gd name="T56" fmla="*/ 286 w 383"/>
                  <a:gd name="T57" fmla="*/ 242 h 450"/>
                  <a:gd name="T58" fmla="*/ 367 w 383"/>
                  <a:gd name="T59" fmla="*/ 140 h 450"/>
                  <a:gd name="T60" fmla="*/ 366 w 383"/>
                  <a:gd name="T61" fmla="*/ 119 h 450"/>
                  <a:gd name="T62" fmla="*/ 383 w 383"/>
                  <a:gd name="T63" fmla="*/ 105 h 450"/>
                  <a:gd name="T64" fmla="*/ 352 w 383"/>
                  <a:gd name="T65" fmla="*/ 79 h 450"/>
                  <a:gd name="T66" fmla="*/ 358 w 383"/>
                  <a:gd name="T67" fmla="*/ 58 h 450"/>
                  <a:gd name="T68" fmla="*/ 359 w 383"/>
                  <a:gd name="T69" fmla="*/ 56 h 450"/>
                  <a:gd name="T70" fmla="*/ 352 w 383"/>
                  <a:gd name="T71" fmla="*/ 41 h 4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83" h="450">
                    <a:moveTo>
                      <a:pt x="352" y="41"/>
                    </a:moveTo>
                    <a:lnTo>
                      <a:pt x="361" y="23"/>
                    </a:lnTo>
                    <a:lnTo>
                      <a:pt x="319" y="5"/>
                    </a:lnTo>
                    <a:lnTo>
                      <a:pt x="319" y="5"/>
                    </a:lnTo>
                    <a:lnTo>
                      <a:pt x="317" y="5"/>
                    </a:lnTo>
                    <a:lnTo>
                      <a:pt x="276" y="0"/>
                    </a:lnTo>
                    <a:lnTo>
                      <a:pt x="273" y="19"/>
                    </a:lnTo>
                    <a:lnTo>
                      <a:pt x="249" y="22"/>
                    </a:lnTo>
                    <a:lnTo>
                      <a:pt x="237" y="38"/>
                    </a:lnTo>
                    <a:lnTo>
                      <a:pt x="216" y="31"/>
                    </a:lnTo>
                    <a:lnTo>
                      <a:pt x="177" y="44"/>
                    </a:lnTo>
                    <a:lnTo>
                      <a:pt x="157" y="79"/>
                    </a:lnTo>
                    <a:lnTo>
                      <a:pt x="0" y="151"/>
                    </a:lnTo>
                    <a:lnTo>
                      <a:pt x="36" y="204"/>
                    </a:lnTo>
                    <a:lnTo>
                      <a:pt x="15" y="241"/>
                    </a:lnTo>
                    <a:lnTo>
                      <a:pt x="23" y="260"/>
                    </a:lnTo>
                    <a:lnTo>
                      <a:pt x="37" y="244"/>
                    </a:lnTo>
                    <a:lnTo>
                      <a:pt x="47" y="261"/>
                    </a:lnTo>
                    <a:lnTo>
                      <a:pt x="69" y="256"/>
                    </a:lnTo>
                    <a:lnTo>
                      <a:pt x="110" y="327"/>
                    </a:lnTo>
                    <a:lnTo>
                      <a:pt x="130" y="330"/>
                    </a:lnTo>
                    <a:lnTo>
                      <a:pt x="160" y="359"/>
                    </a:lnTo>
                    <a:lnTo>
                      <a:pt x="144" y="376"/>
                    </a:lnTo>
                    <a:lnTo>
                      <a:pt x="119" y="428"/>
                    </a:lnTo>
                    <a:lnTo>
                      <a:pt x="141" y="450"/>
                    </a:lnTo>
                    <a:lnTo>
                      <a:pt x="147" y="428"/>
                    </a:lnTo>
                    <a:lnTo>
                      <a:pt x="229" y="352"/>
                    </a:lnTo>
                    <a:lnTo>
                      <a:pt x="224" y="283"/>
                    </a:lnTo>
                    <a:lnTo>
                      <a:pt x="286" y="242"/>
                    </a:lnTo>
                    <a:lnTo>
                      <a:pt x="367" y="140"/>
                    </a:lnTo>
                    <a:lnTo>
                      <a:pt x="366" y="119"/>
                    </a:lnTo>
                    <a:lnTo>
                      <a:pt x="383" y="105"/>
                    </a:lnTo>
                    <a:lnTo>
                      <a:pt x="352" y="79"/>
                    </a:lnTo>
                    <a:lnTo>
                      <a:pt x="358" y="58"/>
                    </a:lnTo>
                    <a:lnTo>
                      <a:pt x="359" y="56"/>
                    </a:lnTo>
                    <a:lnTo>
                      <a:pt x="352" y="4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0" name="Freeform 92">
                <a:extLst>
                  <a:ext uri="{FF2B5EF4-FFF2-40B4-BE49-F238E27FC236}">
                    <a16:creationId xmlns:a16="http://schemas.microsoft.com/office/drawing/2014/main" id="{DC17B634-228F-483D-DA93-72F2C45BB0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4" y="1657"/>
                <a:ext cx="288" cy="452"/>
              </a:xfrm>
              <a:custGeom>
                <a:avLst/>
                <a:gdLst>
                  <a:gd name="T0" fmla="*/ 128 w 288"/>
                  <a:gd name="T1" fmla="*/ 16 h 452"/>
                  <a:gd name="T2" fmla="*/ 88 w 288"/>
                  <a:gd name="T3" fmla="*/ 14 h 452"/>
                  <a:gd name="T4" fmla="*/ 73 w 288"/>
                  <a:gd name="T5" fmla="*/ 0 h 452"/>
                  <a:gd name="T6" fmla="*/ 65 w 288"/>
                  <a:gd name="T7" fmla="*/ 10 h 452"/>
                  <a:gd name="T8" fmla="*/ 52 w 288"/>
                  <a:gd name="T9" fmla="*/ 68 h 452"/>
                  <a:gd name="T10" fmla="*/ 8 w 288"/>
                  <a:gd name="T11" fmla="*/ 115 h 452"/>
                  <a:gd name="T12" fmla="*/ 0 w 288"/>
                  <a:gd name="T13" fmla="*/ 143 h 452"/>
                  <a:gd name="T14" fmla="*/ 3 w 288"/>
                  <a:gd name="T15" fmla="*/ 165 h 452"/>
                  <a:gd name="T16" fmla="*/ 62 w 288"/>
                  <a:gd name="T17" fmla="*/ 195 h 452"/>
                  <a:gd name="T18" fmla="*/ 25 w 288"/>
                  <a:gd name="T19" fmla="*/ 222 h 452"/>
                  <a:gd name="T20" fmla="*/ 43 w 288"/>
                  <a:gd name="T21" fmla="*/ 233 h 452"/>
                  <a:gd name="T22" fmla="*/ 58 w 288"/>
                  <a:gd name="T23" fmla="*/ 294 h 452"/>
                  <a:gd name="T24" fmla="*/ 40 w 288"/>
                  <a:gd name="T25" fmla="*/ 331 h 452"/>
                  <a:gd name="T26" fmla="*/ 44 w 288"/>
                  <a:gd name="T27" fmla="*/ 368 h 452"/>
                  <a:gd name="T28" fmla="*/ 25 w 288"/>
                  <a:gd name="T29" fmla="*/ 375 h 452"/>
                  <a:gd name="T30" fmla="*/ 55 w 288"/>
                  <a:gd name="T31" fmla="*/ 430 h 452"/>
                  <a:gd name="T32" fmla="*/ 76 w 288"/>
                  <a:gd name="T33" fmla="*/ 430 h 452"/>
                  <a:gd name="T34" fmla="*/ 77 w 288"/>
                  <a:gd name="T35" fmla="*/ 452 h 452"/>
                  <a:gd name="T36" fmla="*/ 98 w 288"/>
                  <a:gd name="T37" fmla="*/ 450 h 452"/>
                  <a:gd name="T38" fmla="*/ 126 w 288"/>
                  <a:gd name="T39" fmla="*/ 419 h 452"/>
                  <a:gd name="T40" fmla="*/ 150 w 288"/>
                  <a:gd name="T41" fmla="*/ 431 h 452"/>
                  <a:gd name="T42" fmla="*/ 153 w 288"/>
                  <a:gd name="T43" fmla="*/ 450 h 452"/>
                  <a:gd name="T44" fmla="*/ 179 w 288"/>
                  <a:gd name="T45" fmla="*/ 449 h 452"/>
                  <a:gd name="T46" fmla="*/ 219 w 288"/>
                  <a:gd name="T47" fmla="*/ 427 h 452"/>
                  <a:gd name="T48" fmla="*/ 252 w 288"/>
                  <a:gd name="T49" fmla="*/ 379 h 452"/>
                  <a:gd name="T50" fmla="*/ 250 w 288"/>
                  <a:gd name="T51" fmla="*/ 379 h 452"/>
                  <a:gd name="T52" fmla="*/ 269 w 288"/>
                  <a:gd name="T53" fmla="*/ 315 h 452"/>
                  <a:gd name="T54" fmla="*/ 247 w 288"/>
                  <a:gd name="T55" fmla="*/ 293 h 452"/>
                  <a:gd name="T56" fmla="*/ 272 w 288"/>
                  <a:gd name="T57" fmla="*/ 241 h 452"/>
                  <a:gd name="T58" fmla="*/ 288 w 288"/>
                  <a:gd name="T59" fmla="*/ 224 h 452"/>
                  <a:gd name="T60" fmla="*/ 258 w 288"/>
                  <a:gd name="T61" fmla="*/ 195 h 452"/>
                  <a:gd name="T62" fmla="*/ 238 w 288"/>
                  <a:gd name="T63" fmla="*/ 192 h 452"/>
                  <a:gd name="T64" fmla="*/ 197 w 288"/>
                  <a:gd name="T65" fmla="*/ 121 h 452"/>
                  <a:gd name="T66" fmla="*/ 175 w 288"/>
                  <a:gd name="T67" fmla="*/ 126 h 452"/>
                  <a:gd name="T68" fmla="*/ 165 w 288"/>
                  <a:gd name="T69" fmla="*/ 109 h 452"/>
                  <a:gd name="T70" fmla="*/ 151 w 288"/>
                  <a:gd name="T71" fmla="*/ 125 h 452"/>
                  <a:gd name="T72" fmla="*/ 143 w 288"/>
                  <a:gd name="T73" fmla="*/ 106 h 452"/>
                  <a:gd name="T74" fmla="*/ 164 w 288"/>
                  <a:gd name="T75" fmla="*/ 69 h 452"/>
                  <a:gd name="T76" fmla="*/ 128 w 288"/>
                  <a:gd name="T77" fmla="*/ 16 h 4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288" h="452">
                    <a:moveTo>
                      <a:pt x="128" y="16"/>
                    </a:moveTo>
                    <a:lnTo>
                      <a:pt x="88" y="14"/>
                    </a:lnTo>
                    <a:lnTo>
                      <a:pt x="73" y="0"/>
                    </a:lnTo>
                    <a:lnTo>
                      <a:pt x="65" y="10"/>
                    </a:lnTo>
                    <a:lnTo>
                      <a:pt x="52" y="68"/>
                    </a:lnTo>
                    <a:lnTo>
                      <a:pt x="8" y="115"/>
                    </a:lnTo>
                    <a:lnTo>
                      <a:pt x="0" y="143"/>
                    </a:lnTo>
                    <a:lnTo>
                      <a:pt x="3" y="165"/>
                    </a:lnTo>
                    <a:lnTo>
                      <a:pt x="62" y="195"/>
                    </a:lnTo>
                    <a:lnTo>
                      <a:pt x="25" y="222"/>
                    </a:lnTo>
                    <a:lnTo>
                      <a:pt x="43" y="233"/>
                    </a:lnTo>
                    <a:lnTo>
                      <a:pt x="58" y="294"/>
                    </a:lnTo>
                    <a:lnTo>
                      <a:pt x="40" y="331"/>
                    </a:lnTo>
                    <a:lnTo>
                      <a:pt x="44" y="368"/>
                    </a:lnTo>
                    <a:lnTo>
                      <a:pt x="25" y="375"/>
                    </a:lnTo>
                    <a:lnTo>
                      <a:pt x="55" y="430"/>
                    </a:lnTo>
                    <a:lnTo>
                      <a:pt x="76" y="430"/>
                    </a:lnTo>
                    <a:lnTo>
                      <a:pt x="77" y="452"/>
                    </a:lnTo>
                    <a:lnTo>
                      <a:pt x="98" y="450"/>
                    </a:lnTo>
                    <a:lnTo>
                      <a:pt x="126" y="419"/>
                    </a:lnTo>
                    <a:lnTo>
                      <a:pt x="150" y="431"/>
                    </a:lnTo>
                    <a:lnTo>
                      <a:pt x="153" y="450"/>
                    </a:lnTo>
                    <a:lnTo>
                      <a:pt x="179" y="449"/>
                    </a:lnTo>
                    <a:lnTo>
                      <a:pt x="219" y="427"/>
                    </a:lnTo>
                    <a:lnTo>
                      <a:pt x="252" y="379"/>
                    </a:lnTo>
                    <a:lnTo>
                      <a:pt x="250" y="379"/>
                    </a:lnTo>
                    <a:lnTo>
                      <a:pt x="269" y="315"/>
                    </a:lnTo>
                    <a:lnTo>
                      <a:pt x="247" y="293"/>
                    </a:lnTo>
                    <a:lnTo>
                      <a:pt x="272" y="241"/>
                    </a:lnTo>
                    <a:lnTo>
                      <a:pt x="288" y="224"/>
                    </a:lnTo>
                    <a:lnTo>
                      <a:pt x="258" y="195"/>
                    </a:lnTo>
                    <a:lnTo>
                      <a:pt x="238" y="192"/>
                    </a:lnTo>
                    <a:lnTo>
                      <a:pt x="197" y="121"/>
                    </a:lnTo>
                    <a:lnTo>
                      <a:pt x="175" y="126"/>
                    </a:lnTo>
                    <a:lnTo>
                      <a:pt x="165" y="109"/>
                    </a:lnTo>
                    <a:lnTo>
                      <a:pt x="151" y="125"/>
                    </a:lnTo>
                    <a:lnTo>
                      <a:pt x="143" y="106"/>
                    </a:lnTo>
                    <a:lnTo>
                      <a:pt x="164" y="69"/>
                    </a:lnTo>
                    <a:lnTo>
                      <a:pt x="128" y="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1" name="Freeform 93">
                <a:extLst>
                  <a:ext uri="{FF2B5EF4-FFF2-40B4-BE49-F238E27FC236}">
                    <a16:creationId xmlns:a16="http://schemas.microsoft.com/office/drawing/2014/main" id="{24D2952F-FF28-DCAC-53B4-9E800E99A7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90" y="2918"/>
                <a:ext cx="328" cy="379"/>
              </a:xfrm>
              <a:custGeom>
                <a:avLst/>
                <a:gdLst>
                  <a:gd name="T0" fmla="*/ 64 w 328"/>
                  <a:gd name="T1" fmla="*/ 0 h 379"/>
                  <a:gd name="T2" fmla="*/ 20 w 328"/>
                  <a:gd name="T3" fmla="*/ 49 h 379"/>
                  <a:gd name="T4" fmla="*/ 6 w 328"/>
                  <a:gd name="T5" fmla="*/ 86 h 379"/>
                  <a:gd name="T6" fmla="*/ 38 w 328"/>
                  <a:gd name="T7" fmla="*/ 146 h 379"/>
                  <a:gd name="T8" fmla="*/ 86 w 328"/>
                  <a:gd name="T9" fmla="*/ 201 h 379"/>
                  <a:gd name="T10" fmla="*/ 49 w 328"/>
                  <a:gd name="T11" fmla="*/ 196 h 379"/>
                  <a:gd name="T12" fmla="*/ 12 w 328"/>
                  <a:gd name="T13" fmla="*/ 223 h 379"/>
                  <a:gd name="T14" fmla="*/ 22 w 328"/>
                  <a:gd name="T15" fmla="*/ 241 h 379"/>
                  <a:gd name="T16" fmla="*/ 0 w 328"/>
                  <a:gd name="T17" fmla="*/ 252 h 379"/>
                  <a:gd name="T18" fmla="*/ 39 w 328"/>
                  <a:gd name="T19" fmla="*/ 272 h 379"/>
                  <a:gd name="T20" fmla="*/ 50 w 328"/>
                  <a:gd name="T21" fmla="*/ 311 h 379"/>
                  <a:gd name="T22" fmla="*/ 91 w 328"/>
                  <a:gd name="T23" fmla="*/ 330 h 379"/>
                  <a:gd name="T24" fmla="*/ 85 w 328"/>
                  <a:gd name="T25" fmla="*/ 351 h 379"/>
                  <a:gd name="T26" fmla="*/ 100 w 328"/>
                  <a:gd name="T27" fmla="*/ 379 h 379"/>
                  <a:gd name="T28" fmla="*/ 116 w 328"/>
                  <a:gd name="T29" fmla="*/ 349 h 379"/>
                  <a:gd name="T30" fmla="*/ 157 w 328"/>
                  <a:gd name="T31" fmla="*/ 330 h 379"/>
                  <a:gd name="T32" fmla="*/ 165 w 328"/>
                  <a:gd name="T33" fmla="*/ 300 h 379"/>
                  <a:gd name="T34" fmla="*/ 267 w 328"/>
                  <a:gd name="T35" fmla="*/ 245 h 379"/>
                  <a:gd name="T36" fmla="*/ 270 w 328"/>
                  <a:gd name="T37" fmla="*/ 193 h 379"/>
                  <a:gd name="T38" fmla="*/ 314 w 328"/>
                  <a:gd name="T39" fmla="*/ 134 h 379"/>
                  <a:gd name="T40" fmla="*/ 328 w 328"/>
                  <a:gd name="T41" fmla="*/ 102 h 379"/>
                  <a:gd name="T42" fmla="*/ 300 w 328"/>
                  <a:gd name="T43" fmla="*/ 64 h 379"/>
                  <a:gd name="T44" fmla="*/ 217 w 328"/>
                  <a:gd name="T45" fmla="*/ 96 h 379"/>
                  <a:gd name="T46" fmla="*/ 151 w 328"/>
                  <a:gd name="T47" fmla="*/ 61 h 379"/>
                  <a:gd name="T48" fmla="*/ 107 w 328"/>
                  <a:gd name="T49" fmla="*/ 52 h 379"/>
                  <a:gd name="T50" fmla="*/ 64 w 328"/>
                  <a:gd name="T51" fmla="*/ 0 h 3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328" h="379">
                    <a:moveTo>
                      <a:pt x="64" y="0"/>
                    </a:moveTo>
                    <a:lnTo>
                      <a:pt x="20" y="49"/>
                    </a:lnTo>
                    <a:lnTo>
                      <a:pt x="6" y="86"/>
                    </a:lnTo>
                    <a:lnTo>
                      <a:pt x="38" y="146"/>
                    </a:lnTo>
                    <a:lnTo>
                      <a:pt x="86" y="201"/>
                    </a:lnTo>
                    <a:lnTo>
                      <a:pt x="49" y="196"/>
                    </a:lnTo>
                    <a:lnTo>
                      <a:pt x="12" y="223"/>
                    </a:lnTo>
                    <a:lnTo>
                      <a:pt x="22" y="241"/>
                    </a:lnTo>
                    <a:lnTo>
                      <a:pt x="0" y="252"/>
                    </a:lnTo>
                    <a:lnTo>
                      <a:pt x="39" y="272"/>
                    </a:lnTo>
                    <a:lnTo>
                      <a:pt x="50" y="311"/>
                    </a:lnTo>
                    <a:lnTo>
                      <a:pt x="91" y="330"/>
                    </a:lnTo>
                    <a:lnTo>
                      <a:pt x="85" y="351"/>
                    </a:lnTo>
                    <a:lnTo>
                      <a:pt x="100" y="379"/>
                    </a:lnTo>
                    <a:lnTo>
                      <a:pt x="116" y="349"/>
                    </a:lnTo>
                    <a:lnTo>
                      <a:pt x="157" y="330"/>
                    </a:lnTo>
                    <a:lnTo>
                      <a:pt x="165" y="300"/>
                    </a:lnTo>
                    <a:lnTo>
                      <a:pt x="267" y="245"/>
                    </a:lnTo>
                    <a:lnTo>
                      <a:pt x="270" y="193"/>
                    </a:lnTo>
                    <a:lnTo>
                      <a:pt x="314" y="134"/>
                    </a:lnTo>
                    <a:lnTo>
                      <a:pt x="328" y="102"/>
                    </a:lnTo>
                    <a:lnTo>
                      <a:pt x="300" y="64"/>
                    </a:lnTo>
                    <a:lnTo>
                      <a:pt x="217" y="96"/>
                    </a:lnTo>
                    <a:lnTo>
                      <a:pt x="151" y="61"/>
                    </a:lnTo>
                    <a:lnTo>
                      <a:pt x="107" y="52"/>
                    </a:lnTo>
                    <a:lnTo>
                      <a:pt x="6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2" name="Freeform 94">
                <a:extLst>
                  <a:ext uri="{FF2B5EF4-FFF2-40B4-BE49-F238E27FC236}">
                    <a16:creationId xmlns:a16="http://schemas.microsoft.com/office/drawing/2014/main" id="{7CD2D460-AFAF-2BF9-A5A5-DA4D221966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0" y="3170"/>
                <a:ext cx="400" cy="338"/>
              </a:xfrm>
              <a:custGeom>
                <a:avLst/>
                <a:gdLst>
                  <a:gd name="T0" fmla="*/ 339 w 400"/>
                  <a:gd name="T1" fmla="*/ 20 h 338"/>
                  <a:gd name="T2" fmla="*/ 300 w 400"/>
                  <a:gd name="T3" fmla="*/ 0 h 338"/>
                  <a:gd name="T4" fmla="*/ 231 w 400"/>
                  <a:gd name="T5" fmla="*/ 3 h 338"/>
                  <a:gd name="T6" fmla="*/ 223 w 400"/>
                  <a:gd name="T7" fmla="*/ 26 h 338"/>
                  <a:gd name="T8" fmla="*/ 180 w 400"/>
                  <a:gd name="T9" fmla="*/ 1 h 338"/>
                  <a:gd name="T10" fmla="*/ 110 w 400"/>
                  <a:gd name="T11" fmla="*/ 63 h 338"/>
                  <a:gd name="T12" fmla="*/ 81 w 400"/>
                  <a:gd name="T13" fmla="*/ 28 h 338"/>
                  <a:gd name="T14" fmla="*/ 63 w 400"/>
                  <a:gd name="T15" fmla="*/ 40 h 338"/>
                  <a:gd name="T16" fmla="*/ 25 w 400"/>
                  <a:gd name="T17" fmla="*/ 39 h 338"/>
                  <a:gd name="T18" fmla="*/ 23 w 400"/>
                  <a:gd name="T19" fmla="*/ 42 h 338"/>
                  <a:gd name="T20" fmla="*/ 37 w 400"/>
                  <a:gd name="T21" fmla="*/ 69 h 338"/>
                  <a:gd name="T22" fmla="*/ 14 w 400"/>
                  <a:gd name="T23" fmla="*/ 75 h 338"/>
                  <a:gd name="T24" fmla="*/ 0 w 400"/>
                  <a:gd name="T25" fmla="*/ 111 h 338"/>
                  <a:gd name="T26" fmla="*/ 39 w 400"/>
                  <a:gd name="T27" fmla="*/ 176 h 338"/>
                  <a:gd name="T28" fmla="*/ 20 w 400"/>
                  <a:gd name="T29" fmla="*/ 179 h 338"/>
                  <a:gd name="T30" fmla="*/ 12 w 400"/>
                  <a:gd name="T31" fmla="*/ 198 h 338"/>
                  <a:gd name="T32" fmla="*/ 28 w 400"/>
                  <a:gd name="T33" fmla="*/ 244 h 338"/>
                  <a:gd name="T34" fmla="*/ 11 w 400"/>
                  <a:gd name="T35" fmla="*/ 256 h 338"/>
                  <a:gd name="T36" fmla="*/ 8 w 400"/>
                  <a:gd name="T37" fmla="*/ 280 h 338"/>
                  <a:gd name="T38" fmla="*/ 50 w 400"/>
                  <a:gd name="T39" fmla="*/ 305 h 338"/>
                  <a:gd name="T40" fmla="*/ 48 w 400"/>
                  <a:gd name="T41" fmla="*/ 325 h 338"/>
                  <a:gd name="T42" fmla="*/ 111 w 400"/>
                  <a:gd name="T43" fmla="*/ 306 h 338"/>
                  <a:gd name="T44" fmla="*/ 152 w 400"/>
                  <a:gd name="T45" fmla="*/ 319 h 338"/>
                  <a:gd name="T46" fmla="*/ 162 w 400"/>
                  <a:gd name="T47" fmla="*/ 338 h 338"/>
                  <a:gd name="T48" fmla="*/ 176 w 400"/>
                  <a:gd name="T49" fmla="*/ 299 h 338"/>
                  <a:gd name="T50" fmla="*/ 228 w 400"/>
                  <a:gd name="T51" fmla="*/ 308 h 338"/>
                  <a:gd name="T52" fmla="*/ 228 w 400"/>
                  <a:gd name="T53" fmla="*/ 288 h 338"/>
                  <a:gd name="T54" fmla="*/ 268 w 400"/>
                  <a:gd name="T55" fmla="*/ 278 h 338"/>
                  <a:gd name="T56" fmla="*/ 287 w 400"/>
                  <a:gd name="T57" fmla="*/ 261 h 338"/>
                  <a:gd name="T58" fmla="*/ 314 w 400"/>
                  <a:gd name="T59" fmla="*/ 264 h 338"/>
                  <a:gd name="T60" fmla="*/ 330 w 400"/>
                  <a:gd name="T61" fmla="*/ 226 h 338"/>
                  <a:gd name="T62" fmla="*/ 305 w 400"/>
                  <a:gd name="T63" fmla="*/ 214 h 338"/>
                  <a:gd name="T64" fmla="*/ 349 w 400"/>
                  <a:gd name="T65" fmla="*/ 157 h 338"/>
                  <a:gd name="T66" fmla="*/ 386 w 400"/>
                  <a:gd name="T67" fmla="*/ 152 h 338"/>
                  <a:gd name="T68" fmla="*/ 400 w 400"/>
                  <a:gd name="T69" fmla="*/ 127 h 338"/>
                  <a:gd name="T70" fmla="*/ 385 w 400"/>
                  <a:gd name="T71" fmla="*/ 99 h 338"/>
                  <a:gd name="T72" fmla="*/ 391 w 400"/>
                  <a:gd name="T73" fmla="*/ 78 h 338"/>
                  <a:gd name="T74" fmla="*/ 350 w 400"/>
                  <a:gd name="T75" fmla="*/ 59 h 338"/>
                  <a:gd name="T76" fmla="*/ 339 w 400"/>
                  <a:gd name="T77" fmla="*/ 20 h 3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400" h="338">
                    <a:moveTo>
                      <a:pt x="339" y="20"/>
                    </a:moveTo>
                    <a:lnTo>
                      <a:pt x="300" y="0"/>
                    </a:lnTo>
                    <a:lnTo>
                      <a:pt x="231" y="3"/>
                    </a:lnTo>
                    <a:lnTo>
                      <a:pt x="223" y="26"/>
                    </a:lnTo>
                    <a:lnTo>
                      <a:pt x="180" y="1"/>
                    </a:lnTo>
                    <a:lnTo>
                      <a:pt x="110" y="63"/>
                    </a:lnTo>
                    <a:lnTo>
                      <a:pt x="81" y="28"/>
                    </a:lnTo>
                    <a:lnTo>
                      <a:pt x="63" y="40"/>
                    </a:lnTo>
                    <a:lnTo>
                      <a:pt x="25" y="39"/>
                    </a:lnTo>
                    <a:lnTo>
                      <a:pt x="23" y="42"/>
                    </a:lnTo>
                    <a:lnTo>
                      <a:pt x="37" y="69"/>
                    </a:lnTo>
                    <a:lnTo>
                      <a:pt x="14" y="75"/>
                    </a:lnTo>
                    <a:lnTo>
                      <a:pt x="0" y="111"/>
                    </a:lnTo>
                    <a:lnTo>
                      <a:pt x="39" y="176"/>
                    </a:lnTo>
                    <a:lnTo>
                      <a:pt x="20" y="179"/>
                    </a:lnTo>
                    <a:lnTo>
                      <a:pt x="12" y="198"/>
                    </a:lnTo>
                    <a:lnTo>
                      <a:pt x="28" y="244"/>
                    </a:lnTo>
                    <a:lnTo>
                      <a:pt x="11" y="256"/>
                    </a:lnTo>
                    <a:lnTo>
                      <a:pt x="8" y="280"/>
                    </a:lnTo>
                    <a:lnTo>
                      <a:pt x="50" y="305"/>
                    </a:lnTo>
                    <a:lnTo>
                      <a:pt x="48" y="325"/>
                    </a:lnTo>
                    <a:lnTo>
                      <a:pt x="111" y="306"/>
                    </a:lnTo>
                    <a:lnTo>
                      <a:pt x="152" y="319"/>
                    </a:lnTo>
                    <a:lnTo>
                      <a:pt x="162" y="338"/>
                    </a:lnTo>
                    <a:lnTo>
                      <a:pt x="176" y="299"/>
                    </a:lnTo>
                    <a:lnTo>
                      <a:pt x="228" y="308"/>
                    </a:lnTo>
                    <a:lnTo>
                      <a:pt x="228" y="288"/>
                    </a:lnTo>
                    <a:lnTo>
                      <a:pt x="268" y="278"/>
                    </a:lnTo>
                    <a:lnTo>
                      <a:pt x="287" y="261"/>
                    </a:lnTo>
                    <a:lnTo>
                      <a:pt x="314" y="264"/>
                    </a:lnTo>
                    <a:lnTo>
                      <a:pt x="330" y="226"/>
                    </a:lnTo>
                    <a:lnTo>
                      <a:pt x="305" y="214"/>
                    </a:lnTo>
                    <a:lnTo>
                      <a:pt x="349" y="157"/>
                    </a:lnTo>
                    <a:lnTo>
                      <a:pt x="386" y="152"/>
                    </a:lnTo>
                    <a:lnTo>
                      <a:pt x="400" y="127"/>
                    </a:lnTo>
                    <a:lnTo>
                      <a:pt x="385" y="99"/>
                    </a:lnTo>
                    <a:lnTo>
                      <a:pt x="391" y="78"/>
                    </a:lnTo>
                    <a:lnTo>
                      <a:pt x="350" y="59"/>
                    </a:lnTo>
                    <a:lnTo>
                      <a:pt x="339" y="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3" name="Freeform 95">
                <a:extLst>
                  <a:ext uri="{FF2B5EF4-FFF2-40B4-BE49-F238E27FC236}">
                    <a16:creationId xmlns:a16="http://schemas.microsoft.com/office/drawing/2014/main" id="{8194C366-31A1-5558-59F4-EE5FD91E0B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4" y="3126"/>
                <a:ext cx="519" cy="328"/>
              </a:xfrm>
              <a:custGeom>
                <a:avLst/>
                <a:gdLst>
                  <a:gd name="T0" fmla="*/ 443 w 519"/>
                  <a:gd name="T1" fmla="*/ 67 h 328"/>
                  <a:gd name="T2" fmla="*/ 442 w 519"/>
                  <a:gd name="T3" fmla="*/ 47 h 328"/>
                  <a:gd name="T4" fmla="*/ 395 w 519"/>
                  <a:gd name="T5" fmla="*/ 37 h 328"/>
                  <a:gd name="T6" fmla="*/ 401 w 519"/>
                  <a:gd name="T7" fmla="*/ 18 h 328"/>
                  <a:gd name="T8" fmla="*/ 387 w 519"/>
                  <a:gd name="T9" fmla="*/ 0 h 328"/>
                  <a:gd name="T10" fmla="*/ 360 w 519"/>
                  <a:gd name="T11" fmla="*/ 4 h 328"/>
                  <a:gd name="T12" fmla="*/ 330 w 519"/>
                  <a:gd name="T13" fmla="*/ 31 h 328"/>
                  <a:gd name="T14" fmla="*/ 329 w 519"/>
                  <a:gd name="T15" fmla="*/ 51 h 328"/>
                  <a:gd name="T16" fmla="*/ 293 w 519"/>
                  <a:gd name="T17" fmla="*/ 34 h 328"/>
                  <a:gd name="T18" fmla="*/ 277 w 519"/>
                  <a:gd name="T19" fmla="*/ 45 h 328"/>
                  <a:gd name="T20" fmla="*/ 274 w 519"/>
                  <a:gd name="T21" fmla="*/ 25 h 328"/>
                  <a:gd name="T22" fmla="*/ 253 w 519"/>
                  <a:gd name="T23" fmla="*/ 25 h 328"/>
                  <a:gd name="T24" fmla="*/ 253 w 519"/>
                  <a:gd name="T25" fmla="*/ 23 h 328"/>
                  <a:gd name="T26" fmla="*/ 227 w 519"/>
                  <a:gd name="T27" fmla="*/ 31 h 328"/>
                  <a:gd name="T28" fmla="*/ 206 w 519"/>
                  <a:gd name="T29" fmla="*/ 69 h 328"/>
                  <a:gd name="T30" fmla="*/ 162 w 519"/>
                  <a:gd name="T31" fmla="*/ 59 h 328"/>
                  <a:gd name="T32" fmla="*/ 161 w 519"/>
                  <a:gd name="T33" fmla="*/ 121 h 328"/>
                  <a:gd name="T34" fmla="*/ 120 w 519"/>
                  <a:gd name="T35" fmla="*/ 121 h 328"/>
                  <a:gd name="T36" fmla="*/ 120 w 519"/>
                  <a:gd name="T37" fmla="*/ 121 h 328"/>
                  <a:gd name="T38" fmla="*/ 73 w 519"/>
                  <a:gd name="T39" fmla="*/ 152 h 328"/>
                  <a:gd name="T40" fmla="*/ 30 w 519"/>
                  <a:gd name="T41" fmla="*/ 136 h 328"/>
                  <a:gd name="T42" fmla="*/ 35 w 519"/>
                  <a:gd name="T43" fmla="*/ 204 h 328"/>
                  <a:gd name="T44" fmla="*/ 29 w 519"/>
                  <a:gd name="T45" fmla="*/ 226 h 328"/>
                  <a:gd name="T46" fmla="*/ 5 w 519"/>
                  <a:gd name="T47" fmla="*/ 240 h 328"/>
                  <a:gd name="T48" fmla="*/ 0 w 519"/>
                  <a:gd name="T49" fmla="*/ 259 h 328"/>
                  <a:gd name="T50" fmla="*/ 25 w 519"/>
                  <a:gd name="T51" fmla="*/ 295 h 328"/>
                  <a:gd name="T52" fmla="*/ 44 w 519"/>
                  <a:gd name="T53" fmla="*/ 284 h 328"/>
                  <a:gd name="T54" fmla="*/ 54 w 519"/>
                  <a:gd name="T55" fmla="*/ 305 h 328"/>
                  <a:gd name="T56" fmla="*/ 76 w 519"/>
                  <a:gd name="T57" fmla="*/ 299 h 328"/>
                  <a:gd name="T58" fmla="*/ 101 w 519"/>
                  <a:gd name="T59" fmla="*/ 261 h 328"/>
                  <a:gd name="T60" fmla="*/ 109 w 519"/>
                  <a:gd name="T61" fmla="*/ 281 h 328"/>
                  <a:gd name="T62" fmla="*/ 208 w 519"/>
                  <a:gd name="T63" fmla="*/ 314 h 328"/>
                  <a:gd name="T64" fmla="*/ 219 w 519"/>
                  <a:gd name="T65" fmla="*/ 328 h 328"/>
                  <a:gd name="T66" fmla="*/ 258 w 519"/>
                  <a:gd name="T67" fmla="*/ 300 h 328"/>
                  <a:gd name="T68" fmla="*/ 305 w 519"/>
                  <a:gd name="T69" fmla="*/ 300 h 328"/>
                  <a:gd name="T70" fmla="*/ 352 w 519"/>
                  <a:gd name="T71" fmla="*/ 250 h 328"/>
                  <a:gd name="T72" fmla="*/ 429 w 519"/>
                  <a:gd name="T73" fmla="*/ 193 h 328"/>
                  <a:gd name="T74" fmla="*/ 489 w 519"/>
                  <a:gd name="T75" fmla="*/ 176 h 328"/>
                  <a:gd name="T76" fmla="*/ 489 w 519"/>
                  <a:gd name="T77" fmla="*/ 177 h 328"/>
                  <a:gd name="T78" fmla="*/ 519 w 519"/>
                  <a:gd name="T79" fmla="*/ 138 h 328"/>
                  <a:gd name="T80" fmla="*/ 508 w 519"/>
                  <a:gd name="T81" fmla="*/ 118 h 328"/>
                  <a:gd name="T82" fmla="*/ 465 w 519"/>
                  <a:gd name="T83" fmla="*/ 70 h 328"/>
                  <a:gd name="T84" fmla="*/ 443 w 519"/>
                  <a:gd name="T85" fmla="*/ 67 h 3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519" h="328">
                    <a:moveTo>
                      <a:pt x="443" y="67"/>
                    </a:moveTo>
                    <a:lnTo>
                      <a:pt x="442" y="47"/>
                    </a:lnTo>
                    <a:lnTo>
                      <a:pt x="395" y="37"/>
                    </a:lnTo>
                    <a:lnTo>
                      <a:pt x="401" y="18"/>
                    </a:lnTo>
                    <a:lnTo>
                      <a:pt x="387" y="0"/>
                    </a:lnTo>
                    <a:lnTo>
                      <a:pt x="360" y="4"/>
                    </a:lnTo>
                    <a:lnTo>
                      <a:pt x="330" y="31"/>
                    </a:lnTo>
                    <a:lnTo>
                      <a:pt x="329" y="51"/>
                    </a:lnTo>
                    <a:lnTo>
                      <a:pt x="293" y="34"/>
                    </a:lnTo>
                    <a:lnTo>
                      <a:pt x="277" y="45"/>
                    </a:lnTo>
                    <a:lnTo>
                      <a:pt x="274" y="25"/>
                    </a:lnTo>
                    <a:lnTo>
                      <a:pt x="253" y="25"/>
                    </a:lnTo>
                    <a:lnTo>
                      <a:pt x="253" y="23"/>
                    </a:lnTo>
                    <a:lnTo>
                      <a:pt x="227" y="31"/>
                    </a:lnTo>
                    <a:lnTo>
                      <a:pt x="206" y="69"/>
                    </a:lnTo>
                    <a:lnTo>
                      <a:pt x="162" y="59"/>
                    </a:lnTo>
                    <a:lnTo>
                      <a:pt x="161" y="121"/>
                    </a:lnTo>
                    <a:lnTo>
                      <a:pt x="120" y="121"/>
                    </a:lnTo>
                    <a:lnTo>
                      <a:pt x="120" y="121"/>
                    </a:lnTo>
                    <a:lnTo>
                      <a:pt x="73" y="152"/>
                    </a:lnTo>
                    <a:lnTo>
                      <a:pt x="30" y="136"/>
                    </a:lnTo>
                    <a:lnTo>
                      <a:pt x="35" y="204"/>
                    </a:lnTo>
                    <a:lnTo>
                      <a:pt x="29" y="226"/>
                    </a:lnTo>
                    <a:lnTo>
                      <a:pt x="5" y="240"/>
                    </a:lnTo>
                    <a:lnTo>
                      <a:pt x="0" y="259"/>
                    </a:lnTo>
                    <a:lnTo>
                      <a:pt x="25" y="295"/>
                    </a:lnTo>
                    <a:lnTo>
                      <a:pt x="44" y="284"/>
                    </a:lnTo>
                    <a:lnTo>
                      <a:pt x="54" y="305"/>
                    </a:lnTo>
                    <a:lnTo>
                      <a:pt x="76" y="299"/>
                    </a:lnTo>
                    <a:lnTo>
                      <a:pt x="101" y="261"/>
                    </a:lnTo>
                    <a:lnTo>
                      <a:pt x="109" y="281"/>
                    </a:lnTo>
                    <a:lnTo>
                      <a:pt x="208" y="314"/>
                    </a:lnTo>
                    <a:lnTo>
                      <a:pt x="219" y="328"/>
                    </a:lnTo>
                    <a:lnTo>
                      <a:pt x="258" y="300"/>
                    </a:lnTo>
                    <a:lnTo>
                      <a:pt x="305" y="300"/>
                    </a:lnTo>
                    <a:lnTo>
                      <a:pt x="352" y="250"/>
                    </a:lnTo>
                    <a:lnTo>
                      <a:pt x="429" y="193"/>
                    </a:lnTo>
                    <a:lnTo>
                      <a:pt x="489" y="176"/>
                    </a:lnTo>
                    <a:lnTo>
                      <a:pt x="489" y="177"/>
                    </a:lnTo>
                    <a:lnTo>
                      <a:pt x="519" y="138"/>
                    </a:lnTo>
                    <a:lnTo>
                      <a:pt x="508" y="118"/>
                    </a:lnTo>
                    <a:lnTo>
                      <a:pt x="465" y="70"/>
                    </a:lnTo>
                    <a:lnTo>
                      <a:pt x="443" y="6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4" name="Freeform 96">
                <a:extLst>
                  <a:ext uri="{FF2B5EF4-FFF2-40B4-BE49-F238E27FC236}">
                    <a16:creationId xmlns:a16="http://schemas.microsoft.com/office/drawing/2014/main" id="{742F919F-BEBD-BD15-5490-9C8C03B9DE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9" y="3357"/>
                <a:ext cx="494" cy="340"/>
              </a:xfrm>
              <a:custGeom>
                <a:avLst/>
                <a:gdLst>
                  <a:gd name="T0" fmla="*/ 275 w 494"/>
                  <a:gd name="T1" fmla="*/ 28 h 340"/>
                  <a:gd name="T2" fmla="*/ 280 w 494"/>
                  <a:gd name="T3" fmla="*/ 9 h 340"/>
                  <a:gd name="T4" fmla="*/ 195 w 494"/>
                  <a:gd name="T5" fmla="*/ 0 h 340"/>
                  <a:gd name="T6" fmla="*/ 175 w 494"/>
                  <a:gd name="T7" fmla="*/ 3 h 340"/>
                  <a:gd name="T8" fmla="*/ 167 w 494"/>
                  <a:gd name="T9" fmla="*/ 27 h 340"/>
                  <a:gd name="T10" fmla="*/ 123 w 494"/>
                  <a:gd name="T11" fmla="*/ 20 h 340"/>
                  <a:gd name="T12" fmla="*/ 110 w 494"/>
                  <a:gd name="T13" fmla="*/ 3 h 340"/>
                  <a:gd name="T14" fmla="*/ 107 w 494"/>
                  <a:gd name="T15" fmla="*/ 9 h 340"/>
                  <a:gd name="T16" fmla="*/ 69 w 494"/>
                  <a:gd name="T17" fmla="*/ 22 h 340"/>
                  <a:gd name="T18" fmla="*/ 60 w 494"/>
                  <a:gd name="T19" fmla="*/ 3 h 340"/>
                  <a:gd name="T20" fmla="*/ 0 w 494"/>
                  <a:gd name="T21" fmla="*/ 74 h 340"/>
                  <a:gd name="T22" fmla="*/ 16 w 494"/>
                  <a:gd name="T23" fmla="*/ 113 h 340"/>
                  <a:gd name="T24" fmla="*/ 77 w 494"/>
                  <a:gd name="T25" fmla="*/ 140 h 340"/>
                  <a:gd name="T26" fmla="*/ 93 w 494"/>
                  <a:gd name="T27" fmla="*/ 176 h 340"/>
                  <a:gd name="T28" fmla="*/ 95 w 494"/>
                  <a:gd name="T29" fmla="*/ 198 h 340"/>
                  <a:gd name="T30" fmla="*/ 79 w 494"/>
                  <a:gd name="T31" fmla="*/ 214 h 340"/>
                  <a:gd name="T32" fmla="*/ 96 w 494"/>
                  <a:gd name="T33" fmla="*/ 233 h 340"/>
                  <a:gd name="T34" fmla="*/ 88 w 494"/>
                  <a:gd name="T35" fmla="*/ 253 h 340"/>
                  <a:gd name="T36" fmla="*/ 65 w 494"/>
                  <a:gd name="T37" fmla="*/ 258 h 340"/>
                  <a:gd name="T38" fmla="*/ 71 w 494"/>
                  <a:gd name="T39" fmla="*/ 299 h 340"/>
                  <a:gd name="T40" fmla="*/ 95 w 494"/>
                  <a:gd name="T41" fmla="*/ 308 h 340"/>
                  <a:gd name="T42" fmla="*/ 118 w 494"/>
                  <a:gd name="T43" fmla="*/ 300 h 340"/>
                  <a:gd name="T44" fmla="*/ 153 w 494"/>
                  <a:gd name="T45" fmla="*/ 340 h 340"/>
                  <a:gd name="T46" fmla="*/ 212 w 494"/>
                  <a:gd name="T47" fmla="*/ 311 h 340"/>
                  <a:gd name="T48" fmla="*/ 203 w 494"/>
                  <a:gd name="T49" fmla="*/ 271 h 340"/>
                  <a:gd name="T50" fmla="*/ 222 w 494"/>
                  <a:gd name="T51" fmla="*/ 260 h 340"/>
                  <a:gd name="T52" fmla="*/ 318 w 494"/>
                  <a:gd name="T53" fmla="*/ 267 h 340"/>
                  <a:gd name="T54" fmla="*/ 376 w 494"/>
                  <a:gd name="T55" fmla="*/ 228 h 340"/>
                  <a:gd name="T56" fmla="*/ 432 w 494"/>
                  <a:gd name="T57" fmla="*/ 263 h 340"/>
                  <a:gd name="T58" fmla="*/ 436 w 494"/>
                  <a:gd name="T59" fmla="*/ 193 h 340"/>
                  <a:gd name="T60" fmla="*/ 475 w 494"/>
                  <a:gd name="T61" fmla="*/ 118 h 340"/>
                  <a:gd name="T62" fmla="*/ 494 w 494"/>
                  <a:gd name="T63" fmla="*/ 97 h 340"/>
                  <a:gd name="T64" fmla="*/ 483 w 494"/>
                  <a:gd name="T65" fmla="*/ 83 h 340"/>
                  <a:gd name="T66" fmla="*/ 384 w 494"/>
                  <a:gd name="T67" fmla="*/ 50 h 340"/>
                  <a:gd name="T68" fmla="*/ 376 w 494"/>
                  <a:gd name="T69" fmla="*/ 30 h 340"/>
                  <a:gd name="T70" fmla="*/ 351 w 494"/>
                  <a:gd name="T71" fmla="*/ 68 h 340"/>
                  <a:gd name="T72" fmla="*/ 329 w 494"/>
                  <a:gd name="T73" fmla="*/ 74 h 340"/>
                  <a:gd name="T74" fmla="*/ 319 w 494"/>
                  <a:gd name="T75" fmla="*/ 53 h 340"/>
                  <a:gd name="T76" fmla="*/ 300 w 494"/>
                  <a:gd name="T77" fmla="*/ 64 h 340"/>
                  <a:gd name="T78" fmla="*/ 275 w 494"/>
                  <a:gd name="T79" fmla="*/ 28 h 3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494" h="340">
                    <a:moveTo>
                      <a:pt x="275" y="28"/>
                    </a:moveTo>
                    <a:lnTo>
                      <a:pt x="280" y="9"/>
                    </a:lnTo>
                    <a:lnTo>
                      <a:pt x="195" y="0"/>
                    </a:lnTo>
                    <a:lnTo>
                      <a:pt x="175" y="3"/>
                    </a:lnTo>
                    <a:lnTo>
                      <a:pt x="167" y="27"/>
                    </a:lnTo>
                    <a:lnTo>
                      <a:pt x="123" y="20"/>
                    </a:lnTo>
                    <a:lnTo>
                      <a:pt x="110" y="3"/>
                    </a:lnTo>
                    <a:lnTo>
                      <a:pt x="107" y="9"/>
                    </a:lnTo>
                    <a:lnTo>
                      <a:pt x="69" y="22"/>
                    </a:lnTo>
                    <a:lnTo>
                      <a:pt x="60" y="3"/>
                    </a:lnTo>
                    <a:lnTo>
                      <a:pt x="0" y="74"/>
                    </a:lnTo>
                    <a:lnTo>
                      <a:pt x="16" y="113"/>
                    </a:lnTo>
                    <a:lnTo>
                      <a:pt x="77" y="140"/>
                    </a:lnTo>
                    <a:lnTo>
                      <a:pt x="93" y="176"/>
                    </a:lnTo>
                    <a:lnTo>
                      <a:pt x="95" y="198"/>
                    </a:lnTo>
                    <a:lnTo>
                      <a:pt x="79" y="214"/>
                    </a:lnTo>
                    <a:lnTo>
                      <a:pt x="96" y="233"/>
                    </a:lnTo>
                    <a:lnTo>
                      <a:pt x="88" y="253"/>
                    </a:lnTo>
                    <a:lnTo>
                      <a:pt x="65" y="258"/>
                    </a:lnTo>
                    <a:lnTo>
                      <a:pt x="71" y="299"/>
                    </a:lnTo>
                    <a:lnTo>
                      <a:pt x="95" y="308"/>
                    </a:lnTo>
                    <a:lnTo>
                      <a:pt x="118" y="300"/>
                    </a:lnTo>
                    <a:lnTo>
                      <a:pt x="153" y="340"/>
                    </a:lnTo>
                    <a:lnTo>
                      <a:pt x="212" y="311"/>
                    </a:lnTo>
                    <a:lnTo>
                      <a:pt x="203" y="271"/>
                    </a:lnTo>
                    <a:lnTo>
                      <a:pt x="222" y="260"/>
                    </a:lnTo>
                    <a:lnTo>
                      <a:pt x="318" y="267"/>
                    </a:lnTo>
                    <a:lnTo>
                      <a:pt x="376" y="228"/>
                    </a:lnTo>
                    <a:lnTo>
                      <a:pt x="432" y="263"/>
                    </a:lnTo>
                    <a:lnTo>
                      <a:pt x="436" y="193"/>
                    </a:lnTo>
                    <a:lnTo>
                      <a:pt x="475" y="118"/>
                    </a:lnTo>
                    <a:lnTo>
                      <a:pt x="494" y="97"/>
                    </a:lnTo>
                    <a:lnTo>
                      <a:pt x="483" y="83"/>
                    </a:lnTo>
                    <a:lnTo>
                      <a:pt x="384" y="50"/>
                    </a:lnTo>
                    <a:lnTo>
                      <a:pt x="376" y="30"/>
                    </a:lnTo>
                    <a:lnTo>
                      <a:pt x="351" y="68"/>
                    </a:lnTo>
                    <a:lnTo>
                      <a:pt x="329" y="74"/>
                    </a:lnTo>
                    <a:lnTo>
                      <a:pt x="319" y="53"/>
                    </a:lnTo>
                    <a:lnTo>
                      <a:pt x="300" y="64"/>
                    </a:lnTo>
                    <a:lnTo>
                      <a:pt x="275" y="2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5" name="Freeform 97">
                <a:extLst>
                  <a:ext uri="{FF2B5EF4-FFF2-40B4-BE49-F238E27FC236}">
                    <a16:creationId xmlns:a16="http://schemas.microsoft.com/office/drawing/2014/main" id="{D952B3BC-146B-2AEE-652A-D5EA3F3DC5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27" y="590"/>
                <a:ext cx="325" cy="557"/>
              </a:xfrm>
              <a:custGeom>
                <a:avLst/>
                <a:gdLst>
                  <a:gd name="T0" fmla="*/ 127 w 325"/>
                  <a:gd name="T1" fmla="*/ 30 h 557"/>
                  <a:gd name="T2" fmla="*/ 80 w 325"/>
                  <a:gd name="T3" fmla="*/ 33 h 557"/>
                  <a:gd name="T4" fmla="*/ 1 w 325"/>
                  <a:gd name="T5" fmla="*/ 0 h 557"/>
                  <a:gd name="T6" fmla="*/ 0 w 325"/>
                  <a:gd name="T7" fmla="*/ 21 h 557"/>
                  <a:gd name="T8" fmla="*/ 22 w 325"/>
                  <a:gd name="T9" fmla="*/ 33 h 557"/>
                  <a:gd name="T10" fmla="*/ 26 w 325"/>
                  <a:gd name="T11" fmla="*/ 68 h 557"/>
                  <a:gd name="T12" fmla="*/ 12 w 325"/>
                  <a:gd name="T13" fmla="*/ 82 h 557"/>
                  <a:gd name="T14" fmla="*/ 29 w 325"/>
                  <a:gd name="T15" fmla="*/ 154 h 557"/>
                  <a:gd name="T16" fmla="*/ 91 w 325"/>
                  <a:gd name="T17" fmla="*/ 219 h 557"/>
                  <a:gd name="T18" fmla="*/ 81 w 325"/>
                  <a:gd name="T19" fmla="*/ 290 h 557"/>
                  <a:gd name="T20" fmla="*/ 95 w 325"/>
                  <a:gd name="T21" fmla="*/ 310 h 557"/>
                  <a:gd name="T22" fmla="*/ 91 w 325"/>
                  <a:gd name="T23" fmla="*/ 353 h 557"/>
                  <a:gd name="T24" fmla="*/ 75 w 325"/>
                  <a:gd name="T25" fmla="*/ 394 h 557"/>
                  <a:gd name="T26" fmla="*/ 105 w 325"/>
                  <a:gd name="T27" fmla="*/ 460 h 557"/>
                  <a:gd name="T28" fmla="*/ 124 w 325"/>
                  <a:gd name="T29" fmla="*/ 468 h 557"/>
                  <a:gd name="T30" fmla="*/ 141 w 325"/>
                  <a:gd name="T31" fmla="*/ 457 h 557"/>
                  <a:gd name="T32" fmla="*/ 133 w 325"/>
                  <a:gd name="T33" fmla="*/ 479 h 557"/>
                  <a:gd name="T34" fmla="*/ 83 w 325"/>
                  <a:gd name="T35" fmla="*/ 483 h 557"/>
                  <a:gd name="T36" fmla="*/ 117 w 325"/>
                  <a:gd name="T37" fmla="*/ 551 h 557"/>
                  <a:gd name="T38" fmla="*/ 136 w 325"/>
                  <a:gd name="T39" fmla="*/ 557 h 557"/>
                  <a:gd name="T40" fmla="*/ 187 w 325"/>
                  <a:gd name="T41" fmla="*/ 524 h 557"/>
                  <a:gd name="T42" fmla="*/ 224 w 325"/>
                  <a:gd name="T43" fmla="*/ 540 h 557"/>
                  <a:gd name="T44" fmla="*/ 286 w 325"/>
                  <a:gd name="T45" fmla="*/ 546 h 557"/>
                  <a:gd name="T46" fmla="*/ 286 w 325"/>
                  <a:gd name="T47" fmla="*/ 546 h 557"/>
                  <a:gd name="T48" fmla="*/ 311 w 325"/>
                  <a:gd name="T49" fmla="*/ 515 h 557"/>
                  <a:gd name="T50" fmla="*/ 325 w 325"/>
                  <a:gd name="T51" fmla="*/ 466 h 557"/>
                  <a:gd name="T52" fmla="*/ 295 w 325"/>
                  <a:gd name="T53" fmla="*/ 438 h 557"/>
                  <a:gd name="T54" fmla="*/ 227 w 325"/>
                  <a:gd name="T55" fmla="*/ 422 h 557"/>
                  <a:gd name="T56" fmla="*/ 215 w 325"/>
                  <a:gd name="T57" fmla="*/ 405 h 557"/>
                  <a:gd name="T58" fmla="*/ 246 w 325"/>
                  <a:gd name="T59" fmla="*/ 368 h 557"/>
                  <a:gd name="T60" fmla="*/ 235 w 325"/>
                  <a:gd name="T61" fmla="*/ 351 h 557"/>
                  <a:gd name="T62" fmla="*/ 292 w 325"/>
                  <a:gd name="T63" fmla="*/ 316 h 557"/>
                  <a:gd name="T64" fmla="*/ 276 w 325"/>
                  <a:gd name="T65" fmla="*/ 258 h 557"/>
                  <a:gd name="T66" fmla="*/ 290 w 325"/>
                  <a:gd name="T67" fmla="*/ 241 h 557"/>
                  <a:gd name="T68" fmla="*/ 231 w 325"/>
                  <a:gd name="T69" fmla="*/ 219 h 557"/>
                  <a:gd name="T70" fmla="*/ 227 w 325"/>
                  <a:gd name="T71" fmla="*/ 172 h 557"/>
                  <a:gd name="T72" fmla="*/ 226 w 325"/>
                  <a:gd name="T73" fmla="*/ 172 h 557"/>
                  <a:gd name="T74" fmla="*/ 180 w 325"/>
                  <a:gd name="T75" fmla="*/ 98 h 557"/>
                  <a:gd name="T76" fmla="*/ 198 w 325"/>
                  <a:gd name="T77" fmla="*/ 41 h 557"/>
                  <a:gd name="T78" fmla="*/ 190 w 325"/>
                  <a:gd name="T79" fmla="*/ 22 h 557"/>
                  <a:gd name="T80" fmla="*/ 144 w 325"/>
                  <a:gd name="T81" fmla="*/ 17 h 557"/>
                  <a:gd name="T82" fmla="*/ 127 w 325"/>
                  <a:gd name="T83" fmla="*/ 30 h 5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325" h="557">
                    <a:moveTo>
                      <a:pt x="127" y="30"/>
                    </a:moveTo>
                    <a:lnTo>
                      <a:pt x="80" y="33"/>
                    </a:lnTo>
                    <a:lnTo>
                      <a:pt x="1" y="0"/>
                    </a:lnTo>
                    <a:lnTo>
                      <a:pt x="0" y="21"/>
                    </a:lnTo>
                    <a:lnTo>
                      <a:pt x="22" y="33"/>
                    </a:lnTo>
                    <a:lnTo>
                      <a:pt x="26" y="68"/>
                    </a:lnTo>
                    <a:lnTo>
                      <a:pt x="12" y="82"/>
                    </a:lnTo>
                    <a:lnTo>
                      <a:pt x="29" y="154"/>
                    </a:lnTo>
                    <a:lnTo>
                      <a:pt x="91" y="219"/>
                    </a:lnTo>
                    <a:lnTo>
                      <a:pt x="81" y="290"/>
                    </a:lnTo>
                    <a:lnTo>
                      <a:pt x="95" y="310"/>
                    </a:lnTo>
                    <a:lnTo>
                      <a:pt x="91" y="353"/>
                    </a:lnTo>
                    <a:lnTo>
                      <a:pt x="75" y="394"/>
                    </a:lnTo>
                    <a:lnTo>
                      <a:pt x="105" y="460"/>
                    </a:lnTo>
                    <a:lnTo>
                      <a:pt x="124" y="468"/>
                    </a:lnTo>
                    <a:lnTo>
                      <a:pt x="141" y="457"/>
                    </a:lnTo>
                    <a:lnTo>
                      <a:pt x="133" y="479"/>
                    </a:lnTo>
                    <a:lnTo>
                      <a:pt x="83" y="483"/>
                    </a:lnTo>
                    <a:lnTo>
                      <a:pt x="117" y="551"/>
                    </a:lnTo>
                    <a:lnTo>
                      <a:pt x="136" y="557"/>
                    </a:lnTo>
                    <a:lnTo>
                      <a:pt x="187" y="524"/>
                    </a:lnTo>
                    <a:lnTo>
                      <a:pt x="224" y="540"/>
                    </a:lnTo>
                    <a:lnTo>
                      <a:pt x="286" y="546"/>
                    </a:lnTo>
                    <a:lnTo>
                      <a:pt x="286" y="546"/>
                    </a:lnTo>
                    <a:lnTo>
                      <a:pt x="311" y="515"/>
                    </a:lnTo>
                    <a:lnTo>
                      <a:pt x="325" y="466"/>
                    </a:lnTo>
                    <a:lnTo>
                      <a:pt x="295" y="438"/>
                    </a:lnTo>
                    <a:lnTo>
                      <a:pt x="227" y="422"/>
                    </a:lnTo>
                    <a:lnTo>
                      <a:pt x="215" y="405"/>
                    </a:lnTo>
                    <a:lnTo>
                      <a:pt x="246" y="368"/>
                    </a:lnTo>
                    <a:lnTo>
                      <a:pt x="235" y="351"/>
                    </a:lnTo>
                    <a:lnTo>
                      <a:pt x="292" y="316"/>
                    </a:lnTo>
                    <a:lnTo>
                      <a:pt x="276" y="258"/>
                    </a:lnTo>
                    <a:lnTo>
                      <a:pt x="290" y="241"/>
                    </a:lnTo>
                    <a:lnTo>
                      <a:pt x="231" y="219"/>
                    </a:lnTo>
                    <a:lnTo>
                      <a:pt x="227" y="172"/>
                    </a:lnTo>
                    <a:lnTo>
                      <a:pt x="226" y="172"/>
                    </a:lnTo>
                    <a:lnTo>
                      <a:pt x="180" y="98"/>
                    </a:lnTo>
                    <a:lnTo>
                      <a:pt x="198" y="41"/>
                    </a:lnTo>
                    <a:lnTo>
                      <a:pt x="190" y="22"/>
                    </a:lnTo>
                    <a:lnTo>
                      <a:pt x="144" y="17"/>
                    </a:lnTo>
                    <a:lnTo>
                      <a:pt x="127" y="3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6" name="Freeform 98">
                <a:extLst>
                  <a:ext uri="{FF2B5EF4-FFF2-40B4-BE49-F238E27FC236}">
                    <a16:creationId xmlns:a16="http://schemas.microsoft.com/office/drawing/2014/main" id="{02C9CF89-CCF6-5A60-F973-5CA4202902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90" y="1034"/>
                <a:ext cx="364" cy="463"/>
              </a:xfrm>
              <a:custGeom>
                <a:avLst/>
                <a:gdLst>
                  <a:gd name="T0" fmla="*/ 107 w 364"/>
                  <a:gd name="T1" fmla="*/ 69 h 463"/>
                  <a:gd name="T2" fmla="*/ 110 w 364"/>
                  <a:gd name="T3" fmla="*/ 71 h 463"/>
                  <a:gd name="T4" fmla="*/ 110 w 364"/>
                  <a:gd name="T5" fmla="*/ 110 h 463"/>
                  <a:gd name="T6" fmla="*/ 99 w 364"/>
                  <a:gd name="T7" fmla="*/ 173 h 463"/>
                  <a:gd name="T8" fmla="*/ 34 w 364"/>
                  <a:gd name="T9" fmla="*/ 192 h 463"/>
                  <a:gd name="T10" fmla="*/ 0 w 364"/>
                  <a:gd name="T11" fmla="*/ 242 h 463"/>
                  <a:gd name="T12" fmla="*/ 8 w 364"/>
                  <a:gd name="T13" fmla="*/ 272 h 463"/>
                  <a:gd name="T14" fmla="*/ 33 w 364"/>
                  <a:gd name="T15" fmla="*/ 274 h 463"/>
                  <a:gd name="T16" fmla="*/ 9 w 364"/>
                  <a:gd name="T17" fmla="*/ 280 h 463"/>
                  <a:gd name="T18" fmla="*/ 12 w 364"/>
                  <a:gd name="T19" fmla="*/ 301 h 463"/>
                  <a:gd name="T20" fmla="*/ 49 w 364"/>
                  <a:gd name="T21" fmla="*/ 319 h 463"/>
                  <a:gd name="T22" fmla="*/ 56 w 364"/>
                  <a:gd name="T23" fmla="*/ 337 h 463"/>
                  <a:gd name="T24" fmla="*/ 45 w 364"/>
                  <a:gd name="T25" fmla="*/ 356 h 463"/>
                  <a:gd name="T26" fmla="*/ 63 w 364"/>
                  <a:gd name="T27" fmla="*/ 368 h 463"/>
                  <a:gd name="T28" fmla="*/ 55 w 364"/>
                  <a:gd name="T29" fmla="*/ 390 h 463"/>
                  <a:gd name="T30" fmla="*/ 38 w 364"/>
                  <a:gd name="T31" fmla="*/ 406 h 463"/>
                  <a:gd name="T32" fmla="*/ 58 w 364"/>
                  <a:gd name="T33" fmla="*/ 417 h 463"/>
                  <a:gd name="T34" fmla="*/ 38 w 364"/>
                  <a:gd name="T35" fmla="*/ 422 h 463"/>
                  <a:gd name="T36" fmla="*/ 44 w 364"/>
                  <a:gd name="T37" fmla="*/ 463 h 463"/>
                  <a:gd name="T38" fmla="*/ 80 w 364"/>
                  <a:gd name="T39" fmla="*/ 437 h 463"/>
                  <a:gd name="T40" fmla="*/ 173 w 364"/>
                  <a:gd name="T41" fmla="*/ 434 h 463"/>
                  <a:gd name="T42" fmla="*/ 185 w 364"/>
                  <a:gd name="T43" fmla="*/ 415 h 463"/>
                  <a:gd name="T44" fmla="*/ 248 w 364"/>
                  <a:gd name="T45" fmla="*/ 387 h 463"/>
                  <a:gd name="T46" fmla="*/ 295 w 364"/>
                  <a:gd name="T47" fmla="*/ 412 h 463"/>
                  <a:gd name="T48" fmla="*/ 300 w 364"/>
                  <a:gd name="T49" fmla="*/ 398 h 463"/>
                  <a:gd name="T50" fmla="*/ 325 w 364"/>
                  <a:gd name="T51" fmla="*/ 337 h 463"/>
                  <a:gd name="T52" fmla="*/ 364 w 364"/>
                  <a:gd name="T53" fmla="*/ 321 h 463"/>
                  <a:gd name="T54" fmla="*/ 350 w 364"/>
                  <a:gd name="T55" fmla="*/ 198 h 463"/>
                  <a:gd name="T56" fmla="*/ 361 w 364"/>
                  <a:gd name="T57" fmla="*/ 183 h 463"/>
                  <a:gd name="T58" fmla="*/ 361 w 364"/>
                  <a:gd name="T59" fmla="*/ 96 h 463"/>
                  <a:gd name="T60" fmla="*/ 324 w 364"/>
                  <a:gd name="T61" fmla="*/ 80 h 463"/>
                  <a:gd name="T62" fmla="*/ 273 w 364"/>
                  <a:gd name="T63" fmla="*/ 113 h 463"/>
                  <a:gd name="T64" fmla="*/ 254 w 364"/>
                  <a:gd name="T65" fmla="*/ 107 h 463"/>
                  <a:gd name="T66" fmla="*/ 220 w 364"/>
                  <a:gd name="T67" fmla="*/ 39 h 463"/>
                  <a:gd name="T68" fmla="*/ 140 w 364"/>
                  <a:gd name="T69" fmla="*/ 39 h 463"/>
                  <a:gd name="T70" fmla="*/ 141 w 364"/>
                  <a:gd name="T71" fmla="*/ 0 h 463"/>
                  <a:gd name="T72" fmla="*/ 119 w 364"/>
                  <a:gd name="T73" fmla="*/ 5 h 463"/>
                  <a:gd name="T74" fmla="*/ 91 w 364"/>
                  <a:gd name="T75" fmla="*/ 31 h 463"/>
                  <a:gd name="T76" fmla="*/ 107 w 364"/>
                  <a:gd name="T77" fmla="*/ 69 h 4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364" h="463">
                    <a:moveTo>
                      <a:pt x="107" y="69"/>
                    </a:moveTo>
                    <a:lnTo>
                      <a:pt x="110" y="71"/>
                    </a:lnTo>
                    <a:lnTo>
                      <a:pt x="110" y="110"/>
                    </a:lnTo>
                    <a:lnTo>
                      <a:pt x="99" y="173"/>
                    </a:lnTo>
                    <a:lnTo>
                      <a:pt x="34" y="192"/>
                    </a:lnTo>
                    <a:lnTo>
                      <a:pt x="0" y="242"/>
                    </a:lnTo>
                    <a:lnTo>
                      <a:pt x="8" y="272"/>
                    </a:lnTo>
                    <a:lnTo>
                      <a:pt x="33" y="274"/>
                    </a:lnTo>
                    <a:lnTo>
                      <a:pt x="9" y="280"/>
                    </a:lnTo>
                    <a:lnTo>
                      <a:pt x="12" y="301"/>
                    </a:lnTo>
                    <a:lnTo>
                      <a:pt x="49" y="319"/>
                    </a:lnTo>
                    <a:lnTo>
                      <a:pt x="56" y="337"/>
                    </a:lnTo>
                    <a:lnTo>
                      <a:pt x="45" y="356"/>
                    </a:lnTo>
                    <a:lnTo>
                      <a:pt x="63" y="368"/>
                    </a:lnTo>
                    <a:lnTo>
                      <a:pt x="55" y="390"/>
                    </a:lnTo>
                    <a:lnTo>
                      <a:pt x="38" y="406"/>
                    </a:lnTo>
                    <a:lnTo>
                      <a:pt x="58" y="417"/>
                    </a:lnTo>
                    <a:lnTo>
                      <a:pt x="38" y="422"/>
                    </a:lnTo>
                    <a:lnTo>
                      <a:pt x="44" y="463"/>
                    </a:lnTo>
                    <a:lnTo>
                      <a:pt x="80" y="437"/>
                    </a:lnTo>
                    <a:lnTo>
                      <a:pt x="173" y="434"/>
                    </a:lnTo>
                    <a:lnTo>
                      <a:pt x="185" y="415"/>
                    </a:lnTo>
                    <a:lnTo>
                      <a:pt x="248" y="387"/>
                    </a:lnTo>
                    <a:lnTo>
                      <a:pt x="295" y="412"/>
                    </a:lnTo>
                    <a:lnTo>
                      <a:pt x="300" y="398"/>
                    </a:lnTo>
                    <a:lnTo>
                      <a:pt x="325" y="337"/>
                    </a:lnTo>
                    <a:lnTo>
                      <a:pt x="364" y="321"/>
                    </a:lnTo>
                    <a:lnTo>
                      <a:pt x="350" y="198"/>
                    </a:lnTo>
                    <a:lnTo>
                      <a:pt x="361" y="183"/>
                    </a:lnTo>
                    <a:lnTo>
                      <a:pt x="361" y="96"/>
                    </a:lnTo>
                    <a:lnTo>
                      <a:pt x="324" y="80"/>
                    </a:lnTo>
                    <a:lnTo>
                      <a:pt x="273" y="113"/>
                    </a:lnTo>
                    <a:lnTo>
                      <a:pt x="254" y="107"/>
                    </a:lnTo>
                    <a:lnTo>
                      <a:pt x="220" y="39"/>
                    </a:lnTo>
                    <a:lnTo>
                      <a:pt x="140" y="39"/>
                    </a:lnTo>
                    <a:lnTo>
                      <a:pt x="141" y="0"/>
                    </a:lnTo>
                    <a:lnTo>
                      <a:pt x="119" y="5"/>
                    </a:lnTo>
                    <a:lnTo>
                      <a:pt x="91" y="31"/>
                    </a:lnTo>
                    <a:lnTo>
                      <a:pt x="107" y="6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7" name="Freeform 99">
                <a:extLst>
                  <a:ext uri="{FF2B5EF4-FFF2-40B4-BE49-F238E27FC236}">
                    <a16:creationId xmlns:a16="http://schemas.microsoft.com/office/drawing/2014/main" id="{55CC59B4-2EC2-32F0-F820-86B4221EBCB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321" y="63"/>
                <a:ext cx="451" cy="426"/>
              </a:xfrm>
              <a:custGeom>
                <a:avLst/>
                <a:gdLst>
                  <a:gd name="T0" fmla="*/ 334 w 451"/>
                  <a:gd name="T1" fmla="*/ 162 h 426"/>
                  <a:gd name="T2" fmla="*/ 252 w 451"/>
                  <a:gd name="T3" fmla="*/ 159 h 426"/>
                  <a:gd name="T4" fmla="*/ 224 w 451"/>
                  <a:gd name="T5" fmla="*/ 129 h 426"/>
                  <a:gd name="T6" fmla="*/ 228 w 451"/>
                  <a:gd name="T7" fmla="*/ 109 h 426"/>
                  <a:gd name="T8" fmla="*/ 189 w 451"/>
                  <a:gd name="T9" fmla="*/ 90 h 426"/>
                  <a:gd name="T10" fmla="*/ 142 w 451"/>
                  <a:gd name="T11" fmla="*/ 0 h 426"/>
                  <a:gd name="T12" fmla="*/ 44 w 451"/>
                  <a:gd name="T13" fmla="*/ 30 h 426"/>
                  <a:gd name="T14" fmla="*/ 4 w 451"/>
                  <a:gd name="T15" fmla="*/ 66 h 426"/>
                  <a:gd name="T16" fmla="*/ 4 w 451"/>
                  <a:gd name="T17" fmla="*/ 194 h 426"/>
                  <a:gd name="T18" fmla="*/ 24 w 451"/>
                  <a:gd name="T19" fmla="*/ 217 h 426"/>
                  <a:gd name="T20" fmla="*/ 5 w 451"/>
                  <a:gd name="T21" fmla="*/ 205 h 426"/>
                  <a:gd name="T22" fmla="*/ 0 w 451"/>
                  <a:gd name="T23" fmla="*/ 247 h 426"/>
                  <a:gd name="T24" fmla="*/ 4 w 451"/>
                  <a:gd name="T25" fmla="*/ 274 h 426"/>
                  <a:gd name="T26" fmla="*/ 19 w 451"/>
                  <a:gd name="T27" fmla="*/ 285 h 426"/>
                  <a:gd name="T28" fmla="*/ 106 w 451"/>
                  <a:gd name="T29" fmla="*/ 293 h 426"/>
                  <a:gd name="T30" fmla="*/ 112 w 451"/>
                  <a:gd name="T31" fmla="*/ 315 h 426"/>
                  <a:gd name="T32" fmla="*/ 164 w 451"/>
                  <a:gd name="T33" fmla="*/ 354 h 426"/>
                  <a:gd name="T34" fmla="*/ 247 w 451"/>
                  <a:gd name="T35" fmla="*/ 337 h 426"/>
                  <a:gd name="T36" fmla="*/ 230 w 451"/>
                  <a:gd name="T37" fmla="*/ 378 h 426"/>
                  <a:gd name="T38" fmla="*/ 241 w 451"/>
                  <a:gd name="T39" fmla="*/ 400 h 426"/>
                  <a:gd name="T40" fmla="*/ 258 w 451"/>
                  <a:gd name="T41" fmla="*/ 378 h 426"/>
                  <a:gd name="T42" fmla="*/ 318 w 451"/>
                  <a:gd name="T43" fmla="*/ 403 h 426"/>
                  <a:gd name="T44" fmla="*/ 324 w 451"/>
                  <a:gd name="T45" fmla="*/ 382 h 426"/>
                  <a:gd name="T46" fmla="*/ 343 w 451"/>
                  <a:gd name="T47" fmla="*/ 415 h 426"/>
                  <a:gd name="T48" fmla="*/ 360 w 451"/>
                  <a:gd name="T49" fmla="*/ 403 h 426"/>
                  <a:gd name="T50" fmla="*/ 367 w 451"/>
                  <a:gd name="T51" fmla="*/ 426 h 426"/>
                  <a:gd name="T52" fmla="*/ 426 w 451"/>
                  <a:gd name="T53" fmla="*/ 414 h 426"/>
                  <a:gd name="T54" fmla="*/ 451 w 451"/>
                  <a:gd name="T55" fmla="*/ 338 h 426"/>
                  <a:gd name="T56" fmla="*/ 439 w 451"/>
                  <a:gd name="T57" fmla="*/ 321 h 426"/>
                  <a:gd name="T58" fmla="*/ 418 w 451"/>
                  <a:gd name="T59" fmla="*/ 319 h 426"/>
                  <a:gd name="T60" fmla="*/ 422 w 451"/>
                  <a:gd name="T61" fmla="*/ 299 h 426"/>
                  <a:gd name="T62" fmla="*/ 395 w 451"/>
                  <a:gd name="T63" fmla="*/ 263 h 426"/>
                  <a:gd name="T64" fmla="*/ 417 w 451"/>
                  <a:gd name="T65" fmla="*/ 250 h 426"/>
                  <a:gd name="T66" fmla="*/ 390 w 451"/>
                  <a:gd name="T67" fmla="*/ 214 h 426"/>
                  <a:gd name="T68" fmla="*/ 348 w 451"/>
                  <a:gd name="T69" fmla="*/ 206 h 426"/>
                  <a:gd name="T70" fmla="*/ 356 w 451"/>
                  <a:gd name="T71" fmla="*/ 164 h 426"/>
                  <a:gd name="T72" fmla="*/ 346 w 451"/>
                  <a:gd name="T73" fmla="*/ 146 h 426"/>
                  <a:gd name="T74" fmla="*/ 334 w 451"/>
                  <a:gd name="T75" fmla="*/ 162 h 426"/>
                  <a:gd name="T76" fmla="*/ 422 w 451"/>
                  <a:gd name="T77" fmla="*/ 381 h 426"/>
                  <a:gd name="T78" fmla="*/ 401 w 451"/>
                  <a:gd name="T79" fmla="*/ 386 h 426"/>
                  <a:gd name="T80" fmla="*/ 426 w 451"/>
                  <a:gd name="T81" fmla="*/ 362 h 426"/>
                  <a:gd name="T82" fmla="*/ 422 w 451"/>
                  <a:gd name="T83" fmla="*/ 381 h 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451" h="426">
                    <a:moveTo>
                      <a:pt x="334" y="162"/>
                    </a:moveTo>
                    <a:lnTo>
                      <a:pt x="252" y="159"/>
                    </a:lnTo>
                    <a:lnTo>
                      <a:pt x="224" y="129"/>
                    </a:lnTo>
                    <a:lnTo>
                      <a:pt x="228" y="109"/>
                    </a:lnTo>
                    <a:lnTo>
                      <a:pt x="189" y="90"/>
                    </a:lnTo>
                    <a:lnTo>
                      <a:pt x="142" y="0"/>
                    </a:lnTo>
                    <a:lnTo>
                      <a:pt x="44" y="30"/>
                    </a:lnTo>
                    <a:lnTo>
                      <a:pt x="4" y="66"/>
                    </a:lnTo>
                    <a:lnTo>
                      <a:pt x="4" y="194"/>
                    </a:lnTo>
                    <a:lnTo>
                      <a:pt x="24" y="217"/>
                    </a:lnTo>
                    <a:lnTo>
                      <a:pt x="5" y="205"/>
                    </a:lnTo>
                    <a:lnTo>
                      <a:pt x="0" y="247"/>
                    </a:lnTo>
                    <a:lnTo>
                      <a:pt x="4" y="274"/>
                    </a:lnTo>
                    <a:lnTo>
                      <a:pt x="19" y="285"/>
                    </a:lnTo>
                    <a:lnTo>
                      <a:pt x="106" y="293"/>
                    </a:lnTo>
                    <a:lnTo>
                      <a:pt x="112" y="315"/>
                    </a:lnTo>
                    <a:lnTo>
                      <a:pt x="164" y="354"/>
                    </a:lnTo>
                    <a:lnTo>
                      <a:pt x="247" y="337"/>
                    </a:lnTo>
                    <a:lnTo>
                      <a:pt x="230" y="378"/>
                    </a:lnTo>
                    <a:lnTo>
                      <a:pt x="241" y="400"/>
                    </a:lnTo>
                    <a:lnTo>
                      <a:pt x="258" y="378"/>
                    </a:lnTo>
                    <a:lnTo>
                      <a:pt x="318" y="403"/>
                    </a:lnTo>
                    <a:lnTo>
                      <a:pt x="324" y="382"/>
                    </a:lnTo>
                    <a:lnTo>
                      <a:pt x="343" y="415"/>
                    </a:lnTo>
                    <a:lnTo>
                      <a:pt x="360" y="403"/>
                    </a:lnTo>
                    <a:lnTo>
                      <a:pt x="367" y="426"/>
                    </a:lnTo>
                    <a:lnTo>
                      <a:pt x="426" y="414"/>
                    </a:lnTo>
                    <a:lnTo>
                      <a:pt x="451" y="338"/>
                    </a:lnTo>
                    <a:lnTo>
                      <a:pt x="439" y="321"/>
                    </a:lnTo>
                    <a:lnTo>
                      <a:pt x="418" y="319"/>
                    </a:lnTo>
                    <a:lnTo>
                      <a:pt x="422" y="299"/>
                    </a:lnTo>
                    <a:lnTo>
                      <a:pt x="395" y="263"/>
                    </a:lnTo>
                    <a:lnTo>
                      <a:pt x="417" y="250"/>
                    </a:lnTo>
                    <a:lnTo>
                      <a:pt x="390" y="214"/>
                    </a:lnTo>
                    <a:lnTo>
                      <a:pt x="348" y="206"/>
                    </a:lnTo>
                    <a:lnTo>
                      <a:pt x="356" y="164"/>
                    </a:lnTo>
                    <a:lnTo>
                      <a:pt x="346" y="146"/>
                    </a:lnTo>
                    <a:lnTo>
                      <a:pt x="334" y="162"/>
                    </a:lnTo>
                    <a:close/>
                    <a:moveTo>
                      <a:pt x="422" y="381"/>
                    </a:moveTo>
                    <a:lnTo>
                      <a:pt x="401" y="386"/>
                    </a:lnTo>
                    <a:lnTo>
                      <a:pt x="426" y="362"/>
                    </a:lnTo>
                    <a:lnTo>
                      <a:pt x="422" y="38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8" name="Freeform 100">
                <a:extLst>
                  <a:ext uri="{FF2B5EF4-FFF2-40B4-BE49-F238E27FC236}">
                    <a16:creationId xmlns:a16="http://schemas.microsoft.com/office/drawing/2014/main" id="{585C62FF-0F72-20FE-60C9-1B86E4EACB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68" y="348"/>
                <a:ext cx="503" cy="340"/>
              </a:xfrm>
              <a:custGeom>
                <a:avLst/>
                <a:gdLst>
                  <a:gd name="T0" fmla="*/ 500 w 503"/>
                  <a:gd name="T1" fmla="*/ 173 h 340"/>
                  <a:gd name="T2" fmla="*/ 503 w 503"/>
                  <a:gd name="T3" fmla="*/ 146 h 340"/>
                  <a:gd name="T4" fmla="*/ 479 w 503"/>
                  <a:gd name="T5" fmla="*/ 129 h 340"/>
                  <a:gd name="T6" fmla="*/ 420 w 503"/>
                  <a:gd name="T7" fmla="*/ 141 h 340"/>
                  <a:gd name="T8" fmla="*/ 413 w 503"/>
                  <a:gd name="T9" fmla="*/ 118 h 340"/>
                  <a:gd name="T10" fmla="*/ 396 w 503"/>
                  <a:gd name="T11" fmla="*/ 130 h 340"/>
                  <a:gd name="T12" fmla="*/ 377 w 503"/>
                  <a:gd name="T13" fmla="*/ 97 h 340"/>
                  <a:gd name="T14" fmla="*/ 371 w 503"/>
                  <a:gd name="T15" fmla="*/ 118 h 340"/>
                  <a:gd name="T16" fmla="*/ 311 w 503"/>
                  <a:gd name="T17" fmla="*/ 93 h 340"/>
                  <a:gd name="T18" fmla="*/ 294 w 503"/>
                  <a:gd name="T19" fmla="*/ 115 h 340"/>
                  <a:gd name="T20" fmla="*/ 283 w 503"/>
                  <a:gd name="T21" fmla="*/ 93 h 340"/>
                  <a:gd name="T22" fmla="*/ 300 w 503"/>
                  <a:gd name="T23" fmla="*/ 52 h 340"/>
                  <a:gd name="T24" fmla="*/ 217 w 503"/>
                  <a:gd name="T25" fmla="*/ 69 h 340"/>
                  <a:gd name="T26" fmla="*/ 165 w 503"/>
                  <a:gd name="T27" fmla="*/ 30 h 340"/>
                  <a:gd name="T28" fmla="*/ 159 w 503"/>
                  <a:gd name="T29" fmla="*/ 8 h 340"/>
                  <a:gd name="T30" fmla="*/ 72 w 503"/>
                  <a:gd name="T31" fmla="*/ 0 h 340"/>
                  <a:gd name="T32" fmla="*/ 47 w 503"/>
                  <a:gd name="T33" fmla="*/ 11 h 340"/>
                  <a:gd name="T34" fmla="*/ 44 w 503"/>
                  <a:gd name="T35" fmla="*/ 31 h 340"/>
                  <a:gd name="T36" fmla="*/ 66 w 503"/>
                  <a:gd name="T37" fmla="*/ 71 h 340"/>
                  <a:gd name="T38" fmla="*/ 46 w 503"/>
                  <a:gd name="T39" fmla="*/ 60 h 340"/>
                  <a:gd name="T40" fmla="*/ 0 w 503"/>
                  <a:gd name="T41" fmla="*/ 123 h 340"/>
                  <a:gd name="T42" fmla="*/ 0 w 503"/>
                  <a:gd name="T43" fmla="*/ 123 h 340"/>
                  <a:gd name="T44" fmla="*/ 88 w 503"/>
                  <a:gd name="T45" fmla="*/ 198 h 340"/>
                  <a:gd name="T46" fmla="*/ 113 w 503"/>
                  <a:gd name="T47" fmla="*/ 258 h 340"/>
                  <a:gd name="T48" fmla="*/ 113 w 503"/>
                  <a:gd name="T49" fmla="*/ 258 h 340"/>
                  <a:gd name="T50" fmla="*/ 141 w 503"/>
                  <a:gd name="T51" fmla="*/ 285 h 340"/>
                  <a:gd name="T52" fmla="*/ 163 w 503"/>
                  <a:gd name="T53" fmla="*/ 277 h 340"/>
                  <a:gd name="T54" fmla="*/ 266 w 503"/>
                  <a:gd name="T55" fmla="*/ 291 h 340"/>
                  <a:gd name="T56" fmla="*/ 355 w 503"/>
                  <a:gd name="T57" fmla="*/ 340 h 340"/>
                  <a:gd name="T58" fmla="*/ 416 w 503"/>
                  <a:gd name="T59" fmla="*/ 291 h 340"/>
                  <a:gd name="T60" fmla="*/ 489 w 503"/>
                  <a:gd name="T61" fmla="*/ 280 h 340"/>
                  <a:gd name="T62" fmla="*/ 473 w 503"/>
                  <a:gd name="T63" fmla="*/ 230 h 340"/>
                  <a:gd name="T64" fmla="*/ 500 w 503"/>
                  <a:gd name="T65" fmla="*/ 173 h 3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503" h="340">
                    <a:moveTo>
                      <a:pt x="500" y="173"/>
                    </a:moveTo>
                    <a:lnTo>
                      <a:pt x="503" y="146"/>
                    </a:lnTo>
                    <a:lnTo>
                      <a:pt x="479" y="129"/>
                    </a:lnTo>
                    <a:lnTo>
                      <a:pt x="420" y="141"/>
                    </a:lnTo>
                    <a:lnTo>
                      <a:pt x="413" y="118"/>
                    </a:lnTo>
                    <a:lnTo>
                      <a:pt x="396" y="130"/>
                    </a:lnTo>
                    <a:lnTo>
                      <a:pt x="377" y="97"/>
                    </a:lnTo>
                    <a:lnTo>
                      <a:pt x="371" y="118"/>
                    </a:lnTo>
                    <a:lnTo>
                      <a:pt x="311" y="93"/>
                    </a:lnTo>
                    <a:lnTo>
                      <a:pt x="294" y="115"/>
                    </a:lnTo>
                    <a:lnTo>
                      <a:pt x="283" y="93"/>
                    </a:lnTo>
                    <a:lnTo>
                      <a:pt x="300" y="52"/>
                    </a:lnTo>
                    <a:lnTo>
                      <a:pt x="217" y="69"/>
                    </a:lnTo>
                    <a:lnTo>
                      <a:pt x="165" y="30"/>
                    </a:lnTo>
                    <a:lnTo>
                      <a:pt x="159" y="8"/>
                    </a:lnTo>
                    <a:lnTo>
                      <a:pt x="72" y="0"/>
                    </a:lnTo>
                    <a:lnTo>
                      <a:pt x="47" y="11"/>
                    </a:lnTo>
                    <a:lnTo>
                      <a:pt x="44" y="31"/>
                    </a:lnTo>
                    <a:lnTo>
                      <a:pt x="66" y="71"/>
                    </a:lnTo>
                    <a:lnTo>
                      <a:pt x="46" y="60"/>
                    </a:lnTo>
                    <a:lnTo>
                      <a:pt x="0" y="123"/>
                    </a:lnTo>
                    <a:lnTo>
                      <a:pt x="0" y="123"/>
                    </a:lnTo>
                    <a:lnTo>
                      <a:pt x="88" y="198"/>
                    </a:lnTo>
                    <a:lnTo>
                      <a:pt x="113" y="258"/>
                    </a:lnTo>
                    <a:lnTo>
                      <a:pt x="113" y="258"/>
                    </a:lnTo>
                    <a:lnTo>
                      <a:pt x="141" y="285"/>
                    </a:lnTo>
                    <a:lnTo>
                      <a:pt x="163" y="277"/>
                    </a:lnTo>
                    <a:lnTo>
                      <a:pt x="266" y="291"/>
                    </a:lnTo>
                    <a:lnTo>
                      <a:pt x="355" y="340"/>
                    </a:lnTo>
                    <a:lnTo>
                      <a:pt x="416" y="291"/>
                    </a:lnTo>
                    <a:lnTo>
                      <a:pt x="489" y="280"/>
                    </a:lnTo>
                    <a:lnTo>
                      <a:pt x="473" y="230"/>
                    </a:lnTo>
                    <a:lnTo>
                      <a:pt x="500" y="17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9" name="Freeform 101">
                <a:extLst>
                  <a:ext uri="{FF2B5EF4-FFF2-40B4-BE49-F238E27FC236}">
                    <a16:creationId xmlns:a16="http://schemas.microsoft.com/office/drawing/2014/main" id="{BEA0C2F0-7F1B-7DDE-7ED8-9BD687A5B7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5" y="678"/>
                <a:ext cx="493" cy="516"/>
              </a:xfrm>
              <a:custGeom>
                <a:avLst/>
                <a:gdLst>
                  <a:gd name="T0" fmla="*/ 0 w 493"/>
                  <a:gd name="T1" fmla="*/ 25 h 516"/>
                  <a:gd name="T2" fmla="*/ 9 w 493"/>
                  <a:gd name="T3" fmla="*/ 63 h 516"/>
                  <a:gd name="T4" fmla="*/ 47 w 493"/>
                  <a:gd name="T5" fmla="*/ 49 h 516"/>
                  <a:gd name="T6" fmla="*/ 78 w 493"/>
                  <a:gd name="T7" fmla="*/ 84 h 516"/>
                  <a:gd name="T8" fmla="*/ 86 w 493"/>
                  <a:gd name="T9" fmla="*/ 103 h 516"/>
                  <a:gd name="T10" fmla="*/ 75 w 493"/>
                  <a:gd name="T11" fmla="*/ 144 h 516"/>
                  <a:gd name="T12" fmla="*/ 110 w 493"/>
                  <a:gd name="T13" fmla="*/ 225 h 516"/>
                  <a:gd name="T14" fmla="*/ 103 w 493"/>
                  <a:gd name="T15" fmla="*/ 244 h 516"/>
                  <a:gd name="T16" fmla="*/ 88 w 493"/>
                  <a:gd name="T17" fmla="*/ 342 h 516"/>
                  <a:gd name="T18" fmla="*/ 97 w 493"/>
                  <a:gd name="T19" fmla="*/ 403 h 516"/>
                  <a:gd name="T20" fmla="*/ 86 w 493"/>
                  <a:gd name="T21" fmla="*/ 422 h 516"/>
                  <a:gd name="T22" fmla="*/ 103 w 493"/>
                  <a:gd name="T23" fmla="*/ 438 h 516"/>
                  <a:gd name="T24" fmla="*/ 102 w 493"/>
                  <a:gd name="T25" fmla="*/ 457 h 516"/>
                  <a:gd name="T26" fmla="*/ 143 w 493"/>
                  <a:gd name="T27" fmla="*/ 461 h 516"/>
                  <a:gd name="T28" fmla="*/ 141 w 493"/>
                  <a:gd name="T29" fmla="*/ 482 h 516"/>
                  <a:gd name="T30" fmla="*/ 171 w 493"/>
                  <a:gd name="T31" fmla="*/ 516 h 516"/>
                  <a:gd name="T32" fmla="*/ 212 w 493"/>
                  <a:gd name="T33" fmla="*/ 510 h 516"/>
                  <a:gd name="T34" fmla="*/ 220 w 493"/>
                  <a:gd name="T35" fmla="*/ 491 h 516"/>
                  <a:gd name="T36" fmla="*/ 257 w 493"/>
                  <a:gd name="T37" fmla="*/ 477 h 516"/>
                  <a:gd name="T38" fmla="*/ 273 w 493"/>
                  <a:gd name="T39" fmla="*/ 490 h 516"/>
                  <a:gd name="T40" fmla="*/ 317 w 493"/>
                  <a:gd name="T41" fmla="*/ 482 h 516"/>
                  <a:gd name="T42" fmla="*/ 353 w 493"/>
                  <a:gd name="T43" fmla="*/ 457 h 516"/>
                  <a:gd name="T44" fmla="*/ 364 w 493"/>
                  <a:gd name="T45" fmla="*/ 474 h 516"/>
                  <a:gd name="T46" fmla="*/ 408 w 493"/>
                  <a:gd name="T47" fmla="*/ 487 h 516"/>
                  <a:gd name="T48" fmla="*/ 482 w 493"/>
                  <a:gd name="T49" fmla="*/ 432 h 516"/>
                  <a:gd name="T50" fmla="*/ 493 w 493"/>
                  <a:gd name="T51" fmla="*/ 428 h 516"/>
                  <a:gd name="T52" fmla="*/ 481 w 493"/>
                  <a:gd name="T53" fmla="*/ 420 h 516"/>
                  <a:gd name="T54" fmla="*/ 465 w 493"/>
                  <a:gd name="T55" fmla="*/ 402 h 516"/>
                  <a:gd name="T56" fmla="*/ 364 w 493"/>
                  <a:gd name="T57" fmla="*/ 362 h 516"/>
                  <a:gd name="T58" fmla="*/ 327 w 493"/>
                  <a:gd name="T59" fmla="*/ 337 h 516"/>
                  <a:gd name="T60" fmla="*/ 267 w 493"/>
                  <a:gd name="T61" fmla="*/ 326 h 516"/>
                  <a:gd name="T62" fmla="*/ 248 w 493"/>
                  <a:gd name="T63" fmla="*/ 290 h 516"/>
                  <a:gd name="T64" fmla="*/ 251 w 493"/>
                  <a:gd name="T65" fmla="*/ 269 h 516"/>
                  <a:gd name="T66" fmla="*/ 169 w 493"/>
                  <a:gd name="T67" fmla="*/ 241 h 516"/>
                  <a:gd name="T68" fmla="*/ 138 w 493"/>
                  <a:gd name="T69" fmla="*/ 188 h 516"/>
                  <a:gd name="T70" fmla="*/ 158 w 493"/>
                  <a:gd name="T71" fmla="*/ 186 h 516"/>
                  <a:gd name="T72" fmla="*/ 152 w 493"/>
                  <a:gd name="T73" fmla="*/ 147 h 516"/>
                  <a:gd name="T74" fmla="*/ 163 w 493"/>
                  <a:gd name="T75" fmla="*/ 126 h 516"/>
                  <a:gd name="T76" fmla="*/ 154 w 493"/>
                  <a:gd name="T77" fmla="*/ 101 h 516"/>
                  <a:gd name="T78" fmla="*/ 136 w 493"/>
                  <a:gd name="T79" fmla="*/ 88 h 516"/>
                  <a:gd name="T80" fmla="*/ 119 w 493"/>
                  <a:gd name="T81" fmla="*/ 22 h 516"/>
                  <a:gd name="T82" fmla="*/ 94 w 493"/>
                  <a:gd name="T83" fmla="*/ 0 h 516"/>
                  <a:gd name="T84" fmla="*/ 47 w 493"/>
                  <a:gd name="T85" fmla="*/ 0 h 516"/>
                  <a:gd name="T86" fmla="*/ 37 w 493"/>
                  <a:gd name="T87" fmla="*/ 21 h 516"/>
                  <a:gd name="T88" fmla="*/ 0 w 493"/>
                  <a:gd name="T89" fmla="*/ 25 h 5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493" h="516">
                    <a:moveTo>
                      <a:pt x="0" y="25"/>
                    </a:moveTo>
                    <a:lnTo>
                      <a:pt x="9" y="63"/>
                    </a:lnTo>
                    <a:lnTo>
                      <a:pt x="47" y="49"/>
                    </a:lnTo>
                    <a:lnTo>
                      <a:pt x="78" y="84"/>
                    </a:lnTo>
                    <a:lnTo>
                      <a:pt x="86" y="103"/>
                    </a:lnTo>
                    <a:lnTo>
                      <a:pt x="75" y="144"/>
                    </a:lnTo>
                    <a:lnTo>
                      <a:pt x="110" y="225"/>
                    </a:lnTo>
                    <a:lnTo>
                      <a:pt x="103" y="244"/>
                    </a:lnTo>
                    <a:lnTo>
                      <a:pt x="88" y="342"/>
                    </a:lnTo>
                    <a:lnTo>
                      <a:pt x="97" y="403"/>
                    </a:lnTo>
                    <a:lnTo>
                      <a:pt x="86" y="422"/>
                    </a:lnTo>
                    <a:lnTo>
                      <a:pt x="103" y="438"/>
                    </a:lnTo>
                    <a:lnTo>
                      <a:pt x="102" y="457"/>
                    </a:lnTo>
                    <a:lnTo>
                      <a:pt x="143" y="461"/>
                    </a:lnTo>
                    <a:lnTo>
                      <a:pt x="141" y="482"/>
                    </a:lnTo>
                    <a:lnTo>
                      <a:pt x="171" y="516"/>
                    </a:lnTo>
                    <a:lnTo>
                      <a:pt x="212" y="510"/>
                    </a:lnTo>
                    <a:lnTo>
                      <a:pt x="220" y="491"/>
                    </a:lnTo>
                    <a:lnTo>
                      <a:pt x="257" y="477"/>
                    </a:lnTo>
                    <a:lnTo>
                      <a:pt x="273" y="490"/>
                    </a:lnTo>
                    <a:lnTo>
                      <a:pt x="317" y="482"/>
                    </a:lnTo>
                    <a:lnTo>
                      <a:pt x="353" y="457"/>
                    </a:lnTo>
                    <a:lnTo>
                      <a:pt x="364" y="474"/>
                    </a:lnTo>
                    <a:lnTo>
                      <a:pt x="408" y="487"/>
                    </a:lnTo>
                    <a:lnTo>
                      <a:pt x="482" y="432"/>
                    </a:lnTo>
                    <a:lnTo>
                      <a:pt x="493" y="428"/>
                    </a:lnTo>
                    <a:lnTo>
                      <a:pt x="481" y="420"/>
                    </a:lnTo>
                    <a:lnTo>
                      <a:pt x="465" y="402"/>
                    </a:lnTo>
                    <a:lnTo>
                      <a:pt x="364" y="362"/>
                    </a:lnTo>
                    <a:lnTo>
                      <a:pt x="327" y="337"/>
                    </a:lnTo>
                    <a:lnTo>
                      <a:pt x="267" y="326"/>
                    </a:lnTo>
                    <a:lnTo>
                      <a:pt x="248" y="290"/>
                    </a:lnTo>
                    <a:lnTo>
                      <a:pt x="251" y="269"/>
                    </a:lnTo>
                    <a:lnTo>
                      <a:pt x="169" y="241"/>
                    </a:lnTo>
                    <a:lnTo>
                      <a:pt x="138" y="188"/>
                    </a:lnTo>
                    <a:lnTo>
                      <a:pt x="158" y="186"/>
                    </a:lnTo>
                    <a:lnTo>
                      <a:pt x="152" y="147"/>
                    </a:lnTo>
                    <a:lnTo>
                      <a:pt x="163" y="126"/>
                    </a:lnTo>
                    <a:lnTo>
                      <a:pt x="154" y="101"/>
                    </a:lnTo>
                    <a:lnTo>
                      <a:pt x="136" y="88"/>
                    </a:lnTo>
                    <a:lnTo>
                      <a:pt x="119" y="22"/>
                    </a:lnTo>
                    <a:lnTo>
                      <a:pt x="94" y="0"/>
                    </a:lnTo>
                    <a:lnTo>
                      <a:pt x="47" y="0"/>
                    </a:lnTo>
                    <a:lnTo>
                      <a:pt x="37" y="21"/>
                    </a:lnTo>
                    <a:lnTo>
                      <a:pt x="0" y="2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0" name="Freeform 102">
                <a:extLst>
                  <a:ext uri="{FF2B5EF4-FFF2-40B4-BE49-F238E27FC236}">
                    <a16:creationId xmlns:a16="http://schemas.microsoft.com/office/drawing/2014/main" id="{5CD3A3FC-49E9-35C1-A8AA-30A03038FC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4" y="691"/>
                <a:ext cx="506" cy="409"/>
              </a:xfrm>
              <a:custGeom>
                <a:avLst/>
                <a:gdLst>
                  <a:gd name="T0" fmla="*/ 0 w 506"/>
                  <a:gd name="T1" fmla="*/ 9 h 409"/>
                  <a:gd name="T2" fmla="*/ 17 w 506"/>
                  <a:gd name="T3" fmla="*/ 75 h 409"/>
                  <a:gd name="T4" fmla="*/ 35 w 506"/>
                  <a:gd name="T5" fmla="*/ 88 h 409"/>
                  <a:gd name="T6" fmla="*/ 44 w 506"/>
                  <a:gd name="T7" fmla="*/ 113 h 409"/>
                  <a:gd name="T8" fmla="*/ 33 w 506"/>
                  <a:gd name="T9" fmla="*/ 134 h 409"/>
                  <a:gd name="T10" fmla="*/ 39 w 506"/>
                  <a:gd name="T11" fmla="*/ 173 h 409"/>
                  <a:gd name="T12" fmla="*/ 19 w 506"/>
                  <a:gd name="T13" fmla="*/ 175 h 409"/>
                  <a:gd name="T14" fmla="*/ 50 w 506"/>
                  <a:gd name="T15" fmla="*/ 228 h 409"/>
                  <a:gd name="T16" fmla="*/ 132 w 506"/>
                  <a:gd name="T17" fmla="*/ 256 h 409"/>
                  <a:gd name="T18" fmla="*/ 129 w 506"/>
                  <a:gd name="T19" fmla="*/ 277 h 409"/>
                  <a:gd name="T20" fmla="*/ 148 w 506"/>
                  <a:gd name="T21" fmla="*/ 313 h 409"/>
                  <a:gd name="T22" fmla="*/ 208 w 506"/>
                  <a:gd name="T23" fmla="*/ 324 h 409"/>
                  <a:gd name="T24" fmla="*/ 245 w 506"/>
                  <a:gd name="T25" fmla="*/ 349 h 409"/>
                  <a:gd name="T26" fmla="*/ 346 w 506"/>
                  <a:gd name="T27" fmla="*/ 389 h 409"/>
                  <a:gd name="T28" fmla="*/ 362 w 506"/>
                  <a:gd name="T29" fmla="*/ 407 h 409"/>
                  <a:gd name="T30" fmla="*/ 385 w 506"/>
                  <a:gd name="T31" fmla="*/ 409 h 409"/>
                  <a:gd name="T32" fmla="*/ 401 w 506"/>
                  <a:gd name="T33" fmla="*/ 396 h 409"/>
                  <a:gd name="T34" fmla="*/ 423 w 506"/>
                  <a:gd name="T35" fmla="*/ 302 h 409"/>
                  <a:gd name="T36" fmla="*/ 391 w 506"/>
                  <a:gd name="T37" fmla="*/ 278 h 409"/>
                  <a:gd name="T38" fmla="*/ 371 w 506"/>
                  <a:gd name="T39" fmla="*/ 277 h 409"/>
                  <a:gd name="T40" fmla="*/ 362 w 506"/>
                  <a:gd name="T41" fmla="*/ 294 h 409"/>
                  <a:gd name="T42" fmla="*/ 346 w 506"/>
                  <a:gd name="T43" fmla="*/ 283 h 409"/>
                  <a:gd name="T44" fmla="*/ 357 w 506"/>
                  <a:gd name="T45" fmla="*/ 264 h 409"/>
                  <a:gd name="T46" fmla="*/ 318 w 506"/>
                  <a:gd name="T47" fmla="*/ 247 h 409"/>
                  <a:gd name="T48" fmla="*/ 352 w 506"/>
                  <a:gd name="T49" fmla="*/ 171 h 409"/>
                  <a:gd name="T50" fmla="*/ 358 w 506"/>
                  <a:gd name="T51" fmla="*/ 190 h 409"/>
                  <a:gd name="T52" fmla="*/ 423 w 506"/>
                  <a:gd name="T53" fmla="*/ 223 h 409"/>
                  <a:gd name="T54" fmla="*/ 486 w 506"/>
                  <a:gd name="T55" fmla="*/ 222 h 409"/>
                  <a:gd name="T56" fmla="*/ 497 w 506"/>
                  <a:gd name="T57" fmla="*/ 203 h 409"/>
                  <a:gd name="T58" fmla="*/ 506 w 506"/>
                  <a:gd name="T59" fmla="*/ 173 h 409"/>
                  <a:gd name="T60" fmla="*/ 505 w 506"/>
                  <a:gd name="T61" fmla="*/ 173 h 409"/>
                  <a:gd name="T62" fmla="*/ 445 w 506"/>
                  <a:gd name="T63" fmla="*/ 119 h 409"/>
                  <a:gd name="T64" fmla="*/ 401 w 506"/>
                  <a:gd name="T65" fmla="*/ 149 h 409"/>
                  <a:gd name="T66" fmla="*/ 352 w 506"/>
                  <a:gd name="T67" fmla="*/ 142 h 409"/>
                  <a:gd name="T68" fmla="*/ 333 w 506"/>
                  <a:gd name="T69" fmla="*/ 149 h 409"/>
                  <a:gd name="T70" fmla="*/ 318 w 506"/>
                  <a:gd name="T71" fmla="*/ 123 h 409"/>
                  <a:gd name="T72" fmla="*/ 297 w 506"/>
                  <a:gd name="T73" fmla="*/ 112 h 409"/>
                  <a:gd name="T74" fmla="*/ 277 w 506"/>
                  <a:gd name="T75" fmla="*/ 123 h 409"/>
                  <a:gd name="T76" fmla="*/ 275 w 506"/>
                  <a:gd name="T77" fmla="*/ 143 h 409"/>
                  <a:gd name="T78" fmla="*/ 255 w 506"/>
                  <a:gd name="T79" fmla="*/ 138 h 409"/>
                  <a:gd name="T80" fmla="*/ 198 w 506"/>
                  <a:gd name="T81" fmla="*/ 74 h 409"/>
                  <a:gd name="T82" fmla="*/ 187 w 506"/>
                  <a:gd name="T83" fmla="*/ 33 h 409"/>
                  <a:gd name="T84" fmla="*/ 167 w 506"/>
                  <a:gd name="T85" fmla="*/ 19 h 409"/>
                  <a:gd name="T86" fmla="*/ 88 w 506"/>
                  <a:gd name="T87" fmla="*/ 0 h 409"/>
                  <a:gd name="T88" fmla="*/ 57 w 506"/>
                  <a:gd name="T89" fmla="*/ 25 h 409"/>
                  <a:gd name="T90" fmla="*/ 36 w 506"/>
                  <a:gd name="T91" fmla="*/ 25 h 409"/>
                  <a:gd name="T92" fmla="*/ 0 w 506"/>
                  <a:gd name="T93" fmla="*/ 9 h 4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506" h="409">
                    <a:moveTo>
                      <a:pt x="0" y="9"/>
                    </a:moveTo>
                    <a:lnTo>
                      <a:pt x="17" y="75"/>
                    </a:lnTo>
                    <a:lnTo>
                      <a:pt x="35" y="88"/>
                    </a:lnTo>
                    <a:lnTo>
                      <a:pt x="44" y="113"/>
                    </a:lnTo>
                    <a:lnTo>
                      <a:pt x="33" y="134"/>
                    </a:lnTo>
                    <a:lnTo>
                      <a:pt x="39" y="173"/>
                    </a:lnTo>
                    <a:lnTo>
                      <a:pt x="19" y="175"/>
                    </a:lnTo>
                    <a:lnTo>
                      <a:pt x="50" y="228"/>
                    </a:lnTo>
                    <a:lnTo>
                      <a:pt x="132" y="256"/>
                    </a:lnTo>
                    <a:lnTo>
                      <a:pt x="129" y="277"/>
                    </a:lnTo>
                    <a:lnTo>
                      <a:pt x="148" y="313"/>
                    </a:lnTo>
                    <a:lnTo>
                      <a:pt x="208" y="324"/>
                    </a:lnTo>
                    <a:lnTo>
                      <a:pt x="245" y="349"/>
                    </a:lnTo>
                    <a:lnTo>
                      <a:pt x="346" y="389"/>
                    </a:lnTo>
                    <a:lnTo>
                      <a:pt x="362" y="407"/>
                    </a:lnTo>
                    <a:lnTo>
                      <a:pt x="385" y="409"/>
                    </a:lnTo>
                    <a:lnTo>
                      <a:pt x="401" y="396"/>
                    </a:lnTo>
                    <a:lnTo>
                      <a:pt x="423" y="302"/>
                    </a:lnTo>
                    <a:lnTo>
                      <a:pt x="391" y="278"/>
                    </a:lnTo>
                    <a:lnTo>
                      <a:pt x="371" y="277"/>
                    </a:lnTo>
                    <a:lnTo>
                      <a:pt x="362" y="294"/>
                    </a:lnTo>
                    <a:lnTo>
                      <a:pt x="346" y="283"/>
                    </a:lnTo>
                    <a:lnTo>
                      <a:pt x="357" y="264"/>
                    </a:lnTo>
                    <a:lnTo>
                      <a:pt x="318" y="247"/>
                    </a:lnTo>
                    <a:lnTo>
                      <a:pt x="352" y="171"/>
                    </a:lnTo>
                    <a:lnTo>
                      <a:pt x="358" y="190"/>
                    </a:lnTo>
                    <a:lnTo>
                      <a:pt x="423" y="223"/>
                    </a:lnTo>
                    <a:lnTo>
                      <a:pt x="486" y="222"/>
                    </a:lnTo>
                    <a:lnTo>
                      <a:pt x="497" y="203"/>
                    </a:lnTo>
                    <a:lnTo>
                      <a:pt x="506" y="173"/>
                    </a:lnTo>
                    <a:lnTo>
                      <a:pt x="505" y="173"/>
                    </a:lnTo>
                    <a:lnTo>
                      <a:pt x="445" y="119"/>
                    </a:lnTo>
                    <a:lnTo>
                      <a:pt x="401" y="149"/>
                    </a:lnTo>
                    <a:lnTo>
                      <a:pt x="352" y="142"/>
                    </a:lnTo>
                    <a:lnTo>
                      <a:pt x="333" y="149"/>
                    </a:lnTo>
                    <a:lnTo>
                      <a:pt x="318" y="123"/>
                    </a:lnTo>
                    <a:lnTo>
                      <a:pt x="297" y="112"/>
                    </a:lnTo>
                    <a:lnTo>
                      <a:pt x="277" y="123"/>
                    </a:lnTo>
                    <a:lnTo>
                      <a:pt x="275" y="143"/>
                    </a:lnTo>
                    <a:lnTo>
                      <a:pt x="255" y="138"/>
                    </a:lnTo>
                    <a:lnTo>
                      <a:pt x="198" y="74"/>
                    </a:lnTo>
                    <a:lnTo>
                      <a:pt x="187" y="33"/>
                    </a:lnTo>
                    <a:lnTo>
                      <a:pt x="167" y="19"/>
                    </a:lnTo>
                    <a:lnTo>
                      <a:pt x="88" y="0"/>
                    </a:lnTo>
                    <a:lnTo>
                      <a:pt x="57" y="25"/>
                    </a:lnTo>
                    <a:lnTo>
                      <a:pt x="36" y="25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1" name="Freeform 103">
                <a:extLst>
                  <a:ext uri="{FF2B5EF4-FFF2-40B4-BE49-F238E27FC236}">
                    <a16:creationId xmlns:a16="http://schemas.microsoft.com/office/drawing/2014/main" id="{976ACD1B-FE18-FE7B-02F5-CEF6182DCE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59" y="1501"/>
                <a:ext cx="384" cy="413"/>
              </a:xfrm>
              <a:custGeom>
                <a:avLst/>
                <a:gdLst>
                  <a:gd name="T0" fmla="*/ 172 w 384"/>
                  <a:gd name="T1" fmla="*/ 0 h 413"/>
                  <a:gd name="T2" fmla="*/ 117 w 384"/>
                  <a:gd name="T3" fmla="*/ 32 h 413"/>
                  <a:gd name="T4" fmla="*/ 98 w 384"/>
                  <a:gd name="T5" fmla="*/ 30 h 413"/>
                  <a:gd name="T6" fmla="*/ 101 w 384"/>
                  <a:gd name="T7" fmla="*/ 52 h 413"/>
                  <a:gd name="T8" fmla="*/ 57 w 384"/>
                  <a:gd name="T9" fmla="*/ 33 h 413"/>
                  <a:gd name="T10" fmla="*/ 52 w 384"/>
                  <a:gd name="T11" fmla="*/ 52 h 413"/>
                  <a:gd name="T12" fmla="*/ 41 w 384"/>
                  <a:gd name="T13" fmla="*/ 117 h 413"/>
                  <a:gd name="T14" fmla="*/ 0 w 384"/>
                  <a:gd name="T15" fmla="*/ 225 h 413"/>
                  <a:gd name="T16" fmla="*/ 0 w 384"/>
                  <a:gd name="T17" fmla="*/ 225 h 413"/>
                  <a:gd name="T18" fmla="*/ 38 w 384"/>
                  <a:gd name="T19" fmla="*/ 247 h 413"/>
                  <a:gd name="T20" fmla="*/ 41 w 384"/>
                  <a:gd name="T21" fmla="*/ 271 h 413"/>
                  <a:gd name="T22" fmla="*/ 62 w 384"/>
                  <a:gd name="T23" fmla="*/ 269 h 413"/>
                  <a:gd name="T24" fmla="*/ 69 w 384"/>
                  <a:gd name="T25" fmla="*/ 312 h 413"/>
                  <a:gd name="T26" fmla="*/ 90 w 384"/>
                  <a:gd name="T27" fmla="*/ 323 h 413"/>
                  <a:gd name="T28" fmla="*/ 161 w 384"/>
                  <a:gd name="T29" fmla="*/ 320 h 413"/>
                  <a:gd name="T30" fmla="*/ 151 w 384"/>
                  <a:gd name="T31" fmla="*/ 298 h 413"/>
                  <a:gd name="T32" fmla="*/ 189 w 384"/>
                  <a:gd name="T33" fmla="*/ 320 h 413"/>
                  <a:gd name="T34" fmla="*/ 190 w 384"/>
                  <a:gd name="T35" fmla="*/ 342 h 413"/>
                  <a:gd name="T36" fmla="*/ 239 w 384"/>
                  <a:gd name="T37" fmla="*/ 413 h 413"/>
                  <a:gd name="T38" fmla="*/ 280 w 384"/>
                  <a:gd name="T39" fmla="*/ 410 h 413"/>
                  <a:gd name="T40" fmla="*/ 274 w 384"/>
                  <a:gd name="T41" fmla="*/ 391 h 413"/>
                  <a:gd name="T42" fmla="*/ 296 w 384"/>
                  <a:gd name="T43" fmla="*/ 306 h 413"/>
                  <a:gd name="T44" fmla="*/ 332 w 384"/>
                  <a:gd name="T45" fmla="*/ 287 h 413"/>
                  <a:gd name="T46" fmla="*/ 349 w 384"/>
                  <a:gd name="T47" fmla="*/ 299 h 413"/>
                  <a:gd name="T48" fmla="*/ 366 w 384"/>
                  <a:gd name="T49" fmla="*/ 274 h 413"/>
                  <a:gd name="T50" fmla="*/ 384 w 384"/>
                  <a:gd name="T51" fmla="*/ 260 h 413"/>
                  <a:gd name="T52" fmla="*/ 377 w 384"/>
                  <a:gd name="T53" fmla="*/ 225 h 413"/>
                  <a:gd name="T54" fmla="*/ 348 w 384"/>
                  <a:gd name="T55" fmla="*/ 178 h 413"/>
                  <a:gd name="T56" fmla="*/ 329 w 384"/>
                  <a:gd name="T57" fmla="*/ 186 h 413"/>
                  <a:gd name="T58" fmla="*/ 313 w 384"/>
                  <a:gd name="T59" fmla="*/ 173 h 413"/>
                  <a:gd name="T60" fmla="*/ 321 w 384"/>
                  <a:gd name="T61" fmla="*/ 109 h 413"/>
                  <a:gd name="T62" fmla="*/ 297 w 384"/>
                  <a:gd name="T63" fmla="*/ 73 h 413"/>
                  <a:gd name="T64" fmla="*/ 302 w 384"/>
                  <a:gd name="T65" fmla="*/ 52 h 413"/>
                  <a:gd name="T66" fmla="*/ 260 w 384"/>
                  <a:gd name="T67" fmla="*/ 30 h 413"/>
                  <a:gd name="T68" fmla="*/ 244 w 384"/>
                  <a:gd name="T69" fmla="*/ 43 h 413"/>
                  <a:gd name="T70" fmla="*/ 245 w 384"/>
                  <a:gd name="T71" fmla="*/ 4 h 413"/>
                  <a:gd name="T72" fmla="*/ 172 w 384"/>
                  <a:gd name="T73" fmla="*/ 0 h 4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384" h="413">
                    <a:moveTo>
                      <a:pt x="172" y="0"/>
                    </a:moveTo>
                    <a:lnTo>
                      <a:pt x="117" y="32"/>
                    </a:lnTo>
                    <a:lnTo>
                      <a:pt x="98" y="30"/>
                    </a:lnTo>
                    <a:lnTo>
                      <a:pt x="101" y="52"/>
                    </a:lnTo>
                    <a:lnTo>
                      <a:pt x="57" y="33"/>
                    </a:lnTo>
                    <a:lnTo>
                      <a:pt x="52" y="52"/>
                    </a:lnTo>
                    <a:lnTo>
                      <a:pt x="41" y="117"/>
                    </a:lnTo>
                    <a:lnTo>
                      <a:pt x="0" y="225"/>
                    </a:lnTo>
                    <a:lnTo>
                      <a:pt x="0" y="225"/>
                    </a:lnTo>
                    <a:lnTo>
                      <a:pt x="38" y="247"/>
                    </a:lnTo>
                    <a:lnTo>
                      <a:pt x="41" y="271"/>
                    </a:lnTo>
                    <a:lnTo>
                      <a:pt x="62" y="269"/>
                    </a:lnTo>
                    <a:lnTo>
                      <a:pt x="69" y="312"/>
                    </a:lnTo>
                    <a:lnTo>
                      <a:pt x="90" y="323"/>
                    </a:lnTo>
                    <a:lnTo>
                      <a:pt x="161" y="320"/>
                    </a:lnTo>
                    <a:lnTo>
                      <a:pt x="151" y="298"/>
                    </a:lnTo>
                    <a:lnTo>
                      <a:pt x="189" y="320"/>
                    </a:lnTo>
                    <a:lnTo>
                      <a:pt x="190" y="342"/>
                    </a:lnTo>
                    <a:lnTo>
                      <a:pt x="239" y="413"/>
                    </a:lnTo>
                    <a:lnTo>
                      <a:pt x="280" y="410"/>
                    </a:lnTo>
                    <a:lnTo>
                      <a:pt x="274" y="391"/>
                    </a:lnTo>
                    <a:lnTo>
                      <a:pt x="296" y="306"/>
                    </a:lnTo>
                    <a:lnTo>
                      <a:pt x="332" y="287"/>
                    </a:lnTo>
                    <a:lnTo>
                      <a:pt x="349" y="299"/>
                    </a:lnTo>
                    <a:lnTo>
                      <a:pt x="366" y="274"/>
                    </a:lnTo>
                    <a:lnTo>
                      <a:pt x="384" y="260"/>
                    </a:lnTo>
                    <a:lnTo>
                      <a:pt x="377" y="225"/>
                    </a:lnTo>
                    <a:lnTo>
                      <a:pt x="348" y="178"/>
                    </a:lnTo>
                    <a:lnTo>
                      <a:pt x="329" y="186"/>
                    </a:lnTo>
                    <a:lnTo>
                      <a:pt x="313" y="173"/>
                    </a:lnTo>
                    <a:lnTo>
                      <a:pt x="321" y="109"/>
                    </a:lnTo>
                    <a:lnTo>
                      <a:pt x="297" y="73"/>
                    </a:lnTo>
                    <a:lnTo>
                      <a:pt x="302" y="52"/>
                    </a:lnTo>
                    <a:lnTo>
                      <a:pt x="260" y="30"/>
                    </a:lnTo>
                    <a:lnTo>
                      <a:pt x="244" y="43"/>
                    </a:lnTo>
                    <a:lnTo>
                      <a:pt x="245" y="4"/>
                    </a:lnTo>
                    <a:lnTo>
                      <a:pt x="172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2" name="Freeform 104">
                <a:extLst>
                  <a:ext uri="{FF2B5EF4-FFF2-40B4-BE49-F238E27FC236}">
                    <a16:creationId xmlns:a16="http://schemas.microsoft.com/office/drawing/2014/main" id="{CA3320F5-FEB0-E95B-78AE-12C713E2A4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12" y="1726"/>
                <a:ext cx="387" cy="488"/>
              </a:xfrm>
              <a:custGeom>
                <a:avLst/>
                <a:gdLst>
                  <a:gd name="T0" fmla="*/ 109 w 387"/>
                  <a:gd name="T1" fmla="*/ 44 h 488"/>
                  <a:gd name="T2" fmla="*/ 88 w 387"/>
                  <a:gd name="T3" fmla="*/ 46 h 488"/>
                  <a:gd name="T4" fmla="*/ 85 w 387"/>
                  <a:gd name="T5" fmla="*/ 22 h 488"/>
                  <a:gd name="T6" fmla="*/ 47 w 387"/>
                  <a:gd name="T7" fmla="*/ 0 h 488"/>
                  <a:gd name="T8" fmla="*/ 0 w 387"/>
                  <a:gd name="T9" fmla="*/ 43 h 488"/>
                  <a:gd name="T10" fmla="*/ 24 w 387"/>
                  <a:gd name="T11" fmla="*/ 106 h 488"/>
                  <a:gd name="T12" fmla="*/ 19 w 387"/>
                  <a:gd name="T13" fmla="*/ 128 h 488"/>
                  <a:gd name="T14" fmla="*/ 38 w 387"/>
                  <a:gd name="T15" fmla="*/ 136 h 488"/>
                  <a:gd name="T16" fmla="*/ 6 w 387"/>
                  <a:gd name="T17" fmla="*/ 235 h 488"/>
                  <a:gd name="T18" fmla="*/ 25 w 387"/>
                  <a:gd name="T19" fmla="*/ 230 h 488"/>
                  <a:gd name="T20" fmla="*/ 35 w 387"/>
                  <a:gd name="T21" fmla="*/ 251 h 488"/>
                  <a:gd name="T22" fmla="*/ 11 w 387"/>
                  <a:gd name="T23" fmla="*/ 290 h 488"/>
                  <a:gd name="T24" fmla="*/ 16 w 387"/>
                  <a:gd name="T25" fmla="*/ 331 h 488"/>
                  <a:gd name="T26" fmla="*/ 30 w 387"/>
                  <a:gd name="T27" fmla="*/ 345 h 488"/>
                  <a:gd name="T28" fmla="*/ 30 w 387"/>
                  <a:gd name="T29" fmla="*/ 366 h 488"/>
                  <a:gd name="T30" fmla="*/ 74 w 387"/>
                  <a:gd name="T31" fmla="*/ 366 h 488"/>
                  <a:gd name="T32" fmla="*/ 52 w 387"/>
                  <a:gd name="T33" fmla="*/ 425 h 488"/>
                  <a:gd name="T34" fmla="*/ 83 w 387"/>
                  <a:gd name="T35" fmla="*/ 447 h 488"/>
                  <a:gd name="T36" fmla="*/ 77 w 387"/>
                  <a:gd name="T37" fmla="*/ 468 h 488"/>
                  <a:gd name="T38" fmla="*/ 142 w 387"/>
                  <a:gd name="T39" fmla="*/ 488 h 488"/>
                  <a:gd name="T40" fmla="*/ 162 w 387"/>
                  <a:gd name="T41" fmla="*/ 482 h 488"/>
                  <a:gd name="T42" fmla="*/ 153 w 387"/>
                  <a:gd name="T43" fmla="*/ 466 h 488"/>
                  <a:gd name="T44" fmla="*/ 168 w 387"/>
                  <a:gd name="T45" fmla="*/ 452 h 488"/>
                  <a:gd name="T46" fmla="*/ 197 w 387"/>
                  <a:gd name="T47" fmla="*/ 480 h 488"/>
                  <a:gd name="T48" fmla="*/ 223 w 387"/>
                  <a:gd name="T49" fmla="*/ 469 h 488"/>
                  <a:gd name="T50" fmla="*/ 233 w 387"/>
                  <a:gd name="T51" fmla="*/ 452 h 488"/>
                  <a:gd name="T52" fmla="*/ 267 w 387"/>
                  <a:gd name="T53" fmla="*/ 457 h 488"/>
                  <a:gd name="T54" fmla="*/ 267 w 387"/>
                  <a:gd name="T55" fmla="*/ 433 h 488"/>
                  <a:gd name="T56" fmla="*/ 288 w 387"/>
                  <a:gd name="T57" fmla="*/ 397 h 488"/>
                  <a:gd name="T58" fmla="*/ 329 w 387"/>
                  <a:gd name="T59" fmla="*/ 378 h 488"/>
                  <a:gd name="T60" fmla="*/ 336 w 387"/>
                  <a:gd name="T61" fmla="*/ 356 h 488"/>
                  <a:gd name="T62" fmla="*/ 360 w 387"/>
                  <a:gd name="T63" fmla="*/ 362 h 488"/>
                  <a:gd name="T64" fmla="*/ 369 w 387"/>
                  <a:gd name="T65" fmla="*/ 347 h 488"/>
                  <a:gd name="T66" fmla="*/ 376 w 387"/>
                  <a:gd name="T67" fmla="*/ 348 h 488"/>
                  <a:gd name="T68" fmla="*/ 387 w 387"/>
                  <a:gd name="T69" fmla="*/ 328 h 488"/>
                  <a:gd name="T70" fmla="*/ 368 w 387"/>
                  <a:gd name="T71" fmla="*/ 320 h 488"/>
                  <a:gd name="T72" fmla="*/ 349 w 387"/>
                  <a:gd name="T73" fmla="*/ 281 h 488"/>
                  <a:gd name="T74" fmla="*/ 329 w 387"/>
                  <a:gd name="T75" fmla="*/ 281 h 488"/>
                  <a:gd name="T76" fmla="*/ 297 w 387"/>
                  <a:gd name="T77" fmla="*/ 251 h 488"/>
                  <a:gd name="T78" fmla="*/ 302 w 387"/>
                  <a:gd name="T79" fmla="*/ 208 h 488"/>
                  <a:gd name="T80" fmla="*/ 286 w 387"/>
                  <a:gd name="T81" fmla="*/ 188 h 488"/>
                  <a:gd name="T82" fmla="*/ 237 w 387"/>
                  <a:gd name="T83" fmla="*/ 117 h 488"/>
                  <a:gd name="T84" fmla="*/ 236 w 387"/>
                  <a:gd name="T85" fmla="*/ 95 h 488"/>
                  <a:gd name="T86" fmla="*/ 198 w 387"/>
                  <a:gd name="T87" fmla="*/ 73 h 488"/>
                  <a:gd name="T88" fmla="*/ 208 w 387"/>
                  <a:gd name="T89" fmla="*/ 95 h 488"/>
                  <a:gd name="T90" fmla="*/ 137 w 387"/>
                  <a:gd name="T91" fmla="*/ 98 h 488"/>
                  <a:gd name="T92" fmla="*/ 116 w 387"/>
                  <a:gd name="T93" fmla="*/ 87 h 488"/>
                  <a:gd name="T94" fmla="*/ 109 w 387"/>
                  <a:gd name="T95" fmla="*/ 44 h 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387" h="488">
                    <a:moveTo>
                      <a:pt x="109" y="44"/>
                    </a:moveTo>
                    <a:lnTo>
                      <a:pt x="88" y="46"/>
                    </a:lnTo>
                    <a:lnTo>
                      <a:pt x="85" y="22"/>
                    </a:lnTo>
                    <a:lnTo>
                      <a:pt x="47" y="0"/>
                    </a:lnTo>
                    <a:lnTo>
                      <a:pt x="0" y="43"/>
                    </a:lnTo>
                    <a:lnTo>
                      <a:pt x="24" y="106"/>
                    </a:lnTo>
                    <a:lnTo>
                      <a:pt x="19" y="128"/>
                    </a:lnTo>
                    <a:lnTo>
                      <a:pt x="38" y="136"/>
                    </a:lnTo>
                    <a:lnTo>
                      <a:pt x="6" y="235"/>
                    </a:lnTo>
                    <a:lnTo>
                      <a:pt x="25" y="230"/>
                    </a:lnTo>
                    <a:lnTo>
                      <a:pt x="35" y="251"/>
                    </a:lnTo>
                    <a:lnTo>
                      <a:pt x="11" y="290"/>
                    </a:lnTo>
                    <a:lnTo>
                      <a:pt x="16" y="331"/>
                    </a:lnTo>
                    <a:lnTo>
                      <a:pt x="30" y="345"/>
                    </a:lnTo>
                    <a:lnTo>
                      <a:pt x="30" y="366"/>
                    </a:lnTo>
                    <a:lnTo>
                      <a:pt x="74" y="366"/>
                    </a:lnTo>
                    <a:lnTo>
                      <a:pt x="52" y="425"/>
                    </a:lnTo>
                    <a:lnTo>
                      <a:pt x="83" y="447"/>
                    </a:lnTo>
                    <a:lnTo>
                      <a:pt x="77" y="468"/>
                    </a:lnTo>
                    <a:lnTo>
                      <a:pt x="142" y="488"/>
                    </a:lnTo>
                    <a:lnTo>
                      <a:pt x="162" y="482"/>
                    </a:lnTo>
                    <a:lnTo>
                      <a:pt x="153" y="466"/>
                    </a:lnTo>
                    <a:lnTo>
                      <a:pt x="168" y="452"/>
                    </a:lnTo>
                    <a:lnTo>
                      <a:pt x="197" y="480"/>
                    </a:lnTo>
                    <a:lnTo>
                      <a:pt x="223" y="469"/>
                    </a:lnTo>
                    <a:lnTo>
                      <a:pt x="233" y="452"/>
                    </a:lnTo>
                    <a:lnTo>
                      <a:pt x="267" y="457"/>
                    </a:lnTo>
                    <a:lnTo>
                      <a:pt x="267" y="433"/>
                    </a:lnTo>
                    <a:lnTo>
                      <a:pt x="288" y="397"/>
                    </a:lnTo>
                    <a:lnTo>
                      <a:pt x="329" y="378"/>
                    </a:lnTo>
                    <a:lnTo>
                      <a:pt x="336" y="356"/>
                    </a:lnTo>
                    <a:lnTo>
                      <a:pt x="360" y="362"/>
                    </a:lnTo>
                    <a:lnTo>
                      <a:pt x="369" y="347"/>
                    </a:lnTo>
                    <a:lnTo>
                      <a:pt x="376" y="348"/>
                    </a:lnTo>
                    <a:lnTo>
                      <a:pt x="387" y="328"/>
                    </a:lnTo>
                    <a:lnTo>
                      <a:pt x="368" y="320"/>
                    </a:lnTo>
                    <a:lnTo>
                      <a:pt x="349" y="281"/>
                    </a:lnTo>
                    <a:lnTo>
                      <a:pt x="329" y="281"/>
                    </a:lnTo>
                    <a:lnTo>
                      <a:pt x="297" y="251"/>
                    </a:lnTo>
                    <a:lnTo>
                      <a:pt x="302" y="208"/>
                    </a:lnTo>
                    <a:lnTo>
                      <a:pt x="286" y="188"/>
                    </a:lnTo>
                    <a:lnTo>
                      <a:pt x="237" y="117"/>
                    </a:lnTo>
                    <a:lnTo>
                      <a:pt x="236" y="95"/>
                    </a:lnTo>
                    <a:lnTo>
                      <a:pt x="198" y="73"/>
                    </a:lnTo>
                    <a:lnTo>
                      <a:pt x="208" y="95"/>
                    </a:lnTo>
                    <a:lnTo>
                      <a:pt x="137" y="98"/>
                    </a:lnTo>
                    <a:lnTo>
                      <a:pt x="116" y="87"/>
                    </a:lnTo>
                    <a:lnTo>
                      <a:pt x="109" y="4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3" name="Freeform 105">
                <a:extLst>
                  <a:ext uri="{FF2B5EF4-FFF2-40B4-BE49-F238E27FC236}">
                    <a16:creationId xmlns:a16="http://schemas.microsoft.com/office/drawing/2014/main" id="{8AEB8C05-72CA-6133-C43D-D197902DCC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19" y="419"/>
                <a:ext cx="379" cy="403"/>
              </a:xfrm>
              <a:custGeom>
                <a:avLst/>
                <a:gdLst>
                  <a:gd name="T0" fmla="*/ 231 w 379"/>
                  <a:gd name="T1" fmla="*/ 116 h 403"/>
                  <a:gd name="T2" fmla="*/ 211 w 379"/>
                  <a:gd name="T3" fmla="*/ 75 h 403"/>
                  <a:gd name="T4" fmla="*/ 211 w 379"/>
                  <a:gd name="T5" fmla="*/ 47 h 403"/>
                  <a:gd name="T6" fmla="*/ 230 w 379"/>
                  <a:gd name="T7" fmla="*/ 11 h 403"/>
                  <a:gd name="T8" fmla="*/ 211 w 379"/>
                  <a:gd name="T9" fmla="*/ 0 h 403"/>
                  <a:gd name="T10" fmla="*/ 182 w 379"/>
                  <a:gd name="T11" fmla="*/ 30 h 403"/>
                  <a:gd name="T12" fmla="*/ 170 w 379"/>
                  <a:gd name="T13" fmla="*/ 75 h 403"/>
                  <a:gd name="T14" fmla="*/ 109 w 379"/>
                  <a:gd name="T15" fmla="*/ 103 h 403"/>
                  <a:gd name="T16" fmla="*/ 69 w 379"/>
                  <a:gd name="T17" fmla="*/ 91 h 403"/>
                  <a:gd name="T18" fmla="*/ 50 w 379"/>
                  <a:gd name="T19" fmla="*/ 96 h 403"/>
                  <a:gd name="T20" fmla="*/ 57 w 379"/>
                  <a:gd name="T21" fmla="*/ 137 h 403"/>
                  <a:gd name="T22" fmla="*/ 46 w 379"/>
                  <a:gd name="T23" fmla="*/ 160 h 403"/>
                  <a:gd name="T24" fmla="*/ 57 w 379"/>
                  <a:gd name="T25" fmla="*/ 182 h 403"/>
                  <a:gd name="T26" fmla="*/ 21 w 379"/>
                  <a:gd name="T27" fmla="*/ 233 h 403"/>
                  <a:gd name="T28" fmla="*/ 0 w 379"/>
                  <a:gd name="T29" fmla="*/ 236 h 403"/>
                  <a:gd name="T30" fmla="*/ 3 w 379"/>
                  <a:gd name="T31" fmla="*/ 336 h 403"/>
                  <a:gd name="T32" fmla="*/ 50 w 379"/>
                  <a:gd name="T33" fmla="*/ 343 h 403"/>
                  <a:gd name="T34" fmla="*/ 120 w 379"/>
                  <a:gd name="T35" fmla="*/ 390 h 403"/>
                  <a:gd name="T36" fmla="*/ 261 w 379"/>
                  <a:gd name="T37" fmla="*/ 403 h 403"/>
                  <a:gd name="T38" fmla="*/ 261 w 379"/>
                  <a:gd name="T39" fmla="*/ 403 h 403"/>
                  <a:gd name="T40" fmla="*/ 291 w 379"/>
                  <a:gd name="T41" fmla="*/ 376 h 403"/>
                  <a:gd name="T42" fmla="*/ 281 w 379"/>
                  <a:gd name="T43" fmla="*/ 358 h 403"/>
                  <a:gd name="T44" fmla="*/ 305 w 379"/>
                  <a:gd name="T45" fmla="*/ 322 h 403"/>
                  <a:gd name="T46" fmla="*/ 299 w 379"/>
                  <a:gd name="T47" fmla="*/ 261 h 403"/>
                  <a:gd name="T48" fmla="*/ 311 w 379"/>
                  <a:gd name="T49" fmla="*/ 247 h 403"/>
                  <a:gd name="T50" fmla="*/ 352 w 379"/>
                  <a:gd name="T51" fmla="*/ 261 h 403"/>
                  <a:gd name="T52" fmla="*/ 366 w 379"/>
                  <a:gd name="T53" fmla="*/ 242 h 403"/>
                  <a:gd name="T54" fmla="*/ 379 w 379"/>
                  <a:gd name="T55" fmla="*/ 234 h 403"/>
                  <a:gd name="T56" fmla="*/ 357 w 379"/>
                  <a:gd name="T57" fmla="*/ 236 h 403"/>
                  <a:gd name="T58" fmla="*/ 357 w 379"/>
                  <a:gd name="T59" fmla="*/ 214 h 403"/>
                  <a:gd name="T60" fmla="*/ 314 w 379"/>
                  <a:gd name="T61" fmla="*/ 203 h 403"/>
                  <a:gd name="T62" fmla="*/ 267 w 379"/>
                  <a:gd name="T63" fmla="*/ 162 h 403"/>
                  <a:gd name="T64" fmla="*/ 225 w 379"/>
                  <a:gd name="T65" fmla="*/ 162 h 403"/>
                  <a:gd name="T66" fmla="*/ 231 w 379"/>
                  <a:gd name="T67" fmla="*/ 116 h 4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379" h="403">
                    <a:moveTo>
                      <a:pt x="231" y="116"/>
                    </a:moveTo>
                    <a:lnTo>
                      <a:pt x="211" y="75"/>
                    </a:lnTo>
                    <a:lnTo>
                      <a:pt x="211" y="47"/>
                    </a:lnTo>
                    <a:lnTo>
                      <a:pt x="230" y="11"/>
                    </a:lnTo>
                    <a:lnTo>
                      <a:pt x="211" y="0"/>
                    </a:lnTo>
                    <a:lnTo>
                      <a:pt x="182" y="30"/>
                    </a:lnTo>
                    <a:lnTo>
                      <a:pt x="170" y="75"/>
                    </a:lnTo>
                    <a:lnTo>
                      <a:pt x="109" y="103"/>
                    </a:lnTo>
                    <a:lnTo>
                      <a:pt x="69" y="91"/>
                    </a:lnTo>
                    <a:lnTo>
                      <a:pt x="50" y="96"/>
                    </a:lnTo>
                    <a:lnTo>
                      <a:pt x="57" y="137"/>
                    </a:lnTo>
                    <a:lnTo>
                      <a:pt x="46" y="160"/>
                    </a:lnTo>
                    <a:lnTo>
                      <a:pt x="57" y="182"/>
                    </a:lnTo>
                    <a:lnTo>
                      <a:pt x="21" y="233"/>
                    </a:lnTo>
                    <a:lnTo>
                      <a:pt x="0" y="236"/>
                    </a:lnTo>
                    <a:lnTo>
                      <a:pt x="3" y="336"/>
                    </a:lnTo>
                    <a:lnTo>
                      <a:pt x="50" y="343"/>
                    </a:lnTo>
                    <a:lnTo>
                      <a:pt x="120" y="390"/>
                    </a:lnTo>
                    <a:lnTo>
                      <a:pt x="261" y="403"/>
                    </a:lnTo>
                    <a:lnTo>
                      <a:pt x="261" y="403"/>
                    </a:lnTo>
                    <a:lnTo>
                      <a:pt x="291" y="376"/>
                    </a:lnTo>
                    <a:lnTo>
                      <a:pt x="281" y="358"/>
                    </a:lnTo>
                    <a:lnTo>
                      <a:pt x="305" y="322"/>
                    </a:lnTo>
                    <a:lnTo>
                      <a:pt x="299" y="261"/>
                    </a:lnTo>
                    <a:lnTo>
                      <a:pt x="311" y="247"/>
                    </a:lnTo>
                    <a:lnTo>
                      <a:pt x="352" y="261"/>
                    </a:lnTo>
                    <a:lnTo>
                      <a:pt x="366" y="242"/>
                    </a:lnTo>
                    <a:lnTo>
                      <a:pt x="379" y="234"/>
                    </a:lnTo>
                    <a:lnTo>
                      <a:pt x="357" y="236"/>
                    </a:lnTo>
                    <a:lnTo>
                      <a:pt x="357" y="214"/>
                    </a:lnTo>
                    <a:lnTo>
                      <a:pt x="314" y="203"/>
                    </a:lnTo>
                    <a:lnTo>
                      <a:pt x="267" y="162"/>
                    </a:lnTo>
                    <a:lnTo>
                      <a:pt x="225" y="162"/>
                    </a:lnTo>
                    <a:lnTo>
                      <a:pt x="231" y="1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4" name="Freeform 106">
                <a:extLst>
                  <a:ext uri="{FF2B5EF4-FFF2-40B4-BE49-F238E27FC236}">
                    <a16:creationId xmlns:a16="http://schemas.microsoft.com/office/drawing/2014/main" id="{80C6EF89-B5D0-C6BD-BF0F-5C383B9150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4" y="653"/>
                <a:ext cx="261" cy="518"/>
              </a:xfrm>
              <a:custGeom>
                <a:avLst/>
                <a:gdLst>
                  <a:gd name="T0" fmla="*/ 56 w 261"/>
                  <a:gd name="T1" fmla="*/ 13 h 518"/>
                  <a:gd name="T2" fmla="*/ 44 w 261"/>
                  <a:gd name="T3" fmla="*/ 27 h 518"/>
                  <a:gd name="T4" fmla="*/ 50 w 261"/>
                  <a:gd name="T5" fmla="*/ 88 h 518"/>
                  <a:gd name="T6" fmla="*/ 26 w 261"/>
                  <a:gd name="T7" fmla="*/ 124 h 518"/>
                  <a:gd name="T8" fmla="*/ 36 w 261"/>
                  <a:gd name="T9" fmla="*/ 142 h 518"/>
                  <a:gd name="T10" fmla="*/ 6 w 261"/>
                  <a:gd name="T11" fmla="*/ 169 h 518"/>
                  <a:gd name="T12" fmla="*/ 6 w 261"/>
                  <a:gd name="T13" fmla="*/ 169 h 518"/>
                  <a:gd name="T14" fmla="*/ 22 w 261"/>
                  <a:gd name="T15" fmla="*/ 233 h 518"/>
                  <a:gd name="T16" fmla="*/ 15 w 261"/>
                  <a:gd name="T17" fmla="*/ 261 h 518"/>
                  <a:gd name="T18" fmla="*/ 34 w 261"/>
                  <a:gd name="T19" fmla="*/ 271 h 518"/>
                  <a:gd name="T20" fmla="*/ 30 w 261"/>
                  <a:gd name="T21" fmla="*/ 299 h 518"/>
                  <a:gd name="T22" fmla="*/ 8 w 261"/>
                  <a:gd name="T23" fmla="*/ 305 h 518"/>
                  <a:gd name="T24" fmla="*/ 0 w 261"/>
                  <a:gd name="T25" fmla="*/ 348 h 518"/>
                  <a:gd name="T26" fmla="*/ 22 w 261"/>
                  <a:gd name="T27" fmla="*/ 379 h 518"/>
                  <a:gd name="T28" fmla="*/ 25 w 261"/>
                  <a:gd name="T29" fmla="*/ 409 h 518"/>
                  <a:gd name="T30" fmla="*/ 50 w 261"/>
                  <a:gd name="T31" fmla="*/ 445 h 518"/>
                  <a:gd name="T32" fmla="*/ 170 w 261"/>
                  <a:gd name="T33" fmla="*/ 518 h 518"/>
                  <a:gd name="T34" fmla="*/ 218 w 261"/>
                  <a:gd name="T35" fmla="*/ 494 h 518"/>
                  <a:gd name="T36" fmla="*/ 239 w 261"/>
                  <a:gd name="T37" fmla="*/ 497 h 518"/>
                  <a:gd name="T38" fmla="*/ 253 w 261"/>
                  <a:gd name="T39" fmla="*/ 482 h 518"/>
                  <a:gd name="T40" fmla="*/ 254 w 261"/>
                  <a:gd name="T41" fmla="*/ 463 h 518"/>
                  <a:gd name="T42" fmla="*/ 237 w 261"/>
                  <a:gd name="T43" fmla="*/ 447 h 518"/>
                  <a:gd name="T44" fmla="*/ 248 w 261"/>
                  <a:gd name="T45" fmla="*/ 428 h 518"/>
                  <a:gd name="T46" fmla="*/ 239 w 261"/>
                  <a:gd name="T47" fmla="*/ 367 h 518"/>
                  <a:gd name="T48" fmla="*/ 254 w 261"/>
                  <a:gd name="T49" fmla="*/ 269 h 518"/>
                  <a:gd name="T50" fmla="*/ 261 w 261"/>
                  <a:gd name="T51" fmla="*/ 250 h 518"/>
                  <a:gd name="T52" fmla="*/ 226 w 261"/>
                  <a:gd name="T53" fmla="*/ 169 h 518"/>
                  <a:gd name="T54" fmla="*/ 237 w 261"/>
                  <a:gd name="T55" fmla="*/ 128 h 518"/>
                  <a:gd name="T56" fmla="*/ 229 w 261"/>
                  <a:gd name="T57" fmla="*/ 109 h 518"/>
                  <a:gd name="T58" fmla="*/ 198 w 261"/>
                  <a:gd name="T59" fmla="*/ 74 h 518"/>
                  <a:gd name="T60" fmla="*/ 160 w 261"/>
                  <a:gd name="T61" fmla="*/ 88 h 518"/>
                  <a:gd name="T62" fmla="*/ 151 w 261"/>
                  <a:gd name="T63" fmla="*/ 50 h 518"/>
                  <a:gd name="T64" fmla="*/ 149 w 261"/>
                  <a:gd name="T65" fmla="*/ 50 h 518"/>
                  <a:gd name="T66" fmla="*/ 124 w 261"/>
                  <a:gd name="T67" fmla="*/ 0 h 518"/>
                  <a:gd name="T68" fmla="*/ 111 w 261"/>
                  <a:gd name="T69" fmla="*/ 8 h 518"/>
                  <a:gd name="T70" fmla="*/ 97 w 261"/>
                  <a:gd name="T71" fmla="*/ 27 h 518"/>
                  <a:gd name="T72" fmla="*/ 56 w 261"/>
                  <a:gd name="T73" fmla="*/ 13 h 5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61" h="518">
                    <a:moveTo>
                      <a:pt x="56" y="13"/>
                    </a:moveTo>
                    <a:lnTo>
                      <a:pt x="44" y="27"/>
                    </a:lnTo>
                    <a:lnTo>
                      <a:pt x="50" y="88"/>
                    </a:lnTo>
                    <a:lnTo>
                      <a:pt x="26" y="124"/>
                    </a:lnTo>
                    <a:lnTo>
                      <a:pt x="36" y="142"/>
                    </a:lnTo>
                    <a:lnTo>
                      <a:pt x="6" y="169"/>
                    </a:lnTo>
                    <a:lnTo>
                      <a:pt x="6" y="169"/>
                    </a:lnTo>
                    <a:lnTo>
                      <a:pt x="22" y="233"/>
                    </a:lnTo>
                    <a:lnTo>
                      <a:pt x="15" y="261"/>
                    </a:lnTo>
                    <a:lnTo>
                      <a:pt x="34" y="271"/>
                    </a:lnTo>
                    <a:lnTo>
                      <a:pt x="30" y="299"/>
                    </a:lnTo>
                    <a:lnTo>
                      <a:pt x="8" y="305"/>
                    </a:lnTo>
                    <a:lnTo>
                      <a:pt x="0" y="348"/>
                    </a:lnTo>
                    <a:lnTo>
                      <a:pt x="22" y="379"/>
                    </a:lnTo>
                    <a:lnTo>
                      <a:pt x="25" y="409"/>
                    </a:lnTo>
                    <a:lnTo>
                      <a:pt x="50" y="445"/>
                    </a:lnTo>
                    <a:lnTo>
                      <a:pt x="170" y="518"/>
                    </a:lnTo>
                    <a:lnTo>
                      <a:pt x="218" y="494"/>
                    </a:lnTo>
                    <a:lnTo>
                      <a:pt x="239" y="497"/>
                    </a:lnTo>
                    <a:lnTo>
                      <a:pt x="253" y="482"/>
                    </a:lnTo>
                    <a:lnTo>
                      <a:pt x="254" y="463"/>
                    </a:lnTo>
                    <a:lnTo>
                      <a:pt x="237" y="447"/>
                    </a:lnTo>
                    <a:lnTo>
                      <a:pt x="248" y="428"/>
                    </a:lnTo>
                    <a:lnTo>
                      <a:pt x="239" y="367"/>
                    </a:lnTo>
                    <a:lnTo>
                      <a:pt x="254" y="269"/>
                    </a:lnTo>
                    <a:lnTo>
                      <a:pt x="261" y="250"/>
                    </a:lnTo>
                    <a:lnTo>
                      <a:pt x="226" y="169"/>
                    </a:lnTo>
                    <a:lnTo>
                      <a:pt x="237" y="128"/>
                    </a:lnTo>
                    <a:lnTo>
                      <a:pt x="229" y="109"/>
                    </a:lnTo>
                    <a:lnTo>
                      <a:pt x="198" y="74"/>
                    </a:lnTo>
                    <a:lnTo>
                      <a:pt x="160" y="88"/>
                    </a:lnTo>
                    <a:lnTo>
                      <a:pt x="151" y="50"/>
                    </a:lnTo>
                    <a:lnTo>
                      <a:pt x="149" y="50"/>
                    </a:lnTo>
                    <a:lnTo>
                      <a:pt x="124" y="0"/>
                    </a:lnTo>
                    <a:lnTo>
                      <a:pt x="111" y="8"/>
                    </a:lnTo>
                    <a:lnTo>
                      <a:pt x="97" y="27"/>
                    </a:lnTo>
                    <a:lnTo>
                      <a:pt x="56" y="1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5" name="Line 107">
                <a:extLst>
                  <a:ext uri="{FF2B5EF4-FFF2-40B4-BE49-F238E27FC236}">
                    <a16:creationId xmlns:a16="http://schemas.microsoft.com/office/drawing/2014/main" id="{EF6C8400-D4A6-8800-0FF2-26C01F5181C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2738" y="1464"/>
                <a:ext cx="2" cy="0"/>
              </a:xfrm>
              <a:prstGeom prst="line">
                <a:avLst/>
              </a:prstGeom>
              <a:noFill/>
              <a:ln w="3175">
                <a:solidFill>
                  <a:srgbClr val="BCBD4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6" name="Freeform 108">
                <a:extLst>
                  <a:ext uri="{FF2B5EF4-FFF2-40B4-BE49-F238E27FC236}">
                    <a16:creationId xmlns:a16="http://schemas.microsoft.com/office/drawing/2014/main" id="{2CFF1BDE-75D4-C96C-9D24-96624DBEE0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4" y="822"/>
                <a:ext cx="34" cy="240"/>
              </a:xfrm>
              <a:custGeom>
                <a:avLst/>
                <a:gdLst>
                  <a:gd name="T0" fmla="*/ 25 w 34"/>
                  <a:gd name="T1" fmla="*/ 240 h 240"/>
                  <a:gd name="T2" fmla="*/ 22 w 34"/>
                  <a:gd name="T3" fmla="*/ 210 h 240"/>
                  <a:gd name="T4" fmla="*/ 0 w 34"/>
                  <a:gd name="T5" fmla="*/ 179 h 240"/>
                  <a:gd name="T6" fmla="*/ 8 w 34"/>
                  <a:gd name="T7" fmla="*/ 136 h 240"/>
                  <a:gd name="T8" fmla="*/ 30 w 34"/>
                  <a:gd name="T9" fmla="*/ 130 h 240"/>
                  <a:gd name="T10" fmla="*/ 34 w 34"/>
                  <a:gd name="T11" fmla="*/ 102 h 240"/>
                  <a:gd name="T12" fmla="*/ 15 w 34"/>
                  <a:gd name="T13" fmla="*/ 92 h 240"/>
                  <a:gd name="T14" fmla="*/ 22 w 34"/>
                  <a:gd name="T15" fmla="*/ 64 h 240"/>
                  <a:gd name="T16" fmla="*/ 6 w 34"/>
                  <a:gd name="T17" fmla="*/ 0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240">
                    <a:moveTo>
                      <a:pt x="25" y="240"/>
                    </a:moveTo>
                    <a:lnTo>
                      <a:pt x="22" y="210"/>
                    </a:lnTo>
                    <a:lnTo>
                      <a:pt x="0" y="179"/>
                    </a:lnTo>
                    <a:lnTo>
                      <a:pt x="8" y="136"/>
                    </a:lnTo>
                    <a:lnTo>
                      <a:pt x="30" y="130"/>
                    </a:lnTo>
                    <a:lnTo>
                      <a:pt x="34" y="102"/>
                    </a:lnTo>
                    <a:lnTo>
                      <a:pt x="15" y="92"/>
                    </a:lnTo>
                    <a:lnTo>
                      <a:pt x="22" y="64"/>
                    </a:lnTo>
                    <a:lnTo>
                      <a:pt x="6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7" name="Freeform 109">
                <a:extLst>
                  <a:ext uri="{FF2B5EF4-FFF2-40B4-BE49-F238E27FC236}">
                    <a16:creationId xmlns:a16="http://schemas.microsoft.com/office/drawing/2014/main" id="{24328A6E-1BC6-69BA-1516-648E53E177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87" y="1056"/>
                <a:ext cx="324" cy="83"/>
              </a:xfrm>
              <a:custGeom>
                <a:avLst/>
                <a:gdLst>
                  <a:gd name="T0" fmla="*/ 324 w 324"/>
                  <a:gd name="T1" fmla="*/ 76 h 83"/>
                  <a:gd name="T2" fmla="*/ 300 w 324"/>
                  <a:gd name="T3" fmla="*/ 66 h 83"/>
                  <a:gd name="T4" fmla="*/ 283 w 324"/>
                  <a:gd name="T5" fmla="*/ 77 h 83"/>
                  <a:gd name="T6" fmla="*/ 283 w 324"/>
                  <a:gd name="T7" fmla="*/ 77 h 83"/>
                  <a:gd name="T8" fmla="*/ 242 w 324"/>
                  <a:gd name="T9" fmla="*/ 61 h 83"/>
                  <a:gd name="T10" fmla="*/ 223 w 324"/>
                  <a:gd name="T11" fmla="*/ 47 h 83"/>
                  <a:gd name="T12" fmla="*/ 222 w 324"/>
                  <a:gd name="T13" fmla="*/ 5 h 83"/>
                  <a:gd name="T14" fmla="*/ 200 w 324"/>
                  <a:gd name="T15" fmla="*/ 0 h 83"/>
                  <a:gd name="T16" fmla="*/ 154 w 324"/>
                  <a:gd name="T17" fmla="*/ 6 h 83"/>
                  <a:gd name="T18" fmla="*/ 87 w 324"/>
                  <a:gd name="T19" fmla="*/ 60 h 83"/>
                  <a:gd name="T20" fmla="*/ 87 w 324"/>
                  <a:gd name="T21" fmla="*/ 83 h 83"/>
                  <a:gd name="T22" fmla="*/ 24 w 324"/>
                  <a:gd name="T23" fmla="*/ 76 h 83"/>
                  <a:gd name="T24" fmla="*/ 0 w 324"/>
                  <a:gd name="T25" fmla="*/ 44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4" h="83">
                    <a:moveTo>
                      <a:pt x="324" y="76"/>
                    </a:moveTo>
                    <a:lnTo>
                      <a:pt x="300" y="66"/>
                    </a:lnTo>
                    <a:lnTo>
                      <a:pt x="283" y="77"/>
                    </a:lnTo>
                    <a:lnTo>
                      <a:pt x="283" y="77"/>
                    </a:lnTo>
                    <a:lnTo>
                      <a:pt x="242" y="61"/>
                    </a:lnTo>
                    <a:lnTo>
                      <a:pt x="223" y="47"/>
                    </a:lnTo>
                    <a:lnTo>
                      <a:pt x="222" y="5"/>
                    </a:lnTo>
                    <a:lnTo>
                      <a:pt x="200" y="0"/>
                    </a:lnTo>
                    <a:lnTo>
                      <a:pt x="154" y="6"/>
                    </a:lnTo>
                    <a:lnTo>
                      <a:pt x="87" y="60"/>
                    </a:lnTo>
                    <a:lnTo>
                      <a:pt x="87" y="83"/>
                    </a:lnTo>
                    <a:lnTo>
                      <a:pt x="24" y="76"/>
                    </a:lnTo>
                    <a:lnTo>
                      <a:pt x="0" y="44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8" name="Freeform 110">
                <a:extLst>
                  <a:ext uri="{FF2B5EF4-FFF2-40B4-BE49-F238E27FC236}">
                    <a16:creationId xmlns:a16="http://schemas.microsoft.com/office/drawing/2014/main" id="{4875CF86-EBFF-478E-42D2-715710AAA9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1" y="1062"/>
                <a:ext cx="88" cy="70"/>
              </a:xfrm>
              <a:custGeom>
                <a:avLst/>
                <a:gdLst>
                  <a:gd name="T0" fmla="*/ 88 w 88"/>
                  <a:gd name="T1" fmla="*/ 0 h 70"/>
                  <a:gd name="T2" fmla="*/ 28 w 88"/>
                  <a:gd name="T3" fmla="*/ 16 h 70"/>
                  <a:gd name="T4" fmla="*/ 44 w 88"/>
                  <a:gd name="T5" fmla="*/ 32 h 70"/>
                  <a:gd name="T6" fmla="*/ 28 w 88"/>
                  <a:gd name="T7" fmla="*/ 49 h 70"/>
                  <a:gd name="T8" fmla="*/ 33 w 88"/>
                  <a:gd name="T9" fmla="*/ 70 h 70"/>
                  <a:gd name="T10" fmla="*/ 0 w 88"/>
                  <a:gd name="T11" fmla="*/ 7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8" h="70">
                    <a:moveTo>
                      <a:pt x="88" y="0"/>
                    </a:moveTo>
                    <a:lnTo>
                      <a:pt x="28" y="16"/>
                    </a:lnTo>
                    <a:lnTo>
                      <a:pt x="44" y="32"/>
                    </a:lnTo>
                    <a:lnTo>
                      <a:pt x="28" y="49"/>
                    </a:lnTo>
                    <a:lnTo>
                      <a:pt x="33" y="70"/>
                    </a:lnTo>
                    <a:lnTo>
                      <a:pt x="0" y="7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9" name="Freeform 111">
                <a:extLst>
                  <a:ext uri="{FF2B5EF4-FFF2-40B4-BE49-F238E27FC236}">
                    <a16:creationId xmlns:a16="http://schemas.microsoft.com/office/drawing/2014/main" id="{618667D9-CF7F-A49A-9E6A-ABD0B6F54D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9" y="1062"/>
                <a:ext cx="145" cy="109"/>
              </a:xfrm>
              <a:custGeom>
                <a:avLst/>
                <a:gdLst>
                  <a:gd name="T0" fmla="*/ 145 w 145"/>
                  <a:gd name="T1" fmla="*/ 109 h 109"/>
                  <a:gd name="T2" fmla="*/ 25 w 145"/>
                  <a:gd name="T3" fmla="*/ 36 h 109"/>
                  <a:gd name="T4" fmla="*/ 0 w 145"/>
                  <a:gd name="T5" fmla="*/ 0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5" h="109">
                    <a:moveTo>
                      <a:pt x="145" y="109"/>
                    </a:moveTo>
                    <a:lnTo>
                      <a:pt x="25" y="36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0" name="Freeform 112">
                <a:extLst>
                  <a:ext uri="{FF2B5EF4-FFF2-40B4-BE49-F238E27FC236}">
                    <a16:creationId xmlns:a16="http://schemas.microsoft.com/office/drawing/2014/main" id="{5FEA8354-B493-7C43-1537-8269B3944C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27" y="1171"/>
                <a:ext cx="347" cy="370"/>
              </a:xfrm>
              <a:custGeom>
                <a:avLst/>
                <a:gdLst>
                  <a:gd name="T0" fmla="*/ 0 w 347"/>
                  <a:gd name="T1" fmla="*/ 182 h 370"/>
                  <a:gd name="T2" fmla="*/ 25 w 347"/>
                  <a:gd name="T3" fmla="*/ 187 h 370"/>
                  <a:gd name="T4" fmla="*/ 28 w 347"/>
                  <a:gd name="T5" fmla="*/ 206 h 370"/>
                  <a:gd name="T6" fmla="*/ 47 w 347"/>
                  <a:gd name="T7" fmla="*/ 214 h 370"/>
                  <a:gd name="T8" fmla="*/ 44 w 347"/>
                  <a:gd name="T9" fmla="*/ 234 h 370"/>
                  <a:gd name="T10" fmla="*/ 66 w 347"/>
                  <a:gd name="T11" fmla="*/ 236 h 370"/>
                  <a:gd name="T12" fmla="*/ 78 w 347"/>
                  <a:gd name="T13" fmla="*/ 252 h 370"/>
                  <a:gd name="T14" fmla="*/ 84 w 347"/>
                  <a:gd name="T15" fmla="*/ 274 h 370"/>
                  <a:gd name="T16" fmla="*/ 66 w 347"/>
                  <a:gd name="T17" fmla="*/ 291 h 370"/>
                  <a:gd name="T18" fmla="*/ 81 w 347"/>
                  <a:gd name="T19" fmla="*/ 326 h 370"/>
                  <a:gd name="T20" fmla="*/ 147 w 347"/>
                  <a:gd name="T21" fmla="*/ 338 h 370"/>
                  <a:gd name="T22" fmla="*/ 168 w 347"/>
                  <a:gd name="T23" fmla="*/ 351 h 370"/>
                  <a:gd name="T24" fmla="*/ 168 w 347"/>
                  <a:gd name="T25" fmla="*/ 370 h 370"/>
                  <a:gd name="T26" fmla="*/ 201 w 347"/>
                  <a:gd name="T27" fmla="*/ 357 h 370"/>
                  <a:gd name="T28" fmla="*/ 210 w 347"/>
                  <a:gd name="T29" fmla="*/ 338 h 370"/>
                  <a:gd name="T30" fmla="*/ 256 w 347"/>
                  <a:gd name="T31" fmla="*/ 311 h 370"/>
                  <a:gd name="T32" fmla="*/ 272 w 347"/>
                  <a:gd name="T33" fmla="*/ 324 h 370"/>
                  <a:gd name="T34" fmla="*/ 294 w 347"/>
                  <a:gd name="T35" fmla="*/ 316 h 370"/>
                  <a:gd name="T36" fmla="*/ 295 w 347"/>
                  <a:gd name="T37" fmla="*/ 258 h 370"/>
                  <a:gd name="T38" fmla="*/ 311 w 347"/>
                  <a:gd name="T39" fmla="*/ 241 h 370"/>
                  <a:gd name="T40" fmla="*/ 331 w 347"/>
                  <a:gd name="T41" fmla="*/ 244 h 370"/>
                  <a:gd name="T42" fmla="*/ 347 w 347"/>
                  <a:gd name="T43" fmla="*/ 222 h 370"/>
                  <a:gd name="T44" fmla="*/ 345 w 347"/>
                  <a:gd name="T45" fmla="*/ 211 h 370"/>
                  <a:gd name="T46" fmla="*/ 345 w 347"/>
                  <a:gd name="T47" fmla="*/ 211 h 370"/>
                  <a:gd name="T48" fmla="*/ 336 w 347"/>
                  <a:gd name="T49" fmla="*/ 193 h 370"/>
                  <a:gd name="T50" fmla="*/ 317 w 347"/>
                  <a:gd name="T51" fmla="*/ 200 h 370"/>
                  <a:gd name="T52" fmla="*/ 316 w 347"/>
                  <a:gd name="T53" fmla="*/ 178 h 370"/>
                  <a:gd name="T54" fmla="*/ 276 w 347"/>
                  <a:gd name="T55" fmla="*/ 145 h 370"/>
                  <a:gd name="T56" fmla="*/ 289 w 347"/>
                  <a:gd name="T57" fmla="*/ 85 h 370"/>
                  <a:gd name="T58" fmla="*/ 199 w 347"/>
                  <a:gd name="T59" fmla="*/ 17 h 370"/>
                  <a:gd name="T60" fmla="*/ 217 w 347"/>
                  <a:gd name="T61" fmla="*/ 0 h 3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347" h="370">
                    <a:moveTo>
                      <a:pt x="0" y="182"/>
                    </a:moveTo>
                    <a:lnTo>
                      <a:pt x="25" y="187"/>
                    </a:lnTo>
                    <a:lnTo>
                      <a:pt x="28" y="206"/>
                    </a:lnTo>
                    <a:lnTo>
                      <a:pt x="47" y="214"/>
                    </a:lnTo>
                    <a:lnTo>
                      <a:pt x="44" y="234"/>
                    </a:lnTo>
                    <a:lnTo>
                      <a:pt x="66" y="236"/>
                    </a:lnTo>
                    <a:lnTo>
                      <a:pt x="78" y="252"/>
                    </a:lnTo>
                    <a:lnTo>
                      <a:pt x="84" y="274"/>
                    </a:lnTo>
                    <a:lnTo>
                      <a:pt x="66" y="291"/>
                    </a:lnTo>
                    <a:lnTo>
                      <a:pt x="81" y="326"/>
                    </a:lnTo>
                    <a:lnTo>
                      <a:pt x="147" y="338"/>
                    </a:lnTo>
                    <a:lnTo>
                      <a:pt x="168" y="351"/>
                    </a:lnTo>
                    <a:lnTo>
                      <a:pt x="168" y="370"/>
                    </a:lnTo>
                    <a:lnTo>
                      <a:pt x="201" y="357"/>
                    </a:lnTo>
                    <a:lnTo>
                      <a:pt x="210" y="338"/>
                    </a:lnTo>
                    <a:lnTo>
                      <a:pt x="256" y="311"/>
                    </a:lnTo>
                    <a:lnTo>
                      <a:pt x="272" y="324"/>
                    </a:lnTo>
                    <a:lnTo>
                      <a:pt x="294" y="316"/>
                    </a:lnTo>
                    <a:lnTo>
                      <a:pt x="295" y="258"/>
                    </a:lnTo>
                    <a:lnTo>
                      <a:pt x="311" y="241"/>
                    </a:lnTo>
                    <a:lnTo>
                      <a:pt x="331" y="244"/>
                    </a:lnTo>
                    <a:lnTo>
                      <a:pt x="347" y="222"/>
                    </a:lnTo>
                    <a:lnTo>
                      <a:pt x="345" y="211"/>
                    </a:lnTo>
                    <a:lnTo>
                      <a:pt x="345" y="211"/>
                    </a:lnTo>
                    <a:lnTo>
                      <a:pt x="336" y="193"/>
                    </a:lnTo>
                    <a:lnTo>
                      <a:pt x="317" y="200"/>
                    </a:lnTo>
                    <a:lnTo>
                      <a:pt x="316" y="178"/>
                    </a:lnTo>
                    <a:lnTo>
                      <a:pt x="276" y="145"/>
                    </a:lnTo>
                    <a:lnTo>
                      <a:pt x="289" y="85"/>
                    </a:lnTo>
                    <a:lnTo>
                      <a:pt x="199" y="17"/>
                    </a:lnTo>
                    <a:lnTo>
                      <a:pt x="217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1" name="Freeform 113">
                <a:extLst>
                  <a:ext uri="{FF2B5EF4-FFF2-40B4-BE49-F238E27FC236}">
                    <a16:creationId xmlns:a16="http://schemas.microsoft.com/office/drawing/2014/main" id="{1604A9A7-3817-8C35-ED1A-14D83A78D9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06" y="1132"/>
                <a:ext cx="60" cy="221"/>
              </a:xfrm>
              <a:custGeom>
                <a:avLst/>
                <a:gdLst>
                  <a:gd name="T0" fmla="*/ 5 w 60"/>
                  <a:gd name="T1" fmla="*/ 0 h 221"/>
                  <a:gd name="T2" fmla="*/ 0 w 60"/>
                  <a:gd name="T3" fmla="*/ 23 h 221"/>
                  <a:gd name="T4" fmla="*/ 17 w 60"/>
                  <a:gd name="T5" fmla="*/ 59 h 221"/>
                  <a:gd name="T6" fmla="*/ 57 w 60"/>
                  <a:gd name="T7" fmla="*/ 81 h 221"/>
                  <a:gd name="T8" fmla="*/ 60 w 60"/>
                  <a:gd name="T9" fmla="*/ 151 h 221"/>
                  <a:gd name="T10" fmla="*/ 58 w 60"/>
                  <a:gd name="T11" fmla="*/ 170 h 221"/>
                  <a:gd name="T12" fmla="*/ 21 w 60"/>
                  <a:gd name="T13" fmla="*/ 188 h 221"/>
                  <a:gd name="T14" fmla="*/ 21 w 60"/>
                  <a:gd name="T15" fmla="*/ 221 h 2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0" h="221">
                    <a:moveTo>
                      <a:pt x="5" y="0"/>
                    </a:moveTo>
                    <a:lnTo>
                      <a:pt x="0" y="23"/>
                    </a:lnTo>
                    <a:lnTo>
                      <a:pt x="17" y="59"/>
                    </a:lnTo>
                    <a:lnTo>
                      <a:pt x="57" y="81"/>
                    </a:lnTo>
                    <a:lnTo>
                      <a:pt x="60" y="151"/>
                    </a:lnTo>
                    <a:lnTo>
                      <a:pt x="58" y="170"/>
                    </a:lnTo>
                    <a:lnTo>
                      <a:pt x="21" y="188"/>
                    </a:lnTo>
                    <a:lnTo>
                      <a:pt x="21" y="221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2" name="Freeform 114">
                <a:extLst>
                  <a:ext uri="{FF2B5EF4-FFF2-40B4-BE49-F238E27FC236}">
                    <a16:creationId xmlns:a16="http://schemas.microsoft.com/office/drawing/2014/main" id="{D1D2FEC9-A12D-E867-51D6-A58121D864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07" y="1350"/>
                <a:ext cx="120" cy="49"/>
              </a:xfrm>
              <a:custGeom>
                <a:avLst/>
                <a:gdLst>
                  <a:gd name="T0" fmla="*/ 120 w 120"/>
                  <a:gd name="T1" fmla="*/ 3 h 49"/>
                  <a:gd name="T2" fmla="*/ 120 w 120"/>
                  <a:gd name="T3" fmla="*/ 3 h 49"/>
                  <a:gd name="T4" fmla="*/ 93 w 120"/>
                  <a:gd name="T5" fmla="*/ 0 h 49"/>
                  <a:gd name="T6" fmla="*/ 60 w 120"/>
                  <a:gd name="T7" fmla="*/ 27 h 49"/>
                  <a:gd name="T8" fmla="*/ 16 w 120"/>
                  <a:gd name="T9" fmla="*/ 35 h 49"/>
                  <a:gd name="T10" fmla="*/ 0 w 120"/>
                  <a:gd name="T11" fmla="*/ 49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49">
                    <a:moveTo>
                      <a:pt x="120" y="3"/>
                    </a:moveTo>
                    <a:lnTo>
                      <a:pt x="120" y="3"/>
                    </a:lnTo>
                    <a:lnTo>
                      <a:pt x="93" y="0"/>
                    </a:lnTo>
                    <a:lnTo>
                      <a:pt x="60" y="27"/>
                    </a:lnTo>
                    <a:lnTo>
                      <a:pt x="16" y="35"/>
                    </a:lnTo>
                    <a:lnTo>
                      <a:pt x="0" y="49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3" name="Freeform 115">
                <a:extLst>
                  <a:ext uri="{FF2B5EF4-FFF2-40B4-BE49-F238E27FC236}">
                    <a16:creationId xmlns:a16="http://schemas.microsoft.com/office/drawing/2014/main" id="{D2BFBA5D-941A-DE08-4EAB-EBA330EE9C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4" y="1135"/>
                <a:ext cx="83" cy="36"/>
              </a:xfrm>
              <a:custGeom>
                <a:avLst/>
                <a:gdLst>
                  <a:gd name="T0" fmla="*/ 83 w 83"/>
                  <a:gd name="T1" fmla="*/ 0 h 36"/>
                  <a:gd name="T2" fmla="*/ 69 w 83"/>
                  <a:gd name="T3" fmla="*/ 15 h 36"/>
                  <a:gd name="T4" fmla="*/ 48 w 83"/>
                  <a:gd name="T5" fmla="*/ 12 h 36"/>
                  <a:gd name="T6" fmla="*/ 0 w 83"/>
                  <a:gd name="T7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3" h="36">
                    <a:moveTo>
                      <a:pt x="83" y="0"/>
                    </a:moveTo>
                    <a:lnTo>
                      <a:pt x="69" y="15"/>
                    </a:lnTo>
                    <a:lnTo>
                      <a:pt x="48" y="12"/>
                    </a:lnTo>
                    <a:lnTo>
                      <a:pt x="0" y="36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4" name="Freeform 116">
                <a:extLst>
                  <a:ext uri="{FF2B5EF4-FFF2-40B4-BE49-F238E27FC236}">
                    <a16:creationId xmlns:a16="http://schemas.microsoft.com/office/drawing/2014/main" id="{AAE59D41-198E-E641-AE73-E32C41ECB0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2" y="1341"/>
                <a:ext cx="277" cy="75"/>
              </a:xfrm>
              <a:custGeom>
                <a:avLst/>
                <a:gdLst>
                  <a:gd name="T0" fmla="*/ 277 w 277"/>
                  <a:gd name="T1" fmla="*/ 75 h 75"/>
                  <a:gd name="T2" fmla="*/ 217 w 277"/>
                  <a:gd name="T3" fmla="*/ 28 h 75"/>
                  <a:gd name="T4" fmla="*/ 183 w 277"/>
                  <a:gd name="T5" fmla="*/ 44 h 75"/>
                  <a:gd name="T6" fmla="*/ 148 w 277"/>
                  <a:gd name="T7" fmla="*/ 19 h 75"/>
                  <a:gd name="T8" fmla="*/ 107 w 277"/>
                  <a:gd name="T9" fmla="*/ 30 h 75"/>
                  <a:gd name="T10" fmla="*/ 57 w 277"/>
                  <a:gd name="T11" fmla="*/ 0 h 75"/>
                  <a:gd name="T12" fmla="*/ 0 w 277"/>
                  <a:gd name="T13" fmla="*/ 41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7" h="75">
                    <a:moveTo>
                      <a:pt x="277" y="75"/>
                    </a:moveTo>
                    <a:lnTo>
                      <a:pt x="217" y="28"/>
                    </a:lnTo>
                    <a:lnTo>
                      <a:pt x="183" y="44"/>
                    </a:lnTo>
                    <a:lnTo>
                      <a:pt x="148" y="19"/>
                    </a:lnTo>
                    <a:lnTo>
                      <a:pt x="107" y="30"/>
                    </a:lnTo>
                    <a:lnTo>
                      <a:pt x="57" y="0"/>
                    </a:lnTo>
                    <a:lnTo>
                      <a:pt x="0" y="41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5" name="Freeform 117">
                <a:extLst>
                  <a:ext uri="{FF2B5EF4-FFF2-40B4-BE49-F238E27FC236}">
                    <a16:creationId xmlns:a16="http://schemas.microsoft.com/office/drawing/2014/main" id="{6FE360F3-C029-0B6A-7D1A-26752F2BDE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2" y="862"/>
                <a:ext cx="188" cy="238"/>
              </a:xfrm>
              <a:custGeom>
                <a:avLst/>
                <a:gdLst>
                  <a:gd name="T0" fmla="*/ 188 w 188"/>
                  <a:gd name="T1" fmla="*/ 2 h 238"/>
                  <a:gd name="T2" fmla="*/ 188 w 188"/>
                  <a:gd name="T3" fmla="*/ 2 h 238"/>
                  <a:gd name="T4" fmla="*/ 179 w 188"/>
                  <a:gd name="T5" fmla="*/ 32 h 238"/>
                  <a:gd name="T6" fmla="*/ 168 w 188"/>
                  <a:gd name="T7" fmla="*/ 51 h 238"/>
                  <a:gd name="T8" fmla="*/ 105 w 188"/>
                  <a:gd name="T9" fmla="*/ 52 h 238"/>
                  <a:gd name="T10" fmla="*/ 40 w 188"/>
                  <a:gd name="T11" fmla="*/ 19 h 238"/>
                  <a:gd name="T12" fmla="*/ 34 w 188"/>
                  <a:gd name="T13" fmla="*/ 0 h 238"/>
                  <a:gd name="T14" fmla="*/ 0 w 188"/>
                  <a:gd name="T15" fmla="*/ 76 h 238"/>
                  <a:gd name="T16" fmla="*/ 39 w 188"/>
                  <a:gd name="T17" fmla="*/ 93 h 238"/>
                  <a:gd name="T18" fmla="*/ 28 w 188"/>
                  <a:gd name="T19" fmla="*/ 112 h 238"/>
                  <a:gd name="T20" fmla="*/ 44 w 188"/>
                  <a:gd name="T21" fmla="*/ 123 h 238"/>
                  <a:gd name="T22" fmla="*/ 53 w 188"/>
                  <a:gd name="T23" fmla="*/ 106 h 238"/>
                  <a:gd name="T24" fmla="*/ 73 w 188"/>
                  <a:gd name="T25" fmla="*/ 107 h 238"/>
                  <a:gd name="T26" fmla="*/ 105 w 188"/>
                  <a:gd name="T27" fmla="*/ 131 h 238"/>
                  <a:gd name="T28" fmla="*/ 83 w 188"/>
                  <a:gd name="T29" fmla="*/ 225 h 238"/>
                  <a:gd name="T30" fmla="*/ 67 w 188"/>
                  <a:gd name="T31" fmla="*/ 238 h 238"/>
                  <a:gd name="T32" fmla="*/ 44 w 188"/>
                  <a:gd name="T33" fmla="*/ 236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88" h="238">
                    <a:moveTo>
                      <a:pt x="188" y="2"/>
                    </a:moveTo>
                    <a:lnTo>
                      <a:pt x="188" y="2"/>
                    </a:lnTo>
                    <a:lnTo>
                      <a:pt x="179" y="32"/>
                    </a:lnTo>
                    <a:lnTo>
                      <a:pt x="168" y="51"/>
                    </a:lnTo>
                    <a:lnTo>
                      <a:pt x="105" y="52"/>
                    </a:lnTo>
                    <a:lnTo>
                      <a:pt x="40" y="19"/>
                    </a:lnTo>
                    <a:lnTo>
                      <a:pt x="34" y="0"/>
                    </a:lnTo>
                    <a:lnTo>
                      <a:pt x="0" y="76"/>
                    </a:lnTo>
                    <a:lnTo>
                      <a:pt x="39" y="93"/>
                    </a:lnTo>
                    <a:lnTo>
                      <a:pt x="28" y="112"/>
                    </a:lnTo>
                    <a:lnTo>
                      <a:pt x="44" y="123"/>
                    </a:lnTo>
                    <a:lnTo>
                      <a:pt x="53" y="106"/>
                    </a:lnTo>
                    <a:lnTo>
                      <a:pt x="73" y="107"/>
                    </a:lnTo>
                    <a:lnTo>
                      <a:pt x="105" y="131"/>
                    </a:lnTo>
                    <a:lnTo>
                      <a:pt x="83" y="225"/>
                    </a:lnTo>
                    <a:lnTo>
                      <a:pt x="67" y="238"/>
                    </a:lnTo>
                    <a:lnTo>
                      <a:pt x="44" y="236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6" name="Freeform 118">
                <a:extLst>
                  <a:ext uri="{FF2B5EF4-FFF2-40B4-BE49-F238E27FC236}">
                    <a16:creationId xmlns:a16="http://schemas.microsoft.com/office/drawing/2014/main" id="{1785E8D7-75A8-E416-AFC4-0A0584FB1D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6" y="1194"/>
                <a:ext cx="114" cy="74"/>
              </a:xfrm>
              <a:custGeom>
                <a:avLst/>
                <a:gdLst>
                  <a:gd name="T0" fmla="*/ 114 w 114"/>
                  <a:gd name="T1" fmla="*/ 74 h 74"/>
                  <a:gd name="T2" fmla="*/ 84 w 114"/>
                  <a:gd name="T3" fmla="*/ 60 h 74"/>
                  <a:gd name="T4" fmla="*/ 82 w 114"/>
                  <a:gd name="T5" fmla="*/ 41 h 74"/>
                  <a:gd name="T6" fmla="*/ 22 w 114"/>
                  <a:gd name="T7" fmla="*/ 0 h 74"/>
                  <a:gd name="T8" fmla="*/ 0 w 114"/>
                  <a:gd name="T9" fmla="*/ 0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4" h="74">
                    <a:moveTo>
                      <a:pt x="114" y="74"/>
                    </a:moveTo>
                    <a:lnTo>
                      <a:pt x="84" y="60"/>
                    </a:lnTo>
                    <a:lnTo>
                      <a:pt x="82" y="41"/>
                    </a:lnTo>
                    <a:lnTo>
                      <a:pt x="22" y="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7" name="Freeform 119">
                <a:extLst>
                  <a:ext uri="{FF2B5EF4-FFF2-40B4-BE49-F238E27FC236}">
                    <a16:creationId xmlns:a16="http://schemas.microsoft.com/office/drawing/2014/main" id="{55B7B11A-EFDB-5421-3F33-B5968CEAFF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9" y="1106"/>
                <a:ext cx="37" cy="88"/>
              </a:xfrm>
              <a:custGeom>
                <a:avLst/>
                <a:gdLst>
                  <a:gd name="T0" fmla="*/ 9 w 37"/>
                  <a:gd name="T1" fmla="*/ 0 h 88"/>
                  <a:gd name="T2" fmla="*/ 0 w 37"/>
                  <a:gd name="T3" fmla="*/ 73 h 88"/>
                  <a:gd name="T4" fmla="*/ 37 w 37"/>
                  <a:gd name="T5" fmla="*/ 88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7" h="88">
                    <a:moveTo>
                      <a:pt x="9" y="0"/>
                    </a:moveTo>
                    <a:lnTo>
                      <a:pt x="0" y="73"/>
                    </a:lnTo>
                    <a:lnTo>
                      <a:pt x="37" y="88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8" name="Freeform 120">
                <a:extLst>
                  <a:ext uri="{FF2B5EF4-FFF2-40B4-BE49-F238E27FC236}">
                    <a16:creationId xmlns:a16="http://schemas.microsoft.com/office/drawing/2014/main" id="{CDFC3D62-BE62-8D64-BFE6-A238A73FDD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5" y="1194"/>
                <a:ext cx="91" cy="218"/>
              </a:xfrm>
              <a:custGeom>
                <a:avLst/>
                <a:gdLst>
                  <a:gd name="T0" fmla="*/ 91 w 91"/>
                  <a:gd name="T1" fmla="*/ 0 h 218"/>
                  <a:gd name="T2" fmla="*/ 84 w 91"/>
                  <a:gd name="T3" fmla="*/ 7 h 218"/>
                  <a:gd name="T4" fmla="*/ 54 w 91"/>
                  <a:gd name="T5" fmla="*/ 103 h 218"/>
                  <a:gd name="T6" fmla="*/ 21 w 91"/>
                  <a:gd name="T7" fmla="*/ 158 h 218"/>
                  <a:gd name="T8" fmla="*/ 19 w 91"/>
                  <a:gd name="T9" fmla="*/ 202 h 218"/>
                  <a:gd name="T10" fmla="*/ 0 w 91"/>
                  <a:gd name="T11" fmla="*/ 218 h 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1" h="218">
                    <a:moveTo>
                      <a:pt x="91" y="0"/>
                    </a:moveTo>
                    <a:lnTo>
                      <a:pt x="84" y="7"/>
                    </a:lnTo>
                    <a:lnTo>
                      <a:pt x="54" y="103"/>
                    </a:lnTo>
                    <a:lnTo>
                      <a:pt x="21" y="158"/>
                    </a:lnTo>
                    <a:lnTo>
                      <a:pt x="19" y="202"/>
                    </a:lnTo>
                    <a:lnTo>
                      <a:pt x="0" y="218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9" name="Freeform 121">
                <a:extLst>
                  <a:ext uri="{FF2B5EF4-FFF2-40B4-BE49-F238E27FC236}">
                    <a16:creationId xmlns:a16="http://schemas.microsoft.com/office/drawing/2014/main" id="{BFAED9EF-0329-FD9A-4DBA-58D8189F2E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3" y="1416"/>
                <a:ext cx="18" cy="111"/>
              </a:xfrm>
              <a:custGeom>
                <a:avLst/>
                <a:gdLst>
                  <a:gd name="T0" fmla="*/ 16 w 18"/>
                  <a:gd name="T1" fmla="*/ 0 h 111"/>
                  <a:gd name="T2" fmla="*/ 0 w 18"/>
                  <a:gd name="T3" fmla="*/ 40 h 111"/>
                  <a:gd name="T4" fmla="*/ 18 w 18"/>
                  <a:gd name="T5" fmla="*/ 111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" h="111">
                    <a:moveTo>
                      <a:pt x="16" y="0"/>
                    </a:moveTo>
                    <a:lnTo>
                      <a:pt x="0" y="40"/>
                    </a:lnTo>
                    <a:lnTo>
                      <a:pt x="18" y="111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0" name="Freeform 122">
                <a:extLst>
                  <a:ext uri="{FF2B5EF4-FFF2-40B4-BE49-F238E27FC236}">
                    <a16:creationId xmlns:a16="http://schemas.microsoft.com/office/drawing/2014/main" id="{6CD25D63-C13D-2F4B-C4CC-3D8EC7802D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1" y="1412"/>
                <a:ext cx="95" cy="168"/>
              </a:xfrm>
              <a:custGeom>
                <a:avLst/>
                <a:gdLst>
                  <a:gd name="T0" fmla="*/ 0 w 95"/>
                  <a:gd name="T1" fmla="*/ 115 h 168"/>
                  <a:gd name="T2" fmla="*/ 0 w 95"/>
                  <a:gd name="T3" fmla="*/ 115 h 168"/>
                  <a:gd name="T4" fmla="*/ 42 w 95"/>
                  <a:gd name="T5" fmla="*/ 133 h 168"/>
                  <a:gd name="T6" fmla="*/ 33 w 95"/>
                  <a:gd name="T7" fmla="*/ 151 h 168"/>
                  <a:gd name="T8" fmla="*/ 40 w 95"/>
                  <a:gd name="T9" fmla="*/ 166 h 168"/>
                  <a:gd name="T10" fmla="*/ 42 w 95"/>
                  <a:gd name="T11" fmla="*/ 168 h 168"/>
                  <a:gd name="T12" fmla="*/ 69 w 95"/>
                  <a:gd name="T13" fmla="*/ 138 h 168"/>
                  <a:gd name="T14" fmla="*/ 69 w 95"/>
                  <a:gd name="T15" fmla="*/ 137 h 168"/>
                  <a:gd name="T16" fmla="*/ 95 w 95"/>
                  <a:gd name="T17" fmla="*/ 133 h 168"/>
                  <a:gd name="T18" fmla="*/ 81 w 95"/>
                  <a:gd name="T19" fmla="*/ 97 h 168"/>
                  <a:gd name="T20" fmla="*/ 61 w 95"/>
                  <a:gd name="T21" fmla="*/ 99 h 168"/>
                  <a:gd name="T22" fmla="*/ 58 w 95"/>
                  <a:gd name="T23" fmla="*/ 36 h 168"/>
                  <a:gd name="T24" fmla="*/ 4 w 95"/>
                  <a:gd name="T25" fmla="*/ 0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5" h="168">
                    <a:moveTo>
                      <a:pt x="0" y="115"/>
                    </a:moveTo>
                    <a:lnTo>
                      <a:pt x="0" y="115"/>
                    </a:lnTo>
                    <a:lnTo>
                      <a:pt x="42" y="133"/>
                    </a:lnTo>
                    <a:lnTo>
                      <a:pt x="33" y="151"/>
                    </a:lnTo>
                    <a:lnTo>
                      <a:pt x="40" y="166"/>
                    </a:lnTo>
                    <a:lnTo>
                      <a:pt x="42" y="168"/>
                    </a:lnTo>
                    <a:lnTo>
                      <a:pt x="69" y="138"/>
                    </a:lnTo>
                    <a:lnTo>
                      <a:pt x="69" y="137"/>
                    </a:lnTo>
                    <a:lnTo>
                      <a:pt x="95" y="133"/>
                    </a:lnTo>
                    <a:lnTo>
                      <a:pt x="81" y="97"/>
                    </a:lnTo>
                    <a:lnTo>
                      <a:pt x="61" y="99"/>
                    </a:lnTo>
                    <a:lnTo>
                      <a:pt x="58" y="36"/>
                    </a:lnTo>
                    <a:lnTo>
                      <a:pt x="4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1" name="Line 123">
                <a:extLst>
                  <a:ext uri="{FF2B5EF4-FFF2-40B4-BE49-F238E27FC236}">
                    <a16:creationId xmlns:a16="http://schemas.microsoft.com/office/drawing/2014/main" id="{79ED5692-A84E-C17D-D91F-612BD90576C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849" y="1412"/>
                <a:ext cx="6" cy="4"/>
              </a:xfrm>
              <a:prstGeom prst="line">
                <a:avLst/>
              </a:pr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2" name="Freeform 124">
                <a:extLst>
                  <a:ext uri="{FF2B5EF4-FFF2-40B4-BE49-F238E27FC236}">
                    <a16:creationId xmlns:a16="http://schemas.microsoft.com/office/drawing/2014/main" id="{411E78FC-205A-2196-A7E2-69A373A726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32" y="1522"/>
                <a:ext cx="319" cy="151"/>
              </a:xfrm>
              <a:custGeom>
                <a:avLst/>
                <a:gdLst>
                  <a:gd name="T0" fmla="*/ 319 w 319"/>
                  <a:gd name="T1" fmla="*/ 5 h 151"/>
                  <a:gd name="T2" fmla="*/ 317 w 319"/>
                  <a:gd name="T3" fmla="*/ 5 h 151"/>
                  <a:gd name="T4" fmla="*/ 276 w 319"/>
                  <a:gd name="T5" fmla="*/ 0 h 151"/>
                  <a:gd name="T6" fmla="*/ 273 w 319"/>
                  <a:gd name="T7" fmla="*/ 19 h 151"/>
                  <a:gd name="T8" fmla="*/ 249 w 319"/>
                  <a:gd name="T9" fmla="*/ 22 h 151"/>
                  <a:gd name="T10" fmla="*/ 237 w 319"/>
                  <a:gd name="T11" fmla="*/ 38 h 151"/>
                  <a:gd name="T12" fmla="*/ 216 w 319"/>
                  <a:gd name="T13" fmla="*/ 31 h 151"/>
                  <a:gd name="T14" fmla="*/ 177 w 319"/>
                  <a:gd name="T15" fmla="*/ 44 h 151"/>
                  <a:gd name="T16" fmla="*/ 157 w 319"/>
                  <a:gd name="T17" fmla="*/ 79 h 151"/>
                  <a:gd name="T18" fmla="*/ 0 w 319"/>
                  <a:gd name="T19" fmla="*/ 151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19" h="151">
                    <a:moveTo>
                      <a:pt x="319" y="5"/>
                    </a:moveTo>
                    <a:lnTo>
                      <a:pt x="317" y="5"/>
                    </a:lnTo>
                    <a:lnTo>
                      <a:pt x="276" y="0"/>
                    </a:lnTo>
                    <a:lnTo>
                      <a:pt x="273" y="19"/>
                    </a:lnTo>
                    <a:lnTo>
                      <a:pt x="249" y="22"/>
                    </a:lnTo>
                    <a:lnTo>
                      <a:pt x="237" y="38"/>
                    </a:lnTo>
                    <a:lnTo>
                      <a:pt x="216" y="31"/>
                    </a:lnTo>
                    <a:lnTo>
                      <a:pt x="177" y="44"/>
                    </a:lnTo>
                    <a:lnTo>
                      <a:pt x="157" y="79"/>
                    </a:lnTo>
                    <a:lnTo>
                      <a:pt x="0" y="151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3" name="Freeform 125">
                <a:extLst>
                  <a:ext uri="{FF2B5EF4-FFF2-40B4-BE49-F238E27FC236}">
                    <a16:creationId xmlns:a16="http://schemas.microsoft.com/office/drawing/2014/main" id="{9914F5F9-B1E7-D120-2C42-C198585403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4" y="2247"/>
                <a:ext cx="299" cy="104"/>
              </a:xfrm>
              <a:custGeom>
                <a:avLst/>
                <a:gdLst>
                  <a:gd name="T0" fmla="*/ 299 w 299"/>
                  <a:gd name="T1" fmla="*/ 54 h 104"/>
                  <a:gd name="T2" fmla="*/ 297 w 299"/>
                  <a:gd name="T3" fmla="*/ 55 h 104"/>
                  <a:gd name="T4" fmla="*/ 282 w 299"/>
                  <a:gd name="T5" fmla="*/ 66 h 104"/>
                  <a:gd name="T6" fmla="*/ 239 w 299"/>
                  <a:gd name="T7" fmla="*/ 51 h 104"/>
                  <a:gd name="T8" fmla="*/ 224 w 299"/>
                  <a:gd name="T9" fmla="*/ 38 h 104"/>
                  <a:gd name="T10" fmla="*/ 227 w 299"/>
                  <a:gd name="T11" fmla="*/ 16 h 104"/>
                  <a:gd name="T12" fmla="*/ 209 w 299"/>
                  <a:gd name="T13" fmla="*/ 5 h 104"/>
                  <a:gd name="T14" fmla="*/ 143 w 299"/>
                  <a:gd name="T15" fmla="*/ 104 h 104"/>
                  <a:gd name="T16" fmla="*/ 110 w 299"/>
                  <a:gd name="T17" fmla="*/ 79 h 104"/>
                  <a:gd name="T18" fmla="*/ 88 w 299"/>
                  <a:gd name="T19" fmla="*/ 73 h 104"/>
                  <a:gd name="T20" fmla="*/ 70 w 299"/>
                  <a:gd name="T21" fmla="*/ 84 h 104"/>
                  <a:gd name="T22" fmla="*/ 48 w 299"/>
                  <a:gd name="T23" fmla="*/ 71 h 104"/>
                  <a:gd name="T24" fmla="*/ 40 w 299"/>
                  <a:gd name="T25" fmla="*/ 54 h 104"/>
                  <a:gd name="T26" fmla="*/ 19 w 299"/>
                  <a:gd name="T27" fmla="*/ 48 h 104"/>
                  <a:gd name="T28" fmla="*/ 0 w 299"/>
                  <a:gd name="T29" fmla="*/ 0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99" h="104">
                    <a:moveTo>
                      <a:pt x="299" y="54"/>
                    </a:moveTo>
                    <a:lnTo>
                      <a:pt x="297" y="55"/>
                    </a:lnTo>
                    <a:lnTo>
                      <a:pt x="282" y="66"/>
                    </a:lnTo>
                    <a:lnTo>
                      <a:pt x="239" y="51"/>
                    </a:lnTo>
                    <a:lnTo>
                      <a:pt x="224" y="38"/>
                    </a:lnTo>
                    <a:lnTo>
                      <a:pt x="227" y="16"/>
                    </a:lnTo>
                    <a:lnTo>
                      <a:pt x="209" y="5"/>
                    </a:lnTo>
                    <a:lnTo>
                      <a:pt x="143" y="104"/>
                    </a:lnTo>
                    <a:lnTo>
                      <a:pt x="110" y="79"/>
                    </a:lnTo>
                    <a:lnTo>
                      <a:pt x="88" y="73"/>
                    </a:lnTo>
                    <a:lnTo>
                      <a:pt x="70" y="84"/>
                    </a:lnTo>
                    <a:lnTo>
                      <a:pt x="48" y="71"/>
                    </a:lnTo>
                    <a:lnTo>
                      <a:pt x="40" y="54"/>
                    </a:lnTo>
                    <a:lnTo>
                      <a:pt x="19" y="48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4" name="Freeform 126">
                <a:extLst>
                  <a:ext uri="{FF2B5EF4-FFF2-40B4-BE49-F238E27FC236}">
                    <a16:creationId xmlns:a16="http://schemas.microsoft.com/office/drawing/2014/main" id="{36BD208C-143B-5DCD-14A0-1A9683D12A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7" y="1657"/>
                <a:ext cx="55" cy="16"/>
              </a:xfrm>
              <a:custGeom>
                <a:avLst/>
                <a:gdLst>
                  <a:gd name="T0" fmla="*/ 55 w 55"/>
                  <a:gd name="T1" fmla="*/ 16 h 16"/>
                  <a:gd name="T2" fmla="*/ 15 w 55"/>
                  <a:gd name="T3" fmla="*/ 14 h 16"/>
                  <a:gd name="T4" fmla="*/ 0 w 55"/>
                  <a:gd name="T5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5" h="16">
                    <a:moveTo>
                      <a:pt x="55" y="16"/>
                    </a:moveTo>
                    <a:lnTo>
                      <a:pt x="15" y="14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5" name="Freeform 127">
                <a:extLst>
                  <a:ext uri="{FF2B5EF4-FFF2-40B4-BE49-F238E27FC236}">
                    <a16:creationId xmlns:a16="http://schemas.microsoft.com/office/drawing/2014/main" id="{0E247C6D-DB7D-3A92-7EAE-9061FBF8F1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32" y="1673"/>
                <a:ext cx="160" cy="299"/>
              </a:xfrm>
              <a:custGeom>
                <a:avLst/>
                <a:gdLst>
                  <a:gd name="T0" fmla="*/ 141 w 160"/>
                  <a:gd name="T1" fmla="*/ 299 h 299"/>
                  <a:gd name="T2" fmla="*/ 119 w 160"/>
                  <a:gd name="T3" fmla="*/ 277 h 299"/>
                  <a:gd name="T4" fmla="*/ 144 w 160"/>
                  <a:gd name="T5" fmla="*/ 225 h 299"/>
                  <a:gd name="T6" fmla="*/ 160 w 160"/>
                  <a:gd name="T7" fmla="*/ 208 h 299"/>
                  <a:gd name="T8" fmla="*/ 130 w 160"/>
                  <a:gd name="T9" fmla="*/ 179 h 299"/>
                  <a:gd name="T10" fmla="*/ 110 w 160"/>
                  <a:gd name="T11" fmla="*/ 176 h 299"/>
                  <a:gd name="T12" fmla="*/ 69 w 160"/>
                  <a:gd name="T13" fmla="*/ 105 h 299"/>
                  <a:gd name="T14" fmla="*/ 47 w 160"/>
                  <a:gd name="T15" fmla="*/ 110 h 299"/>
                  <a:gd name="T16" fmla="*/ 37 w 160"/>
                  <a:gd name="T17" fmla="*/ 93 h 299"/>
                  <a:gd name="T18" fmla="*/ 23 w 160"/>
                  <a:gd name="T19" fmla="*/ 109 h 299"/>
                  <a:gd name="T20" fmla="*/ 15 w 160"/>
                  <a:gd name="T21" fmla="*/ 90 h 299"/>
                  <a:gd name="T22" fmla="*/ 36 w 160"/>
                  <a:gd name="T23" fmla="*/ 53 h 299"/>
                  <a:gd name="T24" fmla="*/ 0 w 160"/>
                  <a:gd name="T25" fmla="*/ 0 h 2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0" h="299">
                    <a:moveTo>
                      <a:pt x="141" y="299"/>
                    </a:moveTo>
                    <a:lnTo>
                      <a:pt x="119" y="277"/>
                    </a:lnTo>
                    <a:lnTo>
                      <a:pt x="144" y="225"/>
                    </a:lnTo>
                    <a:lnTo>
                      <a:pt x="160" y="208"/>
                    </a:lnTo>
                    <a:lnTo>
                      <a:pt x="130" y="179"/>
                    </a:lnTo>
                    <a:lnTo>
                      <a:pt x="110" y="176"/>
                    </a:lnTo>
                    <a:lnTo>
                      <a:pt x="69" y="105"/>
                    </a:lnTo>
                    <a:lnTo>
                      <a:pt x="47" y="110"/>
                    </a:lnTo>
                    <a:lnTo>
                      <a:pt x="37" y="93"/>
                    </a:lnTo>
                    <a:lnTo>
                      <a:pt x="23" y="109"/>
                    </a:lnTo>
                    <a:lnTo>
                      <a:pt x="15" y="90"/>
                    </a:lnTo>
                    <a:lnTo>
                      <a:pt x="36" y="53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6" name="Freeform 128">
                <a:extLst>
                  <a:ext uri="{FF2B5EF4-FFF2-40B4-BE49-F238E27FC236}">
                    <a16:creationId xmlns:a16="http://schemas.microsoft.com/office/drawing/2014/main" id="{505FD417-5291-212B-EDCA-496A885C64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8" y="1516"/>
                <a:ext cx="49" cy="141"/>
              </a:xfrm>
              <a:custGeom>
                <a:avLst/>
                <a:gdLst>
                  <a:gd name="T0" fmla="*/ 49 w 49"/>
                  <a:gd name="T1" fmla="*/ 141 h 141"/>
                  <a:gd name="T2" fmla="*/ 20 w 49"/>
                  <a:gd name="T3" fmla="*/ 83 h 141"/>
                  <a:gd name="T4" fmla="*/ 3 w 49"/>
                  <a:gd name="T5" fmla="*/ 72 h 141"/>
                  <a:gd name="T6" fmla="*/ 36 w 49"/>
                  <a:gd name="T7" fmla="*/ 44 h 141"/>
                  <a:gd name="T8" fmla="*/ 34 w 49"/>
                  <a:gd name="T9" fmla="*/ 22 h 141"/>
                  <a:gd name="T10" fmla="*/ 20 w 49"/>
                  <a:gd name="T11" fmla="*/ 0 h 141"/>
                  <a:gd name="T12" fmla="*/ 0 w 49"/>
                  <a:gd name="T13" fmla="*/ 1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9" h="141">
                    <a:moveTo>
                      <a:pt x="49" y="141"/>
                    </a:moveTo>
                    <a:lnTo>
                      <a:pt x="20" y="83"/>
                    </a:lnTo>
                    <a:lnTo>
                      <a:pt x="3" y="72"/>
                    </a:lnTo>
                    <a:lnTo>
                      <a:pt x="36" y="44"/>
                    </a:lnTo>
                    <a:lnTo>
                      <a:pt x="34" y="22"/>
                    </a:lnTo>
                    <a:lnTo>
                      <a:pt x="20" y="0"/>
                    </a:lnTo>
                    <a:lnTo>
                      <a:pt x="0" y="12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7" name="Freeform 129">
                <a:extLst>
                  <a:ext uri="{FF2B5EF4-FFF2-40B4-BE49-F238E27FC236}">
                    <a16:creationId xmlns:a16="http://schemas.microsoft.com/office/drawing/2014/main" id="{BD6E6197-A1CC-37F6-32AE-3F21A4E522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4" y="1657"/>
                <a:ext cx="73" cy="143"/>
              </a:xfrm>
              <a:custGeom>
                <a:avLst/>
                <a:gdLst>
                  <a:gd name="T0" fmla="*/ 73 w 73"/>
                  <a:gd name="T1" fmla="*/ 0 h 143"/>
                  <a:gd name="T2" fmla="*/ 65 w 73"/>
                  <a:gd name="T3" fmla="*/ 10 h 143"/>
                  <a:gd name="T4" fmla="*/ 52 w 73"/>
                  <a:gd name="T5" fmla="*/ 68 h 143"/>
                  <a:gd name="T6" fmla="*/ 8 w 73"/>
                  <a:gd name="T7" fmla="*/ 115 h 143"/>
                  <a:gd name="T8" fmla="*/ 0 w 73"/>
                  <a:gd name="T9" fmla="*/ 143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3" h="143">
                    <a:moveTo>
                      <a:pt x="73" y="0"/>
                    </a:moveTo>
                    <a:lnTo>
                      <a:pt x="65" y="10"/>
                    </a:lnTo>
                    <a:lnTo>
                      <a:pt x="52" y="68"/>
                    </a:lnTo>
                    <a:lnTo>
                      <a:pt x="8" y="115"/>
                    </a:lnTo>
                    <a:lnTo>
                      <a:pt x="0" y="143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8" name="Freeform 130">
                <a:extLst>
                  <a:ext uri="{FF2B5EF4-FFF2-40B4-BE49-F238E27FC236}">
                    <a16:creationId xmlns:a16="http://schemas.microsoft.com/office/drawing/2014/main" id="{FFB09372-9162-7ED2-6BC8-C161FB1285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1" y="1734"/>
                <a:ext cx="313" cy="107"/>
              </a:xfrm>
              <a:custGeom>
                <a:avLst/>
                <a:gdLst>
                  <a:gd name="T0" fmla="*/ 313 w 313"/>
                  <a:gd name="T1" fmla="*/ 66 h 107"/>
                  <a:gd name="T2" fmla="*/ 313 w 313"/>
                  <a:gd name="T3" fmla="*/ 66 h 107"/>
                  <a:gd name="T4" fmla="*/ 206 w 313"/>
                  <a:gd name="T5" fmla="*/ 77 h 107"/>
                  <a:gd name="T6" fmla="*/ 145 w 313"/>
                  <a:gd name="T7" fmla="*/ 107 h 107"/>
                  <a:gd name="T8" fmla="*/ 106 w 313"/>
                  <a:gd name="T9" fmla="*/ 62 h 107"/>
                  <a:gd name="T10" fmla="*/ 66 w 313"/>
                  <a:gd name="T11" fmla="*/ 49 h 107"/>
                  <a:gd name="T12" fmla="*/ 57 w 313"/>
                  <a:gd name="T13" fmla="*/ 30 h 107"/>
                  <a:gd name="T14" fmla="*/ 16 w 313"/>
                  <a:gd name="T15" fmla="*/ 18 h 107"/>
                  <a:gd name="T16" fmla="*/ 0 w 313"/>
                  <a:gd name="T17" fmla="*/ 0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13" h="107">
                    <a:moveTo>
                      <a:pt x="313" y="66"/>
                    </a:moveTo>
                    <a:lnTo>
                      <a:pt x="313" y="66"/>
                    </a:lnTo>
                    <a:lnTo>
                      <a:pt x="206" y="77"/>
                    </a:lnTo>
                    <a:lnTo>
                      <a:pt x="145" y="107"/>
                    </a:lnTo>
                    <a:lnTo>
                      <a:pt x="106" y="62"/>
                    </a:lnTo>
                    <a:lnTo>
                      <a:pt x="66" y="49"/>
                    </a:lnTo>
                    <a:lnTo>
                      <a:pt x="57" y="30"/>
                    </a:lnTo>
                    <a:lnTo>
                      <a:pt x="16" y="18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9" name="Freeform 131">
                <a:extLst>
                  <a:ext uri="{FF2B5EF4-FFF2-40B4-BE49-F238E27FC236}">
                    <a16:creationId xmlns:a16="http://schemas.microsoft.com/office/drawing/2014/main" id="{C5A2B474-3249-2FE7-24A9-FE38C143DD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4" y="1800"/>
                <a:ext cx="62" cy="232"/>
              </a:xfrm>
              <a:custGeom>
                <a:avLst/>
                <a:gdLst>
                  <a:gd name="T0" fmla="*/ 25 w 62"/>
                  <a:gd name="T1" fmla="*/ 232 h 232"/>
                  <a:gd name="T2" fmla="*/ 44 w 62"/>
                  <a:gd name="T3" fmla="*/ 225 h 232"/>
                  <a:gd name="T4" fmla="*/ 40 w 62"/>
                  <a:gd name="T5" fmla="*/ 188 h 232"/>
                  <a:gd name="T6" fmla="*/ 58 w 62"/>
                  <a:gd name="T7" fmla="*/ 151 h 232"/>
                  <a:gd name="T8" fmla="*/ 43 w 62"/>
                  <a:gd name="T9" fmla="*/ 90 h 232"/>
                  <a:gd name="T10" fmla="*/ 25 w 62"/>
                  <a:gd name="T11" fmla="*/ 79 h 232"/>
                  <a:gd name="T12" fmla="*/ 62 w 62"/>
                  <a:gd name="T13" fmla="*/ 52 h 232"/>
                  <a:gd name="T14" fmla="*/ 3 w 62"/>
                  <a:gd name="T15" fmla="*/ 22 h 232"/>
                  <a:gd name="T16" fmla="*/ 0 w 62"/>
                  <a:gd name="T17" fmla="*/ 0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2" h="232">
                    <a:moveTo>
                      <a:pt x="25" y="232"/>
                    </a:moveTo>
                    <a:lnTo>
                      <a:pt x="44" y="225"/>
                    </a:lnTo>
                    <a:lnTo>
                      <a:pt x="40" y="188"/>
                    </a:lnTo>
                    <a:lnTo>
                      <a:pt x="58" y="151"/>
                    </a:lnTo>
                    <a:lnTo>
                      <a:pt x="43" y="90"/>
                    </a:lnTo>
                    <a:lnTo>
                      <a:pt x="25" y="79"/>
                    </a:lnTo>
                    <a:lnTo>
                      <a:pt x="62" y="52"/>
                    </a:lnTo>
                    <a:lnTo>
                      <a:pt x="3" y="2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0" name="Freeform 132">
                <a:extLst>
                  <a:ext uri="{FF2B5EF4-FFF2-40B4-BE49-F238E27FC236}">
                    <a16:creationId xmlns:a16="http://schemas.microsoft.com/office/drawing/2014/main" id="{961066A6-6D68-41C5-779F-5136B03718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4" y="2008"/>
                <a:ext cx="155" cy="146"/>
              </a:xfrm>
              <a:custGeom>
                <a:avLst/>
                <a:gdLst>
                  <a:gd name="T0" fmla="*/ 155 w 155"/>
                  <a:gd name="T1" fmla="*/ 24 h 146"/>
                  <a:gd name="T2" fmla="*/ 121 w 155"/>
                  <a:gd name="T3" fmla="*/ 2 h 146"/>
                  <a:gd name="T4" fmla="*/ 83 w 155"/>
                  <a:gd name="T5" fmla="*/ 10 h 146"/>
                  <a:gd name="T6" fmla="*/ 41 w 155"/>
                  <a:gd name="T7" fmla="*/ 0 h 146"/>
                  <a:gd name="T8" fmla="*/ 0 w 155"/>
                  <a:gd name="T9" fmla="*/ 146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5" h="146">
                    <a:moveTo>
                      <a:pt x="155" y="24"/>
                    </a:moveTo>
                    <a:lnTo>
                      <a:pt x="121" y="2"/>
                    </a:lnTo>
                    <a:lnTo>
                      <a:pt x="83" y="10"/>
                    </a:lnTo>
                    <a:lnTo>
                      <a:pt x="41" y="0"/>
                    </a:lnTo>
                    <a:lnTo>
                      <a:pt x="0" y="146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1" name="Freeform 133">
                <a:extLst>
                  <a:ext uri="{FF2B5EF4-FFF2-40B4-BE49-F238E27FC236}">
                    <a16:creationId xmlns:a16="http://schemas.microsoft.com/office/drawing/2014/main" id="{7442305A-1DF3-2357-08CA-B337548D88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9" y="2032"/>
                <a:ext cx="227" cy="77"/>
              </a:xfrm>
              <a:custGeom>
                <a:avLst/>
                <a:gdLst>
                  <a:gd name="T0" fmla="*/ 227 w 227"/>
                  <a:gd name="T1" fmla="*/ 4 h 77"/>
                  <a:gd name="T2" fmla="*/ 194 w 227"/>
                  <a:gd name="T3" fmla="*/ 52 h 77"/>
                  <a:gd name="T4" fmla="*/ 154 w 227"/>
                  <a:gd name="T5" fmla="*/ 74 h 77"/>
                  <a:gd name="T6" fmla="*/ 128 w 227"/>
                  <a:gd name="T7" fmla="*/ 75 h 77"/>
                  <a:gd name="T8" fmla="*/ 125 w 227"/>
                  <a:gd name="T9" fmla="*/ 56 h 77"/>
                  <a:gd name="T10" fmla="*/ 101 w 227"/>
                  <a:gd name="T11" fmla="*/ 44 h 77"/>
                  <a:gd name="T12" fmla="*/ 73 w 227"/>
                  <a:gd name="T13" fmla="*/ 75 h 77"/>
                  <a:gd name="T14" fmla="*/ 52 w 227"/>
                  <a:gd name="T15" fmla="*/ 77 h 77"/>
                  <a:gd name="T16" fmla="*/ 51 w 227"/>
                  <a:gd name="T17" fmla="*/ 55 h 77"/>
                  <a:gd name="T18" fmla="*/ 30 w 227"/>
                  <a:gd name="T19" fmla="*/ 55 h 77"/>
                  <a:gd name="T20" fmla="*/ 0 w 227"/>
                  <a:gd name="T21" fmla="*/ 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27" h="77">
                    <a:moveTo>
                      <a:pt x="227" y="4"/>
                    </a:moveTo>
                    <a:lnTo>
                      <a:pt x="194" y="52"/>
                    </a:lnTo>
                    <a:lnTo>
                      <a:pt x="154" y="74"/>
                    </a:lnTo>
                    <a:lnTo>
                      <a:pt x="128" y="75"/>
                    </a:lnTo>
                    <a:lnTo>
                      <a:pt x="125" y="56"/>
                    </a:lnTo>
                    <a:lnTo>
                      <a:pt x="101" y="44"/>
                    </a:lnTo>
                    <a:lnTo>
                      <a:pt x="73" y="75"/>
                    </a:lnTo>
                    <a:lnTo>
                      <a:pt x="52" y="77"/>
                    </a:lnTo>
                    <a:lnTo>
                      <a:pt x="51" y="55"/>
                    </a:lnTo>
                    <a:lnTo>
                      <a:pt x="30" y="55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2" name="Freeform 134">
                <a:extLst>
                  <a:ext uri="{FF2B5EF4-FFF2-40B4-BE49-F238E27FC236}">
                    <a16:creationId xmlns:a16="http://schemas.microsoft.com/office/drawing/2014/main" id="{2EC367BC-E7AF-DBB5-FDBC-777E5D8ED5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3" y="2154"/>
                <a:ext cx="113" cy="159"/>
              </a:xfrm>
              <a:custGeom>
                <a:avLst/>
                <a:gdLst>
                  <a:gd name="T0" fmla="*/ 113 w 113"/>
                  <a:gd name="T1" fmla="*/ 156 h 159"/>
                  <a:gd name="T2" fmla="*/ 67 w 113"/>
                  <a:gd name="T3" fmla="*/ 159 h 159"/>
                  <a:gd name="T4" fmla="*/ 42 w 113"/>
                  <a:gd name="T5" fmla="*/ 120 h 159"/>
                  <a:gd name="T6" fmla="*/ 22 w 113"/>
                  <a:gd name="T7" fmla="*/ 123 h 159"/>
                  <a:gd name="T8" fmla="*/ 0 w 113"/>
                  <a:gd name="T9" fmla="*/ 57 h 159"/>
                  <a:gd name="T10" fmla="*/ 11 w 113"/>
                  <a:gd name="T11" fmla="*/ 0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3" h="159">
                    <a:moveTo>
                      <a:pt x="113" y="156"/>
                    </a:moveTo>
                    <a:lnTo>
                      <a:pt x="67" y="159"/>
                    </a:lnTo>
                    <a:lnTo>
                      <a:pt x="42" y="120"/>
                    </a:lnTo>
                    <a:lnTo>
                      <a:pt x="22" y="123"/>
                    </a:lnTo>
                    <a:lnTo>
                      <a:pt x="0" y="57"/>
                    </a:lnTo>
                    <a:lnTo>
                      <a:pt x="11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3" name="Freeform 135">
                <a:extLst>
                  <a:ext uri="{FF2B5EF4-FFF2-40B4-BE49-F238E27FC236}">
                    <a16:creationId xmlns:a16="http://schemas.microsoft.com/office/drawing/2014/main" id="{DC2B4CDE-46C0-FE32-6DEF-B5071CFD2C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4" y="2101"/>
                <a:ext cx="120" cy="53"/>
              </a:xfrm>
              <a:custGeom>
                <a:avLst/>
                <a:gdLst>
                  <a:gd name="T0" fmla="*/ 120 w 120"/>
                  <a:gd name="T1" fmla="*/ 53 h 53"/>
                  <a:gd name="T2" fmla="*/ 79 w 120"/>
                  <a:gd name="T3" fmla="*/ 0 h 53"/>
                  <a:gd name="T4" fmla="*/ 68 w 120"/>
                  <a:gd name="T5" fmla="*/ 16 h 53"/>
                  <a:gd name="T6" fmla="*/ 51 w 120"/>
                  <a:gd name="T7" fmla="*/ 6 h 53"/>
                  <a:gd name="T8" fmla="*/ 35 w 120"/>
                  <a:gd name="T9" fmla="*/ 17 h 53"/>
                  <a:gd name="T10" fmla="*/ 19 w 120"/>
                  <a:gd name="T11" fmla="*/ 5 h 53"/>
                  <a:gd name="T12" fmla="*/ 3 w 120"/>
                  <a:gd name="T13" fmla="*/ 19 h 53"/>
                  <a:gd name="T14" fmla="*/ 0 w 120"/>
                  <a:gd name="T15" fmla="*/ 39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0" h="53">
                    <a:moveTo>
                      <a:pt x="120" y="53"/>
                    </a:moveTo>
                    <a:lnTo>
                      <a:pt x="79" y="0"/>
                    </a:lnTo>
                    <a:lnTo>
                      <a:pt x="68" y="16"/>
                    </a:lnTo>
                    <a:lnTo>
                      <a:pt x="51" y="6"/>
                    </a:lnTo>
                    <a:lnTo>
                      <a:pt x="35" y="17"/>
                    </a:lnTo>
                    <a:lnTo>
                      <a:pt x="19" y="5"/>
                    </a:lnTo>
                    <a:lnTo>
                      <a:pt x="3" y="19"/>
                    </a:lnTo>
                    <a:lnTo>
                      <a:pt x="0" y="39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4" name="Freeform 136">
                <a:extLst>
                  <a:ext uri="{FF2B5EF4-FFF2-40B4-BE49-F238E27FC236}">
                    <a16:creationId xmlns:a16="http://schemas.microsoft.com/office/drawing/2014/main" id="{1EFE5D7F-D3CE-17BA-BD1D-8DE800CE6E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0" y="2161"/>
                <a:ext cx="39" cy="86"/>
              </a:xfrm>
              <a:custGeom>
                <a:avLst/>
                <a:gdLst>
                  <a:gd name="T0" fmla="*/ 4 w 39"/>
                  <a:gd name="T1" fmla="*/ 86 h 86"/>
                  <a:gd name="T2" fmla="*/ 4 w 39"/>
                  <a:gd name="T3" fmla="*/ 86 h 86"/>
                  <a:gd name="T4" fmla="*/ 0 w 39"/>
                  <a:gd name="T5" fmla="*/ 20 h 86"/>
                  <a:gd name="T6" fmla="*/ 20 w 39"/>
                  <a:gd name="T7" fmla="*/ 20 h 86"/>
                  <a:gd name="T8" fmla="*/ 39 w 39"/>
                  <a:gd name="T9" fmla="*/ 0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" h="86">
                    <a:moveTo>
                      <a:pt x="4" y="86"/>
                    </a:moveTo>
                    <a:lnTo>
                      <a:pt x="4" y="86"/>
                    </a:lnTo>
                    <a:lnTo>
                      <a:pt x="0" y="20"/>
                    </a:lnTo>
                    <a:lnTo>
                      <a:pt x="20" y="20"/>
                    </a:lnTo>
                    <a:lnTo>
                      <a:pt x="39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5" name="Freeform 137">
                <a:extLst>
                  <a:ext uri="{FF2B5EF4-FFF2-40B4-BE49-F238E27FC236}">
                    <a16:creationId xmlns:a16="http://schemas.microsoft.com/office/drawing/2014/main" id="{002F6D07-1F59-33D3-B383-FB8F7F3F7F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38" y="2391"/>
                <a:ext cx="204" cy="203"/>
              </a:xfrm>
              <a:custGeom>
                <a:avLst/>
                <a:gdLst>
                  <a:gd name="T0" fmla="*/ 0 w 204"/>
                  <a:gd name="T1" fmla="*/ 0 h 203"/>
                  <a:gd name="T2" fmla="*/ 47 w 204"/>
                  <a:gd name="T3" fmla="*/ 75 h 203"/>
                  <a:gd name="T4" fmla="*/ 89 w 204"/>
                  <a:gd name="T5" fmla="*/ 75 h 203"/>
                  <a:gd name="T6" fmla="*/ 93 w 204"/>
                  <a:gd name="T7" fmla="*/ 56 h 203"/>
                  <a:gd name="T8" fmla="*/ 159 w 204"/>
                  <a:gd name="T9" fmla="*/ 70 h 203"/>
                  <a:gd name="T10" fmla="*/ 177 w 204"/>
                  <a:gd name="T11" fmla="*/ 116 h 203"/>
                  <a:gd name="T12" fmla="*/ 162 w 204"/>
                  <a:gd name="T13" fmla="*/ 154 h 203"/>
                  <a:gd name="T14" fmla="*/ 170 w 204"/>
                  <a:gd name="T15" fmla="*/ 192 h 203"/>
                  <a:gd name="T16" fmla="*/ 204 w 204"/>
                  <a:gd name="T17" fmla="*/ 203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4" h="203">
                    <a:moveTo>
                      <a:pt x="0" y="0"/>
                    </a:moveTo>
                    <a:lnTo>
                      <a:pt x="47" y="75"/>
                    </a:lnTo>
                    <a:lnTo>
                      <a:pt x="89" y="75"/>
                    </a:lnTo>
                    <a:lnTo>
                      <a:pt x="93" y="56"/>
                    </a:lnTo>
                    <a:lnTo>
                      <a:pt x="159" y="70"/>
                    </a:lnTo>
                    <a:lnTo>
                      <a:pt x="177" y="116"/>
                    </a:lnTo>
                    <a:lnTo>
                      <a:pt x="162" y="154"/>
                    </a:lnTo>
                    <a:lnTo>
                      <a:pt x="170" y="192"/>
                    </a:lnTo>
                    <a:lnTo>
                      <a:pt x="204" y="203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6" name="Freeform 138">
                <a:extLst>
                  <a:ext uri="{FF2B5EF4-FFF2-40B4-BE49-F238E27FC236}">
                    <a16:creationId xmlns:a16="http://schemas.microsoft.com/office/drawing/2014/main" id="{0C86F3EB-7F13-B448-979D-06D5428BE9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38" y="2247"/>
                <a:ext cx="56" cy="144"/>
              </a:xfrm>
              <a:custGeom>
                <a:avLst/>
                <a:gdLst>
                  <a:gd name="T0" fmla="*/ 56 w 56"/>
                  <a:gd name="T1" fmla="*/ 0 h 144"/>
                  <a:gd name="T2" fmla="*/ 41 w 56"/>
                  <a:gd name="T3" fmla="*/ 96 h 144"/>
                  <a:gd name="T4" fmla="*/ 0 w 56"/>
                  <a:gd name="T5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6" h="144">
                    <a:moveTo>
                      <a:pt x="56" y="0"/>
                    </a:moveTo>
                    <a:lnTo>
                      <a:pt x="41" y="96"/>
                    </a:lnTo>
                    <a:lnTo>
                      <a:pt x="0" y="144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7" name="Freeform 139">
                <a:extLst>
                  <a:ext uri="{FF2B5EF4-FFF2-40B4-BE49-F238E27FC236}">
                    <a16:creationId xmlns:a16="http://schemas.microsoft.com/office/drawing/2014/main" id="{8DAC2ACB-C003-17CA-6643-A4978B56AD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2" y="2594"/>
                <a:ext cx="113" cy="25"/>
              </a:xfrm>
              <a:custGeom>
                <a:avLst/>
                <a:gdLst>
                  <a:gd name="T0" fmla="*/ 113 w 113"/>
                  <a:gd name="T1" fmla="*/ 1 h 25"/>
                  <a:gd name="T2" fmla="*/ 113 w 113"/>
                  <a:gd name="T3" fmla="*/ 1 h 25"/>
                  <a:gd name="T4" fmla="*/ 69 w 113"/>
                  <a:gd name="T5" fmla="*/ 11 h 25"/>
                  <a:gd name="T6" fmla="*/ 57 w 113"/>
                  <a:gd name="T7" fmla="*/ 25 h 25"/>
                  <a:gd name="T8" fmla="*/ 0 w 113"/>
                  <a:gd name="T9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3" h="25">
                    <a:moveTo>
                      <a:pt x="113" y="1"/>
                    </a:moveTo>
                    <a:lnTo>
                      <a:pt x="113" y="1"/>
                    </a:lnTo>
                    <a:lnTo>
                      <a:pt x="69" y="11"/>
                    </a:lnTo>
                    <a:lnTo>
                      <a:pt x="57" y="25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8" name="Freeform 140">
                <a:extLst>
                  <a:ext uri="{FF2B5EF4-FFF2-40B4-BE49-F238E27FC236}">
                    <a16:creationId xmlns:a16="http://schemas.microsoft.com/office/drawing/2014/main" id="{068F3A04-B80F-E802-86CC-BE4868ECE6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0" y="2594"/>
                <a:ext cx="165" cy="190"/>
              </a:xfrm>
              <a:custGeom>
                <a:avLst/>
                <a:gdLst>
                  <a:gd name="T0" fmla="*/ 132 w 165"/>
                  <a:gd name="T1" fmla="*/ 0 h 190"/>
                  <a:gd name="T2" fmla="*/ 123 w 165"/>
                  <a:gd name="T3" fmla="*/ 26 h 190"/>
                  <a:gd name="T4" fmla="*/ 135 w 165"/>
                  <a:gd name="T5" fmla="*/ 56 h 190"/>
                  <a:gd name="T6" fmla="*/ 165 w 165"/>
                  <a:gd name="T7" fmla="*/ 78 h 190"/>
                  <a:gd name="T8" fmla="*/ 164 w 165"/>
                  <a:gd name="T9" fmla="*/ 119 h 190"/>
                  <a:gd name="T10" fmla="*/ 142 w 165"/>
                  <a:gd name="T11" fmla="*/ 111 h 190"/>
                  <a:gd name="T12" fmla="*/ 52 w 165"/>
                  <a:gd name="T13" fmla="*/ 140 h 190"/>
                  <a:gd name="T14" fmla="*/ 46 w 165"/>
                  <a:gd name="T15" fmla="*/ 159 h 190"/>
                  <a:gd name="T16" fmla="*/ 6 w 165"/>
                  <a:gd name="T17" fmla="*/ 168 h 190"/>
                  <a:gd name="T18" fmla="*/ 0 w 165"/>
                  <a:gd name="T19" fmla="*/ 190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65" h="190">
                    <a:moveTo>
                      <a:pt x="132" y="0"/>
                    </a:moveTo>
                    <a:lnTo>
                      <a:pt x="123" y="26"/>
                    </a:lnTo>
                    <a:lnTo>
                      <a:pt x="135" y="56"/>
                    </a:lnTo>
                    <a:lnTo>
                      <a:pt x="165" y="78"/>
                    </a:lnTo>
                    <a:lnTo>
                      <a:pt x="164" y="119"/>
                    </a:lnTo>
                    <a:lnTo>
                      <a:pt x="142" y="111"/>
                    </a:lnTo>
                    <a:lnTo>
                      <a:pt x="52" y="140"/>
                    </a:lnTo>
                    <a:lnTo>
                      <a:pt x="46" y="159"/>
                    </a:lnTo>
                    <a:lnTo>
                      <a:pt x="6" y="168"/>
                    </a:lnTo>
                    <a:lnTo>
                      <a:pt x="0" y="19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9" name="Freeform 141">
                <a:extLst>
                  <a:ext uri="{FF2B5EF4-FFF2-40B4-BE49-F238E27FC236}">
                    <a16:creationId xmlns:a16="http://schemas.microsoft.com/office/drawing/2014/main" id="{BC8741EE-659E-FDDA-4C83-4CFD1AD2E8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7" y="2310"/>
                <a:ext cx="102" cy="159"/>
              </a:xfrm>
              <a:custGeom>
                <a:avLst/>
                <a:gdLst>
                  <a:gd name="T0" fmla="*/ 0 w 102"/>
                  <a:gd name="T1" fmla="*/ 159 h 159"/>
                  <a:gd name="T2" fmla="*/ 31 w 102"/>
                  <a:gd name="T3" fmla="*/ 131 h 159"/>
                  <a:gd name="T4" fmla="*/ 17 w 102"/>
                  <a:gd name="T5" fmla="*/ 114 h 159"/>
                  <a:gd name="T6" fmla="*/ 34 w 102"/>
                  <a:gd name="T7" fmla="*/ 96 h 159"/>
                  <a:gd name="T8" fmla="*/ 83 w 102"/>
                  <a:gd name="T9" fmla="*/ 85 h 159"/>
                  <a:gd name="T10" fmla="*/ 102 w 102"/>
                  <a:gd name="T11" fmla="*/ 51 h 159"/>
                  <a:gd name="T12" fmla="*/ 99 w 102"/>
                  <a:gd name="T13" fmla="*/ 0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2" h="159">
                    <a:moveTo>
                      <a:pt x="0" y="159"/>
                    </a:moveTo>
                    <a:lnTo>
                      <a:pt x="31" y="131"/>
                    </a:lnTo>
                    <a:lnTo>
                      <a:pt x="17" y="114"/>
                    </a:lnTo>
                    <a:lnTo>
                      <a:pt x="34" y="96"/>
                    </a:lnTo>
                    <a:lnTo>
                      <a:pt x="83" y="85"/>
                    </a:lnTo>
                    <a:lnTo>
                      <a:pt x="102" y="51"/>
                    </a:lnTo>
                    <a:lnTo>
                      <a:pt x="99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0" name="Freeform 142">
                <a:extLst>
                  <a:ext uri="{FF2B5EF4-FFF2-40B4-BE49-F238E27FC236}">
                    <a16:creationId xmlns:a16="http://schemas.microsoft.com/office/drawing/2014/main" id="{B0462E51-2CE8-82F4-CDD8-BFBD42B479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6" y="2284"/>
                <a:ext cx="162" cy="107"/>
              </a:xfrm>
              <a:custGeom>
                <a:avLst/>
                <a:gdLst>
                  <a:gd name="T0" fmla="*/ 162 w 162"/>
                  <a:gd name="T1" fmla="*/ 107 h 107"/>
                  <a:gd name="T2" fmla="*/ 83 w 162"/>
                  <a:gd name="T3" fmla="*/ 0 h 107"/>
                  <a:gd name="T4" fmla="*/ 64 w 162"/>
                  <a:gd name="T5" fmla="*/ 4 h 107"/>
                  <a:gd name="T6" fmla="*/ 42 w 162"/>
                  <a:gd name="T7" fmla="*/ 40 h 107"/>
                  <a:gd name="T8" fmla="*/ 0 w 162"/>
                  <a:gd name="T9" fmla="*/ 26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2" h="107">
                    <a:moveTo>
                      <a:pt x="162" y="107"/>
                    </a:moveTo>
                    <a:lnTo>
                      <a:pt x="83" y="0"/>
                    </a:lnTo>
                    <a:lnTo>
                      <a:pt x="64" y="4"/>
                    </a:lnTo>
                    <a:lnTo>
                      <a:pt x="42" y="40"/>
                    </a:lnTo>
                    <a:lnTo>
                      <a:pt x="0" y="26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1" name="Freeform 143">
                <a:extLst>
                  <a:ext uri="{FF2B5EF4-FFF2-40B4-BE49-F238E27FC236}">
                    <a16:creationId xmlns:a16="http://schemas.microsoft.com/office/drawing/2014/main" id="{9E50AA18-11AD-5462-6185-0BE4939DAA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4" y="2140"/>
                <a:ext cx="153" cy="329"/>
              </a:xfrm>
              <a:custGeom>
                <a:avLst/>
                <a:gdLst>
                  <a:gd name="T0" fmla="*/ 30 w 153"/>
                  <a:gd name="T1" fmla="*/ 0 h 329"/>
                  <a:gd name="T2" fmla="*/ 30 w 153"/>
                  <a:gd name="T3" fmla="*/ 0 h 329"/>
                  <a:gd name="T4" fmla="*/ 46 w 153"/>
                  <a:gd name="T5" fmla="*/ 21 h 329"/>
                  <a:gd name="T6" fmla="*/ 11 w 153"/>
                  <a:gd name="T7" fmla="*/ 46 h 329"/>
                  <a:gd name="T8" fmla="*/ 0 w 153"/>
                  <a:gd name="T9" fmla="*/ 106 h 329"/>
                  <a:gd name="T10" fmla="*/ 37 w 153"/>
                  <a:gd name="T11" fmla="*/ 155 h 329"/>
                  <a:gd name="T12" fmla="*/ 24 w 153"/>
                  <a:gd name="T13" fmla="*/ 195 h 329"/>
                  <a:gd name="T14" fmla="*/ 40 w 153"/>
                  <a:gd name="T15" fmla="*/ 206 h 329"/>
                  <a:gd name="T16" fmla="*/ 32 w 153"/>
                  <a:gd name="T17" fmla="*/ 225 h 329"/>
                  <a:gd name="T18" fmla="*/ 40 w 153"/>
                  <a:gd name="T19" fmla="*/ 246 h 329"/>
                  <a:gd name="T20" fmla="*/ 73 w 153"/>
                  <a:gd name="T21" fmla="*/ 276 h 329"/>
                  <a:gd name="T22" fmla="*/ 114 w 153"/>
                  <a:gd name="T23" fmla="*/ 290 h 329"/>
                  <a:gd name="T24" fmla="*/ 120 w 153"/>
                  <a:gd name="T25" fmla="*/ 310 h 329"/>
                  <a:gd name="T26" fmla="*/ 153 w 153"/>
                  <a:gd name="T27" fmla="*/ 329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53" h="329">
                    <a:moveTo>
                      <a:pt x="30" y="0"/>
                    </a:moveTo>
                    <a:lnTo>
                      <a:pt x="30" y="0"/>
                    </a:lnTo>
                    <a:lnTo>
                      <a:pt x="46" y="21"/>
                    </a:lnTo>
                    <a:lnTo>
                      <a:pt x="11" y="46"/>
                    </a:lnTo>
                    <a:lnTo>
                      <a:pt x="0" y="106"/>
                    </a:lnTo>
                    <a:lnTo>
                      <a:pt x="37" y="155"/>
                    </a:lnTo>
                    <a:lnTo>
                      <a:pt x="24" y="195"/>
                    </a:lnTo>
                    <a:lnTo>
                      <a:pt x="40" y="206"/>
                    </a:lnTo>
                    <a:lnTo>
                      <a:pt x="32" y="225"/>
                    </a:lnTo>
                    <a:lnTo>
                      <a:pt x="40" y="246"/>
                    </a:lnTo>
                    <a:lnTo>
                      <a:pt x="73" y="276"/>
                    </a:lnTo>
                    <a:lnTo>
                      <a:pt x="114" y="290"/>
                    </a:lnTo>
                    <a:lnTo>
                      <a:pt x="120" y="310"/>
                    </a:lnTo>
                    <a:lnTo>
                      <a:pt x="153" y="329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2" name="Freeform 144">
                <a:extLst>
                  <a:ext uri="{FF2B5EF4-FFF2-40B4-BE49-F238E27FC236}">
                    <a16:creationId xmlns:a16="http://schemas.microsoft.com/office/drawing/2014/main" id="{C1F75A60-B296-1FB5-DF75-41CB2784C1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95" y="2469"/>
                <a:ext cx="82" cy="98"/>
              </a:xfrm>
              <a:custGeom>
                <a:avLst/>
                <a:gdLst>
                  <a:gd name="T0" fmla="*/ 0 w 82"/>
                  <a:gd name="T1" fmla="*/ 98 h 98"/>
                  <a:gd name="T2" fmla="*/ 24 w 82"/>
                  <a:gd name="T3" fmla="*/ 93 h 98"/>
                  <a:gd name="T4" fmla="*/ 47 w 82"/>
                  <a:gd name="T5" fmla="*/ 58 h 98"/>
                  <a:gd name="T6" fmla="*/ 82 w 82"/>
                  <a:gd name="T7" fmla="*/ 40 h 98"/>
                  <a:gd name="T8" fmla="*/ 82 w 82"/>
                  <a:gd name="T9" fmla="*/ 8 h 98"/>
                  <a:gd name="T10" fmla="*/ 82 w 82"/>
                  <a:gd name="T11" fmla="*/ 0 h 98"/>
                  <a:gd name="T12" fmla="*/ 82 w 82"/>
                  <a:gd name="T13" fmla="*/ 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2" h="98">
                    <a:moveTo>
                      <a:pt x="0" y="98"/>
                    </a:moveTo>
                    <a:lnTo>
                      <a:pt x="24" y="93"/>
                    </a:lnTo>
                    <a:lnTo>
                      <a:pt x="47" y="58"/>
                    </a:lnTo>
                    <a:lnTo>
                      <a:pt x="82" y="40"/>
                    </a:lnTo>
                    <a:lnTo>
                      <a:pt x="82" y="8"/>
                    </a:lnTo>
                    <a:lnTo>
                      <a:pt x="82" y="0"/>
                    </a:lnTo>
                    <a:lnTo>
                      <a:pt x="82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3" name="Line 145">
                <a:extLst>
                  <a:ext uri="{FF2B5EF4-FFF2-40B4-BE49-F238E27FC236}">
                    <a16:creationId xmlns:a16="http://schemas.microsoft.com/office/drawing/2014/main" id="{724B83B5-8659-4AAA-AE5C-AECDA130EAB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277" y="2509"/>
                <a:ext cx="16" cy="29"/>
              </a:xfrm>
              <a:prstGeom prst="line">
                <a:avLst/>
              </a:pr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4" name="Freeform 146">
                <a:extLst>
                  <a:ext uri="{FF2B5EF4-FFF2-40B4-BE49-F238E27FC236}">
                    <a16:creationId xmlns:a16="http://schemas.microsoft.com/office/drawing/2014/main" id="{A7B7787C-024D-B777-AA75-66FC245EB5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27" y="1098"/>
                <a:ext cx="391" cy="96"/>
              </a:xfrm>
              <a:custGeom>
                <a:avLst/>
                <a:gdLst>
                  <a:gd name="T0" fmla="*/ 0 w 391"/>
                  <a:gd name="T1" fmla="*/ 37 h 96"/>
                  <a:gd name="T2" fmla="*/ 41 w 391"/>
                  <a:gd name="T3" fmla="*/ 41 h 96"/>
                  <a:gd name="T4" fmla="*/ 39 w 391"/>
                  <a:gd name="T5" fmla="*/ 62 h 96"/>
                  <a:gd name="T6" fmla="*/ 69 w 391"/>
                  <a:gd name="T7" fmla="*/ 96 h 96"/>
                  <a:gd name="T8" fmla="*/ 110 w 391"/>
                  <a:gd name="T9" fmla="*/ 90 h 96"/>
                  <a:gd name="T10" fmla="*/ 118 w 391"/>
                  <a:gd name="T11" fmla="*/ 71 h 96"/>
                  <a:gd name="T12" fmla="*/ 155 w 391"/>
                  <a:gd name="T13" fmla="*/ 57 h 96"/>
                  <a:gd name="T14" fmla="*/ 171 w 391"/>
                  <a:gd name="T15" fmla="*/ 70 h 96"/>
                  <a:gd name="T16" fmla="*/ 215 w 391"/>
                  <a:gd name="T17" fmla="*/ 62 h 96"/>
                  <a:gd name="T18" fmla="*/ 251 w 391"/>
                  <a:gd name="T19" fmla="*/ 37 h 96"/>
                  <a:gd name="T20" fmla="*/ 262 w 391"/>
                  <a:gd name="T21" fmla="*/ 54 h 96"/>
                  <a:gd name="T22" fmla="*/ 306 w 391"/>
                  <a:gd name="T23" fmla="*/ 67 h 96"/>
                  <a:gd name="T24" fmla="*/ 380 w 391"/>
                  <a:gd name="T25" fmla="*/ 12 h 96"/>
                  <a:gd name="T26" fmla="*/ 391 w 391"/>
                  <a:gd name="T27" fmla="*/ 8 h 96"/>
                  <a:gd name="T28" fmla="*/ 379 w 391"/>
                  <a:gd name="T29" fmla="*/ 0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91" h="96">
                    <a:moveTo>
                      <a:pt x="0" y="37"/>
                    </a:moveTo>
                    <a:lnTo>
                      <a:pt x="41" y="41"/>
                    </a:lnTo>
                    <a:lnTo>
                      <a:pt x="39" y="62"/>
                    </a:lnTo>
                    <a:lnTo>
                      <a:pt x="69" y="96"/>
                    </a:lnTo>
                    <a:lnTo>
                      <a:pt x="110" y="90"/>
                    </a:lnTo>
                    <a:lnTo>
                      <a:pt x="118" y="71"/>
                    </a:lnTo>
                    <a:lnTo>
                      <a:pt x="155" y="57"/>
                    </a:lnTo>
                    <a:lnTo>
                      <a:pt x="171" y="70"/>
                    </a:lnTo>
                    <a:lnTo>
                      <a:pt x="215" y="62"/>
                    </a:lnTo>
                    <a:lnTo>
                      <a:pt x="251" y="37"/>
                    </a:lnTo>
                    <a:lnTo>
                      <a:pt x="262" y="54"/>
                    </a:lnTo>
                    <a:lnTo>
                      <a:pt x="306" y="67"/>
                    </a:lnTo>
                    <a:lnTo>
                      <a:pt x="380" y="12"/>
                    </a:lnTo>
                    <a:lnTo>
                      <a:pt x="391" y="8"/>
                    </a:lnTo>
                    <a:lnTo>
                      <a:pt x="379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5" name="Freeform 147">
                <a:extLst>
                  <a:ext uri="{FF2B5EF4-FFF2-40B4-BE49-F238E27FC236}">
                    <a16:creationId xmlns:a16="http://schemas.microsoft.com/office/drawing/2014/main" id="{386C1722-994B-32E0-9A2F-D846290543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10" y="2567"/>
                <a:ext cx="185" cy="220"/>
              </a:xfrm>
              <a:custGeom>
                <a:avLst/>
                <a:gdLst>
                  <a:gd name="T0" fmla="*/ 185 w 185"/>
                  <a:gd name="T1" fmla="*/ 0 h 220"/>
                  <a:gd name="T2" fmla="*/ 179 w 185"/>
                  <a:gd name="T3" fmla="*/ 30 h 220"/>
                  <a:gd name="T4" fmla="*/ 179 w 185"/>
                  <a:gd name="T5" fmla="*/ 52 h 220"/>
                  <a:gd name="T6" fmla="*/ 160 w 185"/>
                  <a:gd name="T7" fmla="*/ 44 h 220"/>
                  <a:gd name="T8" fmla="*/ 151 w 185"/>
                  <a:gd name="T9" fmla="*/ 80 h 220"/>
                  <a:gd name="T10" fmla="*/ 132 w 185"/>
                  <a:gd name="T11" fmla="*/ 96 h 220"/>
                  <a:gd name="T12" fmla="*/ 136 w 185"/>
                  <a:gd name="T13" fmla="*/ 116 h 220"/>
                  <a:gd name="T14" fmla="*/ 111 w 185"/>
                  <a:gd name="T15" fmla="*/ 119 h 220"/>
                  <a:gd name="T16" fmla="*/ 88 w 185"/>
                  <a:gd name="T17" fmla="*/ 160 h 220"/>
                  <a:gd name="T18" fmla="*/ 47 w 185"/>
                  <a:gd name="T19" fmla="*/ 173 h 220"/>
                  <a:gd name="T20" fmla="*/ 0 w 185"/>
                  <a:gd name="T21" fmla="*/ 220 h 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5" h="220">
                    <a:moveTo>
                      <a:pt x="185" y="0"/>
                    </a:moveTo>
                    <a:lnTo>
                      <a:pt x="179" y="30"/>
                    </a:lnTo>
                    <a:lnTo>
                      <a:pt x="179" y="52"/>
                    </a:lnTo>
                    <a:lnTo>
                      <a:pt x="160" y="44"/>
                    </a:lnTo>
                    <a:lnTo>
                      <a:pt x="151" y="80"/>
                    </a:lnTo>
                    <a:lnTo>
                      <a:pt x="132" y="96"/>
                    </a:lnTo>
                    <a:lnTo>
                      <a:pt x="136" y="116"/>
                    </a:lnTo>
                    <a:lnTo>
                      <a:pt x="111" y="119"/>
                    </a:lnTo>
                    <a:lnTo>
                      <a:pt x="88" y="160"/>
                    </a:lnTo>
                    <a:lnTo>
                      <a:pt x="47" y="173"/>
                    </a:lnTo>
                    <a:lnTo>
                      <a:pt x="0" y="22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6" name="Freeform 148">
                <a:extLst>
                  <a:ext uri="{FF2B5EF4-FFF2-40B4-BE49-F238E27FC236}">
                    <a16:creationId xmlns:a16="http://schemas.microsoft.com/office/drawing/2014/main" id="{8D789282-510B-35D5-DEBD-ADC1C7988C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8" y="2538"/>
                <a:ext cx="63" cy="422"/>
              </a:xfrm>
              <a:custGeom>
                <a:avLst/>
                <a:gdLst>
                  <a:gd name="T0" fmla="*/ 0 w 63"/>
                  <a:gd name="T1" fmla="*/ 422 h 422"/>
                  <a:gd name="T2" fmla="*/ 14 w 63"/>
                  <a:gd name="T3" fmla="*/ 320 h 422"/>
                  <a:gd name="T4" fmla="*/ 35 w 63"/>
                  <a:gd name="T5" fmla="*/ 279 h 422"/>
                  <a:gd name="T6" fmla="*/ 28 w 63"/>
                  <a:gd name="T7" fmla="*/ 229 h 422"/>
                  <a:gd name="T8" fmla="*/ 53 w 63"/>
                  <a:gd name="T9" fmla="*/ 196 h 422"/>
                  <a:gd name="T10" fmla="*/ 63 w 63"/>
                  <a:gd name="T11" fmla="*/ 153 h 422"/>
                  <a:gd name="T12" fmla="*/ 38 w 63"/>
                  <a:gd name="T13" fmla="*/ 73 h 422"/>
                  <a:gd name="T14" fmla="*/ 35 w 63"/>
                  <a:gd name="T15" fmla="*/ 0 h 4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3" h="422">
                    <a:moveTo>
                      <a:pt x="0" y="422"/>
                    </a:moveTo>
                    <a:lnTo>
                      <a:pt x="14" y="320"/>
                    </a:lnTo>
                    <a:lnTo>
                      <a:pt x="35" y="279"/>
                    </a:lnTo>
                    <a:lnTo>
                      <a:pt x="28" y="229"/>
                    </a:lnTo>
                    <a:lnTo>
                      <a:pt x="53" y="196"/>
                    </a:lnTo>
                    <a:lnTo>
                      <a:pt x="63" y="153"/>
                    </a:lnTo>
                    <a:lnTo>
                      <a:pt x="38" y="73"/>
                    </a:lnTo>
                    <a:lnTo>
                      <a:pt x="35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7" name="Freeform 149">
                <a:extLst>
                  <a:ext uri="{FF2B5EF4-FFF2-40B4-BE49-F238E27FC236}">
                    <a16:creationId xmlns:a16="http://schemas.microsoft.com/office/drawing/2014/main" id="{5F6DB455-12C1-9914-C70A-71CC8AB447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3" y="2516"/>
                <a:ext cx="317" cy="268"/>
              </a:xfrm>
              <a:custGeom>
                <a:avLst/>
                <a:gdLst>
                  <a:gd name="T0" fmla="*/ 317 w 317"/>
                  <a:gd name="T1" fmla="*/ 268 h 268"/>
                  <a:gd name="T2" fmla="*/ 276 w 317"/>
                  <a:gd name="T3" fmla="*/ 262 h 268"/>
                  <a:gd name="T4" fmla="*/ 237 w 317"/>
                  <a:gd name="T5" fmla="*/ 233 h 268"/>
                  <a:gd name="T6" fmla="*/ 217 w 317"/>
                  <a:gd name="T7" fmla="*/ 237 h 268"/>
                  <a:gd name="T8" fmla="*/ 210 w 317"/>
                  <a:gd name="T9" fmla="*/ 114 h 268"/>
                  <a:gd name="T10" fmla="*/ 188 w 317"/>
                  <a:gd name="T11" fmla="*/ 125 h 268"/>
                  <a:gd name="T12" fmla="*/ 132 w 317"/>
                  <a:gd name="T13" fmla="*/ 111 h 268"/>
                  <a:gd name="T14" fmla="*/ 113 w 317"/>
                  <a:gd name="T15" fmla="*/ 118 h 268"/>
                  <a:gd name="T16" fmla="*/ 119 w 317"/>
                  <a:gd name="T17" fmla="*/ 74 h 268"/>
                  <a:gd name="T18" fmla="*/ 97 w 317"/>
                  <a:gd name="T19" fmla="*/ 19 h 268"/>
                  <a:gd name="T20" fmla="*/ 62 w 317"/>
                  <a:gd name="T21" fmla="*/ 0 h 268"/>
                  <a:gd name="T22" fmla="*/ 0 w 317"/>
                  <a:gd name="T23" fmla="*/ 22 h 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17" h="268">
                    <a:moveTo>
                      <a:pt x="317" y="268"/>
                    </a:moveTo>
                    <a:lnTo>
                      <a:pt x="276" y="262"/>
                    </a:lnTo>
                    <a:lnTo>
                      <a:pt x="237" y="233"/>
                    </a:lnTo>
                    <a:lnTo>
                      <a:pt x="217" y="237"/>
                    </a:lnTo>
                    <a:lnTo>
                      <a:pt x="210" y="114"/>
                    </a:lnTo>
                    <a:lnTo>
                      <a:pt x="188" y="125"/>
                    </a:lnTo>
                    <a:lnTo>
                      <a:pt x="132" y="111"/>
                    </a:lnTo>
                    <a:lnTo>
                      <a:pt x="113" y="118"/>
                    </a:lnTo>
                    <a:lnTo>
                      <a:pt x="119" y="74"/>
                    </a:lnTo>
                    <a:lnTo>
                      <a:pt x="97" y="19"/>
                    </a:lnTo>
                    <a:lnTo>
                      <a:pt x="62" y="0"/>
                    </a:lnTo>
                    <a:lnTo>
                      <a:pt x="0" y="22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8" name="Freeform 150">
                <a:extLst>
                  <a:ext uri="{FF2B5EF4-FFF2-40B4-BE49-F238E27FC236}">
                    <a16:creationId xmlns:a16="http://schemas.microsoft.com/office/drawing/2014/main" id="{7D521259-1088-225E-A196-F7ACD16F8B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8" y="2985"/>
                <a:ext cx="64" cy="152"/>
              </a:xfrm>
              <a:custGeom>
                <a:avLst/>
                <a:gdLst>
                  <a:gd name="T0" fmla="*/ 33 w 64"/>
                  <a:gd name="T1" fmla="*/ 152 h 152"/>
                  <a:gd name="T2" fmla="*/ 64 w 64"/>
                  <a:gd name="T3" fmla="*/ 117 h 152"/>
                  <a:gd name="T4" fmla="*/ 20 w 64"/>
                  <a:gd name="T5" fmla="*/ 71 h 152"/>
                  <a:gd name="T6" fmla="*/ 19 w 64"/>
                  <a:gd name="T7" fmla="*/ 32 h 152"/>
                  <a:gd name="T8" fmla="*/ 0 w 64"/>
                  <a:gd name="T9" fmla="*/ 0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4" h="152">
                    <a:moveTo>
                      <a:pt x="33" y="152"/>
                    </a:moveTo>
                    <a:lnTo>
                      <a:pt x="64" y="117"/>
                    </a:lnTo>
                    <a:lnTo>
                      <a:pt x="20" y="71"/>
                    </a:lnTo>
                    <a:lnTo>
                      <a:pt x="19" y="3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9" name="Line 151">
                <a:extLst>
                  <a:ext uri="{FF2B5EF4-FFF2-40B4-BE49-F238E27FC236}">
                    <a16:creationId xmlns:a16="http://schemas.microsoft.com/office/drawing/2014/main" id="{82102B0F-4720-D68B-4C0D-ADA8D4E8912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58" y="2960"/>
                <a:ext cx="0" cy="25"/>
              </a:xfrm>
              <a:prstGeom prst="line">
                <a:avLst/>
              </a:pr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0" name="Freeform 152">
                <a:extLst>
                  <a:ext uri="{FF2B5EF4-FFF2-40B4-BE49-F238E27FC236}">
                    <a16:creationId xmlns:a16="http://schemas.microsoft.com/office/drawing/2014/main" id="{3EFBB036-BA30-346F-99E7-84CF1817DA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54" y="2908"/>
                <a:ext cx="204" cy="79"/>
              </a:xfrm>
              <a:custGeom>
                <a:avLst/>
                <a:gdLst>
                  <a:gd name="T0" fmla="*/ 204 w 204"/>
                  <a:gd name="T1" fmla="*/ 77 h 79"/>
                  <a:gd name="T2" fmla="*/ 162 w 204"/>
                  <a:gd name="T3" fmla="*/ 54 h 79"/>
                  <a:gd name="T4" fmla="*/ 143 w 204"/>
                  <a:gd name="T5" fmla="*/ 54 h 79"/>
                  <a:gd name="T6" fmla="*/ 124 w 204"/>
                  <a:gd name="T7" fmla="*/ 70 h 79"/>
                  <a:gd name="T8" fmla="*/ 124 w 204"/>
                  <a:gd name="T9" fmla="*/ 48 h 79"/>
                  <a:gd name="T10" fmla="*/ 74 w 204"/>
                  <a:gd name="T11" fmla="*/ 79 h 79"/>
                  <a:gd name="T12" fmla="*/ 19 w 204"/>
                  <a:gd name="T13" fmla="*/ 43 h 79"/>
                  <a:gd name="T14" fmla="*/ 0 w 204"/>
                  <a:gd name="T15" fmla="*/ 0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04" h="79">
                    <a:moveTo>
                      <a:pt x="204" y="77"/>
                    </a:moveTo>
                    <a:lnTo>
                      <a:pt x="162" y="54"/>
                    </a:lnTo>
                    <a:lnTo>
                      <a:pt x="143" y="54"/>
                    </a:lnTo>
                    <a:lnTo>
                      <a:pt x="124" y="70"/>
                    </a:lnTo>
                    <a:lnTo>
                      <a:pt x="124" y="48"/>
                    </a:lnTo>
                    <a:lnTo>
                      <a:pt x="74" y="79"/>
                    </a:lnTo>
                    <a:lnTo>
                      <a:pt x="19" y="43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1" name="Freeform 153">
                <a:extLst>
                  <a:ext uri="{FF2B5EF4-FFF2-40B4-BE49-F238E27FC236}">
                    <a16:creationId xmlns:a16="http://schemas.microsoft.com/office/drawing/2014/main" id="{64B5D2FC-EC14-D548-FD36-CCC0CAD865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8" y="2960"/>
                <a:ext cx="269" cy="85"/>
              </a:xfrm>
              <a:custGeom>
                <a:avLst/>
                <a:gdLst>
                  <a:gd name="T0" fmla="*/ 269 w 269"/>
                  <a:gd name="T1" fmla="*/ 85 h 85"/>
                  <a:gd name="T2" fmla="*/ 233 w 269"/>
                  <a:gd name="T3" fmla="*/ 70 h 85"/>
                  <a:gd name="T4" fmla="*/ 231 w 269"/>
                  <a:gd name="T5" fmla="*/ 47 h 85"/>
                  <a:gd name="T6" fmla="*/ 165 w 269"/>
                  <a:gd name="T7" fmla="*/ 43 h 85"/>
                  <a:gd name="T8" fmla="*/ 162 w 269"/>
                  <a:gd name="T9" fmla="*/ 2 h 85"/>
                  <a:gd name="T10" fmla="*/ 145 w 269"/>
                  <a:gd name="T11" fmla="*/ 18 h 85"/>
                  <a:gd name="T12" fmla="*/ 127 w 269"/>
                  <a:gd name="T13" fmla="*/ 7 h 85"/>
                  <a:gd name="T14" fmla="*/ 66 w 269"/>
                  <a:gd name="T15" fmla="*/ 35 h 85"/>
                  <a:gd name="T16" fmla="*/ 41 w 269"/>
                  <a:gd name="T17" fmla="*/ 5 h 85"/>
                  <a:gd name="T18" fmla="*/ 0 w 269"/>
                  <a:gd name="T19" fmla="*/ 0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9" h="85">
                    <a:moveTo>
                      <a:pt x="269" y="85"/>
                    </a:moveTo>
                    <a:lnTo>
                      <a:pt x="233" y="70"/>
                    </a:lnTo>
                    <a:lnTo>
                      <a:pt x="231" y="47"/>
                    </a:lnTo>
                    <a:lnTo>
                      <a:pt x="165" y="43"/>
                    </a:lnTo>
                    <a:lnTo>
                      <a:pt x="162" y="2"/>
                    </a:lnTo>
                    <a:lnTo>
                      <a:pt x="145" y="18"/>
                    </a:lnTo>
                    <a:lnTo>
                      <a:pt x="127" y="7"/>
                    </a:lnTo>
                    <a:lnTo>
                      <a:pt x="66" y="35"/>
                    </a:lnTo>
                    <a:lnTo>
                      <a:pt x="41" y="5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2" name="Freeform 154">
                <a:extLst>
                  <a:ext uri="{FF2B5EF4-FFF2-40B4-BE49-F238E27FC236}">
                    <a16:creationId xmlns:a16="http://schemas.microsoft.com/office/drawing/2014/main" id="{4F2C201A-CA49-C951-8C38-71EDB658D8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9" y="2913"/>
                <a:ext cx="59" cy="54"/>
              </a:xfrm>
              <a:custGeom>
                <a:avLst/>
                <a:gdLst>
                  <a:gd name="T0" fmla="*/ 28 w 59"/>
                  <a:gd name="T1" fmla="*/ 0 h 54"/>
                  <a:gd name="T2" fmla="*/ 59 w 59"/>
                  <a:gd name="T3" fmla="*/ 21 h 54"/>
                  <a:gd name="T4" fmla="*/ 42 w 59"/>
                  <a:gd name="T5" fmla="*/ 46 h 54"/>
                  <a:gd name="T6" fmla="*/ 14 w 59"/>
                  <a:gd name="T7" fmla="*/ 54 h 54"/>
                  <a:gd name="T8" fmla="*/ 0 w 59"/>
                  <a:gd name="T9" fmla="*/ 38 h 54"/>
                  <a:gd name="T10" fmla="*/ 9 w 59"/>
                  <a:gd name="T11" fmla="*/ 16 h 54"/>
                  <a:gd name="T12" fmla="*/ 28 w 59"/>
                  <a:gd name="T13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9" h="54">
                    <a:moveTo>
                      <a:pt x="28" y="0"/>
                    </a:moveTo>
                    <a:lnTo>
                      <a:pt x="59" y="21"/>
                    </a:lnTo>
                    <a:lnTo>
                      <a:pt x="42" y="46"/>
                    </a:lnTo>
                    <a:lnTo>
                      <a:pt x="14" y="54"/>
                    </a:lnTo>
                    <a:lnTo>
                      <a:pt x="0" y="38"/>
                    </a:lnTo>
                    <a:lnTo>
                      <a:pt x="9" y="16"/>
                    </a:lnTo>
                    <a:lnTo>
                      <a:pt x="28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3" name="Freeform 155">
                <a:extLst>
                  <a:ext uri="{FF2B5EF4-FFF2-40B4-BE49-F238E27FC236}">
                    <a16:creationId xmlns:a16="http://schemas.microsoft.com/office/drawing/2014/main" id="{FD19FD4E-9310-A631-6625-D749204749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0" y="2784"/>
                <a:ext cx="110" cy="225"/>
              </a:xfrm>
              <a:custGeom>
                <a:avLst/>
                <a:gdLst>
                  <a:gd name="T0" fmla="*/ 110 w 110"/>
                  <a:gd name="T1" fmla="*/ 0 h 225"/>
                  <a:gd name="T2" fmla="*/ 107 w 110"/>
                  <a:gd name="T3" fmla="*/ 22 h 225"/>
                  <a:gd name="T4" fmla="*/ 66 w 110"/>
                  <a:gd name="T5" fmla="*/ 25 h 225"/>
                  <a:gd name="T6" fmla="*/ 49 w 110"/>
                  <a:gd name="T7" fmla="*/ 72 h 225"/>
                  <a:gd name="T8" fmla="*/ 71 w 110"/>
                  <a:gd name="T9" fmla="*/ 88 h 225"/>
                  <a:gd name="T10" fmla="*/ 54 w 110"/>
                  <a:gd name="T11" fmla="*/ 107 h 225"/>
                  <a:gd name="T12" fmla="*/ 24 w 110"/>
                  <a:gd name="T13" fmla="*/ 98 h 225"/>
                  <a:gd name="T14" fmla="*/ 0 w 110"/>
                  <a:gd name="T15" fmla="*/ 132 h 225"/>
                  <a:gd name="T16" fmla="*/ 11 w 110"/>
                  <a:gd name="T17" fmla="*/ 151 h 225"/>
                  <a:gd name="T18" fmla="*/ 82 w 110"/>
                  <a:gd name="T19" fmla="*/ 192 h 225"/>
                  <a:gd name="T20" fmla="*/ 80 w 110"/>
                  <a:gd name="T21" fmla="*/ 225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10" h="225">
                    <a:moveTo>
                      <a:pt x="110" y="0"/>
                    </a:moveTo>
                    <a:lnTo>
                      <a:pt x="107" y="22"/>
                    </a:lnTo>
                    <a:lnTo>
                      <a:pt x="66" y="25"/>
                    </a:lnTo>
                    <a:lnTo>
                      <a:pt x="49" y="72"/>
                    </a:lnTo>
                    <a:lnTo>
                      <a:pt x="71" y="88"/>
                    </a:lnTo>
                    <a:lnTo>
                      <a:pt x="54" y="107"/>
                    </a:lnTo>
                    <a:lnTo>
                      <a:pt x="24" y="98"/>
                    </a:lnTo>
                    <a:lnTo>
                      <a:pt x="0" y="132"/>
                    </a:lnTo>
                    <a:lnTo>
                      <a:pt x="11" y="151"/>
                    </a:lnTo>
                    <a:lnTo>
                      <a:pt x="82" y="192"/>
                    </a:lnTo>
                    <a:lnTo>
                      <a:pt x="80" y="225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4" name="Freeform 156">
                <a:extLst>
                  <a:ext uri="{FF2B5EF4-FFF2-40B4-BE49-F238E27FC236}">
                    <a16:creationId xmlns:a16="http://schemas.microsoft.com/office/drawing/2014/main" id="{36F53C4C-B0EC-67F0-8E21-E97A081710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0" y="2787"/>
                <a:ext cx="385" cy="222"/>
              </a:xfrm>
              <a:custGeom>
                <a:avLst/>
                <a:gdLst>
                  <a:gd name="T0" fmla="*/ 385 w 385"/>
                  <a:gd name="T1" fmla="*/ 0 h 222"/>
                  <a:gd name="T2" fmla="*/ 384 w 385"/>
                  <a:gd name="T3" fmla="*/ 2 h 222"/>
                  <a:gd name="T4" fmla="*/ 341 w 385"/>
                  <a:gd name="T5" fmla="*/ 25 h 222"/>
                  <a:gd name="T6" fmla="*/ 277 w 385"/>
                  <a:gd name="T7" fmla="*/ 98 h 222"/>
                  <a:gd name="T8" fmla="*/ 200 w 385"/>
                  <a:gd name="T9" fmla="*/ 73 h 222"/>
                  <a:gd name="T10" fmla="*/ 173 w 385"/>
                  <a:gd name="T11" fmla="*/ 102 h 222"/>
                  <a:gd name="T12" fmla="*/ 168 w 385"/>
                  <a:gd name="T13" fmla="*/ 129 h 222"/>
                  <a:gd name="T14" fmla="*/ 143 w 385"/>
                  <a:gd name="T15" fmla="*/ 98 h 222"/>
                  <a:gd name="T16" fmla="*/ 120 w 385"/>
                  <a:gd name="T17" fmla="*/ 104 h 222"/>
                  <a:gd name="T18" fmla="*/ 82 w 385"/>
                  <a:gd name="T19" fmla="*/ 132 h 222"/>
                  <a:gd name="T20" fmla="*/ 73 w 385"/>
                  <a:gd name="T21" fmla="*/ 192 h 222"/>
                  <a:gd name="T22" fmla="*/ 44 w 385"/>
                  <a:gd name="T23" fmla="*/ 184 h 222"/>
                  <a:gd name="T24" fmla="*/ 69 w 385"/>
                  <a:gd name="T25" fmla="*/ 219 h 222"/>
                  <a:gd name="T26" fmla="*/ 43 w 385"/>
                  <a:gd name="T27" fmla="*/ 211 h 222"/>
                  <a:gd name="T28" fmla="*/ 0 w 385"/>
                  <a:gd name="T29" fmla="*/ 222 h 2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85" h="222">
                    <a:moveTo>
                      <a:pt x="385" y="0"/>
                    </a:moveTo>
                    <a:lnTo>
                      <a:pt x="384" y="2"/>
                    </a:lnTo>
                    <a:lnTo>
                      <a:pt x="341" y="25"/>
                    </a:lnTo>
                    <a:lnTo>
                      <a:pt x="277" y="98"/>
                    </a:lnTo>
                    <a:lnTo>
                      <a:pt x="200" y="73"/>
                    </a:lnTo>
                    <a:lnTo>
                      <a:pt x="173" y="102"/>
                    </a:lnTo>
                    <a:lnTo>
                      <a:pt x="168" y="129"/>
                    </a:lnTo>
                    <a:lnTo>
                      <a:pt x="143" y="98"/>
                    </a:lnTo>
                    <a:lnTo>
                      <a:pt x="120" y="104"/>
                    </a:lnTo>
                    <a:lnTo>
                      <a:pt x="82" y="132"/>
                    </a:lnTo>
                    <a:lnTo>
                      <a:pt x="73" y="192"/>
                    </a:lnTo>
                    <a:lnTo>
                      <a:pt x="44" y="184"/>
                    </a:lnTo>
                    <a:lnTo>
                      <a:pt x="69" y="219"/>
                    </a:lnTo>
                    <a:lnTo>
                      <a:pt x="43" y="211"/>
                    </a:lnTo>
                    <a:lnTo>
                      <a:pt x="0" y="222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5" name="Freeform 157">
                <a:extLst>
                  <a:ext uri="{FF2B5EF4-FFF2-40B4-BE49-F238E27FC236}">
                    <a16:creationId xmlns:a16="http://schemas.microsoft.com/office/drawing/2014/main" id="{BE61DD5F-55DD-06DB-8C19-9F86EBD297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27" y="3009"/>
                <a:ext cx="53" cy="36"/>
              </a:xfrm>
              <a:custGeom>
                <a:avLst/>
                <a:gdLst>
                  <a:gd name="T0" fmla="*/ 53 w 53"/>
                  <a:gd name="T1" fmla="*/ 0 h 36"/>
                  <a:gd name="T2" fmla="*/ 47 w 53"/>
                  <a:gd name="T3" fmla="*/ 2 h 36"/>
                  <a:gd name="T4" fmla="*/ 30 w 53"/>
                  <a:gd name="T5" fmla="*/ 2 h 36"/>
                  <a:gd name="T6" fmla="*/ 0 w 53"/>
                  <a:gd name="T7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3" h="36">
                    <a:moveTo>
                      <a:pt x="53" y="0"/>
                    </a:moveTo>
                    <a:lnTo>
                      <a:pt x="47" y="2"/>
                    </a:lnTo>
                    <a:lnTo>
                      <a:pt x="30" y="2"/>
                    </a:lnTo>
                    <a:lnTo>
                      <a:pt x="0" y="36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6" name="Freeform 158">
                <a:extLst>
                  <a:ext uri="{FF2B5EF4-FFF2-40B4-BE49-F238E27FC236}">
                    <a16:creationId xmlns:a16="http://schemas.microsoft.com/office/drawing/2014/main" id="{ABD6FF8E-B37F-4C8A-19F3-17FA15DB2E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90" y="2918"/>
                <a:ext cx="86" cy="252"/>
              </a:xfrm>
              <a:custGeom>
                <a:avLst/>
                <a:gdLst>
                  <a:gd name="T0" fmla="*/ 64 w 86"/>
                  <a:gd name="T1" fmla="*/ 0 h 252"/>
                  <a:gd name="T2" fmla="*/ 20 w 86"/>
                  <a:gd name="T3" fmla="*/ 49 h 252"/>
                  <a:gd name="T4" fmla="*/ 6 w 86"/>
                  <a:gd name="T5" fmla="*/ 86 h 252"/>
                  <a:gd name="T6" fmla="*/ 38 w 86"/>
                  <a:gd name="T7" fmla="*/ 146 h 252"/>
                  <a:gd name="T8" fmla="*/ 86 w 86"/>
                  <a:gd name="T9" fmla="*/ 201 h 252"/>
                  <a:gd name="T10" fmla="*/ 49 w 86"/>
                  <a:gd name="T11" fmla="*/ 196 h 252"/>
                  <a:gd name="T12" fmla="*/ 12 w 86"/>
                  <a:gd name="T13" fmla="*/ 223 h 252"/>
                  <a:gd name="T14" fmla="*/ 22 w 86"/>
                  <a:gd name="T15" fmla="*/ 241 h 252"/>
                  <a:gd name="T16" fmla="*/ 0 w 86"/>
                  <a:gd name="T17" fmla="*/ 252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6" h="252">
                    <a:moveTo>
                      <a:pt x="64" y="0"/>
                    </a:moveTo>
                    <a:lnTo>
                      <a:pt x="20" y="49"/>
                    </a:lnTo>
                    <a:lnTo>
                      <a:pt x="6" y="86"/>
                    </a:lnTo>
                    <a:lnTo>
                      <a:pt x="38" y="146"/>
                    </a:lnTo>
                    <a:lnTo>
                      <a:pt x="86" y="201"/>
                    </a:lnTo>
                    <a:lnTo>
                      <a:pt x="49" y="196"/>
                    </a:lnTo>
                    <a:lnTo>
                      <a:pt x="12" y="223"/>
                    </a:lnTo>
                    <a:lnTo>
                      <a:pt x="22" y="241"/>
                    </a:lnTo>
                    <a:lnTo>
                      <a:pt x="0" y="252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7" name="Freeform 159">
                <a:extLst>
                  <a:ext uri="{FF2B5EF4-FFF2-40B4-BE49-F238E27FC236}">
                    <a16:creationId xmlns:a16="http://schemas.microsoft.com/office/drawing/2014/main" id="{1CC7F777-21DA-30DC-F8C2-8E4782AEC7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3" y="63"/>
                <a:ext cx="309" cy="414"/>
              </a:xfrm>
              <a:custGeom>
                <a:avLst/>
                <a:gdLst>
                  <a:gd name="T0" fmla="*/ 0 w 309"/>
                  <a:gd name="T1" fmla="*/ 0 h 414"/>
                  <a:gd name="T2" fmla="*/ 47 w 309"/>
                  <a:gd name="T3" fmla="*/ 90 h 414"/>
                  <a:gd name="T4" fmla="*/ 86 w 309"/>
                  <a:gd name="T5" fmla="*/ 109 h 414"/>
                  <a:gd name="T6" fmla="*/ 82 w 309"/>
                  <a:gd name="T7" fmla="*/ 129 h 414"/>
                  <a:gd name="T8" fmla="*/ 110 w 309"/>
                  <a:gd name="T9" fmla="*/ 159 h 414"/>
                  <a:gd name="T10" fmla="*/ 192 w 309"/>
                  <a:gd name="T11" fmla="*/ 162 h 414"/>
                  <a:gd name="T12" fmla="*/ 204 w 309"/>
                  <a:gd name="T13" fmla="*/ 146 h 414"/>
                  <a:gd name="T14" fmla="*/ 214 w 309"/>
                  <a:gd name="T15" fmla="*/ 164 h 414"/>
                  <a:gd name="T16" fmla="*/ 206 w 309"/>
                  <a:gd name="T17" fmla="*/ 206 h 414"/>
                  <a:gd name="T18" fmla="*/ 248 w 309"/>
                  <a:gd name="T19" fmla="*/ 214 h 414"/>
                  <a:gd name="T20" fmla="*/ 275 w 309"/>
                  <a:gd name="T21" fmla="*/ 250 h 414"/>
                  <a:gd name="T22" fmla="*/ 253 w 309"/>
                  <a:gd name="T23" fmla="*/ 263 h 414"/>
                  <a:gd name="T24" fmla="*/ 280 w 309"/>
                  <a:gd name="T25" fmla="*/ 299 h 414"/>
                  <a:gd name="T26" fmla="*/ 276 w 309"/>
                  <a:gd name="T27" fmla="*/ 319 h 414"/>
                  <a:gd name="T28" fmla="*/ 297 w 309"/>
                  <a:gd name="T29" fmla="*/ 321 h 414"/>
                  <a:gd name="T30" fmla="*/ 309 w 309"/>
                  <a:gd name="T31" fmla="*/ 338 h 414"/>
                  <a:gd name="T32" fmla="*/ 284 w 309"/>
                  <a:gd name="T33" fmla="*/ 41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09" h="414">
                    <a:moveTo>
                      <a:pt x="0" y="0"/>
                    </a:moveTo>
                    <a:lnTo>
                      <a:pt x="47" y="90"/>
                    </a:lnTo>
                    <a:lnTo>
                      <a:pt x="86" y="109"/>
                    </a:lnTo>
                    <a:lnTo>
                      <a:pt x="82" y="129"/>
                    </a:lnTo>
                    <a:lnTo>
                      <a:pt x="110" y="159"/>
                    </a:lnTo>
                    <a:lnTo>
                      <a:pt x="192" y="162"/>
                    </a:lnTo>
                    <a:lnTo>
                      <a:pt x="204" y="146"/>
                    </a:lnTo>
                    <a:lnTo>
                      <a:pt x="214" y="164"/>
                    </a:lnTo>
                    <a:lnTo>
                      <a:pt x="206" y="206"/>
                    </a:lnTo>
                    <a:lnTo>
                      <a:pt x="248" y="214"/>
                    </a:lnTo>
                    <a:lnTo>
                      <a:pt x="275" y="250"/>
                    </a:lnTo>
                    <a:lnTo>
                      <a:pt x="253" y="263"/>
                    </a:lnTo>
                    <a:lnTo>
                      <a:pt x="280" y="299"/>
                    </a:lnTo>
                    <a:lnTo>
                      <a:pt x="276" y="319"/>
                    </a:lnTo>
                    <a:lnTo>
                      <a:pt x="297" y="321"/>
                    </a:lnTo>
                    <a:lnTo>
                      <a:pt x="309" y="338"/>
                    </a:lnTo>
                    <a:lnTo>
                      <a:pt x="284" y="414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8" name="Freeform 160">
                <a:extLst>
                  <a:ext uri="{FF2B5EF4-FFF2-40B4-BE49-F238E27FC236}">
                    <a16:creationId xmlns:a16="http://schemas.microsoft.com/office/drawing/2014/main" id="{35420A3E-A0D2-EAB2-D4F4-BFE008F30A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2" y="425"/>
                <a:ext cx="25" cy="24"/>
              </a:xfrm>
              <a:custGeom>
                <a:avLst/>
                <a:gdLst>
                  <a:gd name="T0" fmla="*/ 0 w 25"/>
                  <a:gd name="T1" fmla="*/ 24 h 24"/>
                  <a:gd name="T2" fmla="*/ 25 w 25"/>
                  <a:gd name="T3" fmla="*/ 0 h 24"/>
                  <a:gd name="T4" fmla="*/ 21 w 25"/>
                  <a:gd name="T5" fmla="*/ 19 h 24"/>
                  <a:gd name="T6" fmla="*/ 0 w 25"/>
                  <a:gd name="T7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24">
                    <a:moveTo>
                      <a:pt x="0" y="24"/>
                    </a:moveTo>
                    <a:lnTo>
                      <a:pt x="25" y="0"/>
                    </a:lnTo>
                    <a:lnTo>
                      <a:pt x="21" y="19"/>
                    </a:lnTo>
                    <a:lnTo>
                      <a:pt x="0" y="24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9" name="Freeform 161">
                <a:extLst>
                  <a:ext uri="{FF2B5EF4-FFF2-40B4-BE49-F238E27FC236}">
                    <a16:creationId xmlns:a16="http://schemas.microsoft.com/office/drawing/2014/main" id="{B2DDAB03-DBA8-73A2-5059-5E31DF1261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1" y="494"/>
                <a:ext cx="30" cy="134"/>
              </a:xfrm>
              <a:custGeom>
                <a:avLst/>
                <a:gdLst>
                  <a:gd name="T0" fmla="*/ 16 w 30"/>
                  <a:gd name="T1" fmla="*/ 134 h 134"/>
                  <a:gd name="T2" fmla="*/ 0 w 30"/>
                  <a:gd name="T3" fmla="*/ 84 h 134"/>
                  <a:gd name="T4" fmla="*/ 27 w 30"/>
                  <a:gd name="T5" fmla="*/ 27 h 134"/>
                  <a:gd name="T6" fmla="*/ 30 w 30"/>
                  <a:gd name="T7" fmla="*/ 0 h 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0" h="134">
                    <a:moveTo>
                      <a:pt x="16" y="134"/>
                    </a:moveTo>
                    <a:lnTo>
                      <a:pt x="0" y="84"/>
                    </a:lnTo>
                    <a:lnTo>
                      <a:pt x="27" y="27"/>
                    </a:lnTo>
                    <a:lnTo>
                      <a:pt x="3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0" name="Line 162">
                <a:extLst>
                  <a:ext uri="{FF2B5EF4-FFF2-40B4-BE49-F238E27FC236}">
                    <a16:creationId xmlns:a16="http://schemas.microsoft.com/office/drawing/2014/main" id="{FB8645FF-4DEC-8139-B03F-C4276A5E63B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747" y="477"/>
                <a:ext cx="24" cy="17"/>
              </a:xfrm>
              <a:prstGeom prst="line">
                <a:avLst/>
              </a:pr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1" name="Freeform 163">
                <a:extLst>
                  <a:ext uri="{FF2B5EF4-FFF2-40B4-BE49-F238E27FC236}">
                    <a16:creationId xmlns:a16="http://schemas.microsoft.com/office/drawing/2014/main" id="{CC78C1DC-6E7E-CDEC-40BF-5353E44EDD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1" y="474"/>
                <a:ext cx="270" cy="31"/>
              </a:xfrm>
              <a:custGeom>
                <a:avLst/>
                <a:gdLst>
                  <a:gd name="T0" fmla="*/ 0 w 270"/>
                  <a:gd name="T1" fmla="*/ 20 h 31"/>
                  <a:gd name="T2" fmla="*/ 88 w 270"/>
                  <a:gd name="T3" fmla="*/ 17 h 31"/>
                  <a:gd name="T4" fmla="*/ 107 w 270"/>
                  <a:gd name="T5" fmla="*/ 1 h 31"/>
                  <a:gd name="T6" fmla="*/ 124 w 270"/>
                  <a:gd name="T7" fmla="*/ 12 h 31"/>
                  <a:gd name="T8" fmla="*/ 160 w 270"/>
                  <a:gd name="T9" fmla="*/ 0 h 31"/>
                  <a:gd name="T10" fmla="*/ 270 w 270"/>
                  <a:gd name="T11" fmla="*/ 30 h 31"/>
                  <a:gd name="T12" fmla="*/ 270 w 270"/>
                  <a:gd name="T13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0" h="31">
                    <a:moveTo>
                      <a:pt x="0" y="20"/>
                    </a:moveTo>
                    <a:lnTo>
                      <a:pt x="88" y="17"/>
                    </a:lnTo>
                    <a:lnTo>
                      <a:pt x="107" y="1"/>
                    </a:lnTo>
                    <a:lnTo>
                      <a:pt x="124" y="12"/>
                    </a:lnTo>
                    <a:lnTo>
                      <a:pt x="160" y="0"/>
                    </a:lnTo>
                    <a:lnTo>
                      <a:pt x="270" y="30"/>
                    </a:lnTo>
                    <a:lnTo>
                      <a:pt x="270" y="31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2" name="Freeform 164">
                <a:extLst>
                  <a:ext uri="{FF2B5EF4-FFF2-40B4-BE49-F238E27FC236}">
                    <a16:creationId xmlns:a16="http://schemas.microsoft.com/office/drawing/2014/main" id="{6F9F349F-218B-028A-8886-8608F501EB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40" y="348"/>
                <a:ext cx="407" cy="141"/>
              </a:xfrm>
              <a:custGeom>
                <a:avLst/>
                <a:gdLst>
                  <a:gd name="T0" fmla="*/ 407 w 407"/>
                  <a:gd name="T1" fmla="*/ 129 h 141"/>
                  <a:gd name="T2" fmla="*/ 348 w 407"/>
                  <a:gd name="T3" fmla="*/ 141 h 141"/>
                  <a:gd name="T4" fmla="*/ 341 w 407"/>
                  <a:gd name="T5" fmla="*/ 118 h 141"/>
                  <a:gd name="T6" fmla="*/ 324 w 407"/>
                  <a:gd name="T7" fmla="*/ 130 h 141"/>
                  <a:gd name="T8" fmla="*/ 305 w 407"/>
                  <a:gd name="T9" fmla="*/ 97 h 141"/>
                  <a:gd name="T10" fmla="*/ 299 w 407"/>
                  <a:gd name="T11" fmla="*/ 118 h 141"/>
                  <a:gd name="T12" fmla="*/ 239 w 407"/>
                  <a:gd name="T13" fmla="*/ 93 h 141"/>
                  <a:gd name="T14" fmla="*/ 222 w 407"/>
                  <a:gd name="T15" fmla="*/ 115 h 141"/>
                  <a:gd name="T16" fmla="*/ 211 w 407"/>
                  <a:gd name="T17" fmla="*/ 93 h 141"/>
                  <a:gd name="T18" fmla="*/ 228 w 407"/>
                  <a:gd name="T19" fmla="*/ 52 h 141"/>
                  <a:gd name="T20" fmla="*/ 145 w 407"/>
                  <a:gd name="T21" fmla="*/ 69 h 141"/>
                  <a:gd name="T22" fmla="*/ 93 w 407"/>
                  <a:gd name="T23" fmla="*/ 30 h 141"/>
                  <a:gd name="T24" fmla="*/ 87 w 407"/>
                  <a:gd name="T25" fmla="*/ 8 h 141"/>
                  <a:gd name="T26" fmla="*/ 0 w 407"/>
                  <a:gd name="T27" fmla="*/ 0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07" h="141">
                    <a:moveTo>
                      <a:pt x="407" y="129"/>
                    </a:moveTo>
                    <a:lnTo>
                      <a:pt x="348" y="141"/>
                    </a:lnTo>
                    <a:lnTo>
                      <a:pt x="341" y="118"/>
                    </a:lnTo>
                    <a:lnTo>
                      <a:pt x="324" y="130"/>
                    </a:lnTo>
                    <a:lnTo>
                      <a:pt x="305" y="97"/>
                    </a:lnTo>
                    <a:lnTo>
                      <a:pt x="299" y="118"/>
                    </a:lnTo>
                    <a:lnTo>
                      <a:pt x="239" y="93"/>
                    </a:lnTo>
                    <a:lnTo>
                      <a:pt x="222" y="115"/>
                    </a:lnTo>
                    <a:lnTo>
                      <a:pt x="211" y="93"/>
                    </a:lnTo>
                    <a:lnTo>
                      <a:pt x="228" y="52"/>
                    </a:lnTo>
                    <a:lnTo>
                      <a:pt x="145" y="69"/>
                    </a:lnTo>
                    <a:lnTo>
                      <a:pt x="93" y="30"/>
                    </a:lnTo>
                    <a:lnTo>
                      <a:pt x="87" y="8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3" name="Freeform 165">
                <a:extLst>
                  <a:ext uri="{FF2B5EF4-FFF2-40B4-BE49-F238E27FC236}">
                    <a16:creationId xmlns:a16="http://schemas.microsoft.com/office/drawing/2014/main" id="{17056E7A-ECF6-D784-BC8C-EB251B8430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81" y="606"/>
                <a:ext cx="376" cy="82"/>
              </a:xfrm>
              <a:custGeom>
                <a:avLst/>
                <a:gdLst>
                  <a:gd name="T0" fmla="*/ 0 w 376"/>
                  <a:gd name="T1" fmla="*/ 0 h 82"/>
                  <a:gd name="T2" fmla="*/ 0 w 376"/>
                  <a:gd name="T3" fmla="*/ 0 h 82"/>
                  <a:gd name="T4" fmla="*/ 28 w 376"/>
                  <a:gd name="T5" fmla="*/ 27 h 82"/>
                  <a:gd name="T6" fmla="*/ 50 w 376"/>
                  <a:gd name="T7" fmla="*/ 19 h 82"/>
                  <a:gd name="T8" fmla="*/ 153 w 376"/>
                  <a:gd name="T9" fmla="*/ 33 h 82"/>
                  <a:gd name="T10" fmla="*/ 242 w 376"/>
                  <a:gd name="T11" fmla="*/ 82 h 82"/>
                  <a:gd name="T12" fmla="*/ 303 w 376"/>
                  <a:gd name="T13" fmla="*/ 33 h 82"/>
                  <a:gd name="T14" fmla="*/ 376 w 376"/>
                  <a:gd name="T15" fmla="*/ 22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6" h="82">
                    <a:moveTo>
                      <a:pt x="0" y="0"/>
                    </a:moveTo>
                    <a:lnTo>
                      <a:pt x="0" y="0"/>
                    </a:lnTo>
                    <a:lnTo>
                      <a:pt x="28" y="27"/>
                    </a:lnTo>
                    <a:lnTo>
                      <a:pt x="50" y="19"/>
                    </a:lnTo>
                    <a:lnTo>
                      <a:pt x="153" y="33"/>
                    </a:lnTo>
                    <a:lnTo>
                      <a:pt x="242" y="82"/>
                    </a:lnTo>
                    <a:lnTo>
                      <a:pt x="303" y="33"/>
                    </a:lnTo>
                    <a:lnTo>
                      <a:pt x="376" y="22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4" name="Freeform 166">
                <a:extLst>
                  <a:ext uri="{FF2B5EF4-FFF2-40B4-BE49-F238E27FC236}">
                    <a16:creationId xmlns:a16="http://schemas.microsoft.com/office/drawing/2014/main" id="{8AA815E0-CB4F-89D4-98BF-FB7631F9BD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4" y="628"/>
                <a:ext cx="55" cy="256"/>
              </a:xfrm>
              <a:custGeom>
                <a:avLst/>
                <a:gdLst>
                  <a:gd name="T0" fmla="*/ 32 w 55"/>
                  <a:gd name="T1" fmla="*/ 256 h 256"/>
                  <a:gd name="T2" fmla="*/ 47 w 55"/>
                  <a:gd name="T3" fmla="*/ 245 h 256"/>
                  <a:gd name="T4" fmla="*/ 44 w 55"/>
                  <a:gd name="T5" fmla="*/ 225 h 256"/>
                  <a:gd name="T6" fmla="*/ 22 w 55"/>
                  <a:gd name="T7" fmla="*/ 217 h 256"/>
                  <a:gd name="T8" fmla="*/ 7 w 55"/>
                  <a:gd name="T9" fmla="*/ 228 h 256"/>
                  <a:gd name="T10" fmla="*/ 0 w 55"/>
                  <a:gd name="T11" fmla="*/ 208 h 256"/>
                  <a:gd name="T12" fmla="*/ 22 w 55"/>
                  <a:gd name="T13" fmla="*/ 209 h 256"/>
                  <a:gd name="T14" fmla="*/ 2 w 55"/>
                  <a:gd name="T15" fmla="*/ 176 h 256"/>
                  <a:gd name="T16" fmla="*/ 21 w 55"/>
                  <a:gd name="T17" fmla="*/ 165 h 256"/>
                  <a:gd name="T18" fmla="*/ 38 w 55"/>
                  <a:gd name="T19" fmla="*/ 124 h 256"/>
                  <a:gd name="T20" fmla="*/ 55 w 55"/>
                  <a:gd name="T21" fmla="*/ 116 h 256"/>
                  <a:gd name="T22" fmla="*/ 40 w 55"/>
                  <a:gd name="T23" fmla="*/ 104 h 256"/>
                  <a:gd name="T24" fmla="*/ 46 w 55"/>
                  <a:gd name="T25" fmla="*/ 72 h 256"/>
                  <a:gd name="T26" fmla="*/ 43 w 55"/>
                  <a:gd name="T27" fmla="*/ 0 h 2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5" h="256">
                    <a:moveTo>
                      <a:pt x="32" y="256"/>
                    </a:moveTo>
                    <a:lnTo>
                      <a:pt x="47" y="245"/>
                    </a:lnTo>
                    <a:lnTo>
                      <a:pt x="44" y="225"/>
                    </a:lnTo>
                    <a:lnTo>
                      <a:pt x="22" y="217"/>
                    </a:lnTo>
                    <a:lnTo>
                      <a:pt x="7" y="228"/>
                    </a:lnTo>
                    <a:lnTo>
                      <a:pt x="0" y="208"/>
                    </a:lnTo>
                    <a:lnTo>
                      <a:pt x="22" y="209"/>
                    </a:lnTo>
                    <a:lnTo>
                      <a:pt x="2" y="176"/>
                    </a:lnTo>
                    <a:lnTo>
                      <a:pt x="21" y="165"/>
                    </a:lnTo>
                    <a:lnTo>
                      <a:pt x="38" y="124"/>
                    </a:lnTo>
                    <a:lnTo>
                      <a:pt x="55" y="116"/>
                    </a:lnTo>
                    <a:lnTo>
                      <a:pt x="40" y="104"/>
                    </a:lnTo>
                    <a:lnTo>
                      <a:pt x="46" y="72"/>
                    </a:lnTo>
                    <a:lnTo>
                      <a:pt x="43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5" name="Freeform 167">
                <a:extLst>
                  <a:ext uri="{FF2B5EF4-FFF2-40B4-BE49-F238E27FC236}">
                    <a16:creationId xmlns:a16="http://schemas.microsoft.com/office/drawing/2014/main" id="{9FEACD4C-B5FB-707A-8518-25CBC7B4D3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19" y="515"/>
                <a:ext cx="57" cy="240"/>
              </a:xfrm>
              <a:custGeom>
                <a:avLst/>
                <a:gdLst>
                  <a:gd name="T0" fmla="*/ 3 w 57"/>
                  <a:gd name="T1" fmla="*/ 240 h 240"/>
                  <a:gd name="T2" fmla="*/ 0 w 57"/>
                  <a:gd name="T3" fmla="*/ 140 h 240"/>
                  <a:gd name="T4" fmla="*/ 21 w 57"/>
                  <a:gd name="T5" fmla="*/ 137 h 240"/>
                  <a:gd name="T6" fmla="*/ 57 w 57"/>
                  <a:gd name="T7" fmla="*/ 86 h 240"/>
                  <a:gd name="T8" fmla="*/ 46 w 57"/>
                  <a:gd name="T9" fmla="*/ 64 h 240"/>
                  <a:gd name="T10" fmla="*/ 57 w 57"/>
                  <a:gd name="T11" fmla="*/ 41 h 240"/>
                  <a:gd name="T12" fmla="*/ 50 w 57"/>
                  <a:gd name="T13" fmla="*/ 0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7" h="240">
                    <a:moveTo>
                      <a:pt x="3" y="240"/>
                    </a:moveTo>
                    <a:lnTo>
                      <a:pt x="0" y="140"/>
                    </a:lnTo>
                    <a:lnTo>
                      <a:pt x="21" y="137"/>
                    </a:lnTo>
                    <a:lnTo>
                      <a:pt x="57" y="86"/>
                    </a:lnTo>
                    <a:lnTo>
                      <a:pt x="46" y="64"/>
                    </a:lnTo>
                    <a:lnTo>
                      <a:pt x="57" y="41"/>
                    </a:lnTo>
                    <a:lnTo>
                      <a:pt x="5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6" name="Freeform 168">
                <a:extLst>
                  <a:ext uri="{FF2B5EF4-FFF2-40B4-BE49-F238E27FC236}">
                    <a16:creationId xmlns:a16="http://schemas.microsoft.com/office/drawing/2014/main" id="{7B49F5A5-AAC4-C23F-D5F8-03C7594ED5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0" y="3820"/>
                <a:ext cx="287" cy="217"/>
              </a:xfrm>
              <a:custGeom>
                <a:avLst/>
                <a:gdLst>
                  <a:gd name="T0" fmla="*/ 0 w 287"/>
                  <a:gd name="T1" fmla="*/ 0 h 217"/>
                  <a:gd name="T2" fmla="*/ 96 w 287"/>
                  <a:gd name="T3" fmla="*/ 15 h 217"/>
                  <a:gd name="T4" fmla="*/ 104 w 287"/>
                  <a:gd name="T5" fmla="*/ 40 h 217"/>
                  <a:gd name="T6" fmla="*/ 146 w 287"/>
                  <a:gd name="T7" fmla="*/ 64 h 217"/>
                  <a:gd name="T8" fmla="*/ 188 w 287"/>
                  <a:gd name="T9" fmla="*/ 105 h 217"/>
                  <a:gd name="T10" fmla="*/ 193 w 287"/>
                  <a:gd name="T11" fmla="*/ 129 h 217"/>
                  <a:gd name="T12" fmla="*/ 210 w 287"/>
                  <a:gd name="T13" fmla="*/ 136 h 217"/>
                  <a:gd name="T14" fmla="*/ 237 w 287"/>
                  <a:gd name="T15" fmla="*/ 214 h 217"/>
                  <a:gd name="T16" fmla="*/ 264 w 287"/>
                  <a:gd name="T17" fmla="*/ 217 h 217"/>
                  <a:gd name="T18" fmla="*/ 287 w 287"/>
                  <a:gd name="T19" fmla="*/ 206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87" h="217">
                    <a:moveTo>
                      <a:pt x="0" y="0"/>
                    </a:moveTo>
                    <a:lnTo>
                      <a:pt x="96" y="15"/>
                    </a:lnTo>
                    <a:lnTo>
                      <a:pt x="104" y="40"/>
                    </a:lnTo>
                    <a:lnTo>
                      <a:pt x="146" y="64"/>
                    </a:lnTo>
                    <a:lnTo>
                      <a:pt x="188" y="105"/>
                    </a:lnTo>
                    <a:lnTo>
                      <a:pt x="193" y="129"/>
                    </a:lnTo>
                    <a:lnTo>
                      <a:pt x="210" y="136"/>
                    </a:lnTo>
                    <a:lnTo>
                      <a:pt x="237" y="214"/>
                    </a:lnTo>
                    <a:lnTo>
                      <a:pt x="264" y="217"/>
                    </a:lnTo>
                    <a:lnTo>
                      <a:pt x="287" y="206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7" name="Freeform 169">
                <a:extLst>
                  <a:ext uri="{FF2B5EF4-FFF2-40B4-BE49-F238E27FC236}">
                    <a16:creationId xmlns:a16="http://schemas.microsoft.com/office/drawing/2014/main" id="{C56B781B-39DE-2F87-E293-9776BD5890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57" y="721"/>
                <a:ext cx="402" cy="231"/>
              </a:xfrm>
              <a:custGeom>
                <a:avLst/>
                <a:gdLst>
                  <a:gd name="T0" fmla="*/ 402 w 402"/>
                  <a:gd name="T1" fmla="*/ 36 h 231"/>
                  <a:gd name="T2" fmla="*/ 309 w 402"/>
                  <a:gd name="T3" fmla="*/ 12 h 231"/>
                  <a:gd name="T4" fmla="*/ 276 w 402"/>
                  <a:gd name="T5" fmla="*/ 63 h 231"/>
                  <a:gd name="T6" fmla="*/ 218 w 402"/>
                  <a:gd name="T7" fmla="*/ 80 h 231"/>
                  <a:gd name="T8" fmla="*/ 207 w 402"/>
                  <a:gd name="T9" fmla="*/ 99 h 231"/>
                  <a:gd name="T10" fmla="*/ 169 w 402"/>
                  <a:gd name="T11" fmla="*/ 83 h 231"/>
                  <a:gd name="T12" fmla="*/ 155 w 402"/>
                  <a:gd name="T13" fmla="*/ 67 h 231"/>
                  <a:gd name="T14" fmla="*/ 168 w 402"/>
                  <a:gd name="T15" fmla="*/ 50 h 231"/>
                  <a:gd name="T16" fmla="*/ 133 w 402"/>
                  <a:gd name="T17" fmla="*/ 30 h 231"/>
                  <a:gd name="T18" fmla="*/ 110 w 402"/>
                  <a:gd name="T19" fmla="*/ 34 h 231"/>
                  <a:gd name="T20" fmla="*/ 56 w 402"/>
                  <a:gd name="T21" fmla="*/ 0 h 231"/>
                  <a:gd name="T22" fmla="*/ 9 w 402"/>
                  <a:gd name="T23" fmla="*/ 17 h 231"/>
                  <a:gd name="T24" fmla="*/ 0 w 402"/>
                  <a:gd name="T25" fmla="*/ 22 h 231"/>
                  <a:gd name="T26" fmla="*/ 0 w 402"/>
                  <a:gd name="T27" fmla="*/ 22 h 231"/>
                  <a:gd name="T28" fmla="*/ 0 w 402"/>
                  <a:gd name="T29" fmla="*/ 23 h 231"/>
                  <a:gd name="T30" fmla="*/ 3 w 402"/>
                  <a:gd name="T31" fmla="*/ 85 h 231"/>
                  <a:gd name="T32" fmla="*/ 22 w 402"/>
                  <a:gd name="T33" fmla="*/ 85 h 231"/>
                  <a:gd name="T34" fmla="*/ 6 w 402"/>
                  <a:gd name="T35" fmla="*/ 99 h 231"/>
                  <a:gd name="T36" fmla="*/ 25 w 402"/>
                  <a:gd name="T37" fmla="*/ 165 h 231"/>
                  <a:gd name="T38" fmla="*/ 15 w 402"/>
                  <a:gd name="T39" fmla="*/ 187 h 231"/>
                  <a:gd name="T40" fmla="*/ 33 w 402"/>
                  <a:gd name="T41" fmla="*/ 215 h 231"/>
                  <a:gd name="T42" fmla="*/ 28 w 402"/>
                  <a:gd name="T43" fmla="*/ 231 h 2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02" h="231">
                    <a:moveTo>
                      <a:pt x="402" y="36"/>
                    </a:moveTo>
                    <a:lnTo>
                      <a:pt x="309" y="12"/>
                    </a:lnTo>
                    <a:lnTo>
                      <a:pt x="276" y="63"/>
                    </a:lnTo>
                    <a:lnTo>
                      <a:pt x="218" y="80"/>
                    </a:lnTo>
                    <a:lnTo>
                      <a:pt x="207" y="99"/>
                    </a:lnTo>
                    <a:lnTo>
                      <a:pt x="169" y="83"/>
                    </a:lnTo>
                    <a:lnTo>
                      <a:pt x="155" y="67"/>
                    </a:lnTo>
                    <a:lnTo>
                      <a:pt x="168" y="50"/>
                    </a:lnTo>
                    <a:lnTo>
                      <a:pt x="133" y="30"/>
                    </a:lnTo>
                    <a:lnTo>
                      <a:pt x="110" y="34"/>
                    </a:lnTo>
                    <a:lnTo>
                      <a:pt x="56" y="0"/>
                    </a:lnTo>
                    <a:lnTo>
                      <a:pt x="9" y="17"/>
                    </a:lnTo>
                    <a:lnTo>
                      <a:pt x="0" y="22"/>
                    </a:lnTo>
                    <a:lnTo>
                      <a:pt x="0" y="22"/>
                    </a:lnTo>
                    <a:lnTo>
                      <a:pt x="0" y="23"/>
                    </a:lnTo>
                    <a:lnTo>
                      <a:pt x="3" y="85"/>
                    </a:lnTo>
                    <a:lnTo>
                      <a:pt x="22" y="85"/>
                    </a:lnTo>
                    <a:lnTo>
                      <a:pt x="6" y="99"/>
                    </a:lnTo>
                    <a:lnTo>
                      <a:pt x="25" y="165"/>
                    </a:lnTo>
                    <a:lnTo>
                      <a:pt x="15" y="187"/>
                    </a:lnTo>
                    <a:lnTo>
                      <a:pt x="33" y="215"/>
                    </a:lnTo>
                    <a:lnTo>
                      <a:pt x="28" y="231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8" name="Freeform 170">
                <a:extLst>
                  <a:ext uri="{FF2B5EF4-FFF2-40B4-BE49-F238E27FC236}">
                    <a16:creationId xmlns:a16="http://schemas.microsoft.com/office/drawing/2014/main" id="{E9C6AF38-3ED9-D2E0-E06A-BF8A3FCEF6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68" y="471"/>
                <a:ext cx="113" cy="135"/>
              </a:xfrm>
              <a:custGeom>
                <a:avLst/>
                <a:gdLst>
                  <a:gd name="T0" fmla="*/ 0 w 113"/>
                  <a:gd name="T1" fmla="*/ 0 h 135"/>
                  <a:gd name="T2" fmla="*/ 0 w 113"/>
                  <a:gd name="T3" fmla="*/ 0 h 135"/>
                  <a:gd name="T4" fmla="*/ 88 w 113"/>
                  <a:gd name="T5" fmla="*/ 75 h 135"/>
                  <a:gd name="T6" fmla="*/ 113 w 113"/>
                  <a:gd name="T7" fmla="*/ 135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3" h="135">
                    <a:moveTo>
                      <a:pt x="0" y="0"/>
                    </a:moveTo>
                    <a:lnTo>
                      <a:pt x="0" y="0"/>
                    </a:lnTo>
                    <a:lnTo>
                      <a:pt x="88" y="75"/>
                    </a:lnTo>
                    <a:lnTo>
                      <a:pt x="113" y="135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9" name="Freeform 171">
                <a:extLst>
                  <a:ext uri="{FF2B5EF4-FFF2-40B4-BE49-F238E27FC236}">
                    <a16:creationId xmlns:a16="http://schemas.microsoft.com/office/drawing/2014/main" id="{9A06A908-4826-D213-8C27-46B67DCAC3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9" y="606"/>
                <a:ext cx="22" cy="151"/>
              </a:xfrm>
              <a:custGeom>
                <a:avLst/>
                <a:gdLst>
                  <a:gd name="T0" fmla="*/ 0 w 22"/>
                  <a:gd name="T1" fmla="*/ 151 h 151"/>
                  <a:gd name="T2" fmla="*/ 10 w 22"/>
                  <a:gd name="T3" fmla="*/ 94 h 151"/>
                  <a:gd name="T4" fmla="*/ 0 w 22"/>
                  <a:gd name="T5" fmla="*/ 33 h 151"/>
                  <a:gd name="T6" fmla="*/ 22 w 22"/>
                  <a:gd name="T7" fmla="*/ 0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" h="151">
                    <a:moveTo>
                      <a:pt x="0" y="151"/>
                    </a:moveTo>
                    <a:lnTo>
                      <a:pt x="10" y="94"/>
                    </a:lnTo>
                    <a:lnTo>
                      <a:pt x="0" y="33"/>
                    </a:lnTo>
                    <a:lnTo>
                      <a:pt x="22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0" name="Freeform 172">
                <a:extLst>
                  <a:ext uri="{FF2B5EF4-FFF2-40B4-BE49-F238E27FC236}">
                    <a16:creationId xmlns:a16="http://schemas.microsoft.com/office/drawing/2014/main" id="{C7B6AF40-AA73-CB76-C725-F1E71F7467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6" y="836"/>
                <a:ext cx="251" cy="66"/>
              </a:xfrm>
              <a:custGeom>
                <a:avLst/>
                <a:gdLst>
                  <a:gd name="T0" fmla="*/ 251 w 251"/>
                  <a:gd name="T1" fmla="*/ 66 h 66"/>
                  <a:gd name="T2" fmla="*/ 176 w 251"/>
                  <a:gd name="T3" fmla="*/ 22 h 66"/>
                  <a:gd name="T4" fmla="*/ 160 w 251"/>
                  <a:gd name="T5" fmla="*/ 33 h 66"/>
                  <a:gd name="T6" fmla="*/ 94 w 251"/>
                  <a:gd name="T7" fmla="*/ 17 h 66"/>
                  <a:gd name="T8" fmla="*/ 50 w 251"/>
                  <a:gd name="T9" fmla="*/ 30 h 66"/>
                  <a:gd name="T10" fmla="*/ 11 w 251"/>
                  <a:gd name="T11" fmla="*/ 22 h 66"/>
                  <a:gd name="T12" fmla="*/ 0 w 251"/>
                  <a:gd name="T1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1" h="66">
                    <a:moveTo>
                      <a:pt x="251" y="66"/>
                    </a:moveTo>
                    <a:lnTo>
                      <a:pt x="176" y="22"/>
                    </a:lnTo>
                    <a:lnTo>
                      <a:pt x="160" y="33"/>
                    </a:lnTo>
                    <a:lnTo>
                      <a:pt x="94" y="17"/>
                    </a:lnTo>
                    <a:lnTo>
                      <a:pt x="50" y="30"/>
                    </a:lnTo>
                    <a:lnTo>
                      <a:pt x="11" y="2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1" name="Freeform 173">
                <a:extLst>
                  <a:ext uri="{FF2B5EF4-FFF2-40B4-BE49-F238E27FC236}">
                    <a16:creationId xmlns:a16="http://schemas.microsoft.com/office/drawing/2014/main" id="{71230B52-F8EA-27E1-D39C-CB04F4122C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5" y="902"/>
                <a:ext cx="43" cy="60"/>
              </a:xfrm>
              <a:custGeom>
                <a:avLst/>
                <a:gdLst>
                  <a:gd name="T0" fmla="*/ 11 w 43"/>
                  <a:gd name="T1" fmla="*/ 60 h 60"/>
                  <a:gd name="T2" fmla="*/ 0 w 43"/>
                  <a:gd name="T3" fmla="*/ 19 h 60"/>
                  <a:gd name="T4" fmla="*/ 16 w 43"/>
                  <a:gd name="T5" fmla="*/ 0 h 60"/>
                  <a:gd name="T6" fmla="*/ 43 w 43"/>
                  <a:gd name="T7" fmla="*/ 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3" h="60">
                    <a:moveTo>
                      <a:pt x="11" y="60"/>
                    </a:moveTo>
                    <a:lnTo>
                      <a:pt x="0" y="19"/>
                    </a:lnTo>
                    <a:lnTo>
                      <a:pt x="16" y="0"/>
                    </a:lnTo>
                    <a:lnTo>
                      <a:pt x="43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2" name="Freeform 174">
                <a:extLst>
                  <a:ext uri="{FF2B5EF4-FFF2-40B4-BE49-F238E27FC236}">
                    <a16:creationId xmlns:a16="http://schemas.microsoft.com/office/drawing/2014/main" id="{5CC48541-98A3-B004-6096-75B370E363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8" y="902"/>
                <a:ext cx="169" cy="75"/>
              </a:xfrm>
              <a:custGeom>
                <a:avLst/>
                <a:gdLst>
                  <a:gd name="T0" fmla="*/ 169 w 169"/>
                  <a:gd name="T1" fmla="*/ 75 h 75"/>
                  <a:gd name="T2" fmla="*/ 169 w 169"/>
                  <a:gd name="T3" fmla="*/ 75 h 75"/>
                  <a:gd name="T4" fmla="*/ 130 w 169"/>
                  <a:gd name="T5" fmla="*/ 31 h 75"/>
                  <a:gd name="T6" fmla="*/ 66 w 169"/>
                  <a:gd name="T7" fmla="*/ 6 h 75"/>
                  <a:gd name="T8" fmla="*/ 0 w 169"/>
                  <a:gd name="T9" fmla="*/ 0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9" h="75">
                    <a:moveTo>
                      <a:pt x="169" y="75"/>
                    </a:moveTo>
                    <a:lnTo>
                      <a:pt x="169" y="75"/>
                    </a:lnTo>
                    <a:lnTo>
                      <a:pt x="130" y="31"/>
                    </a:lnTo>
                    <a:lnTo>
                      <a:pt x="66" y="6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3" name="Line 175">
                <a:extLst>
                  <a:ext uri="{FF2B5EF4-FFF2-40B4-BE49-F238E27FC236}">
                    <a16:creationId xmlns:a16="http://schemas.microsoft.com/office/drawing/2014/main" id="{DE8EE87C-6731-2A37-9C59-3C73878C811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328" y="836"/>
                <a:ext cx="28" cy="66"/>
              </a:xfrm>
              <a:prstGeom prst="line">
                <a:avLst/>
              </a:pr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4" name="Freeform 176">
                <a:extLst>
                  <a:ext uri="{FF2B5EF4-FFF2-40B4-BE49-F238E27FC236}">
                    <a16:creationId xmlns:a16="http://schemas.microsoft.com/office/drawing/2014/main" id="{84733558-CCFD-09AC-22B8-34B62F1C8C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6" y="757"/>
                <a:ext cx="28" cy="79"/>
              </a:xfrm>
              <a:custGeom>
                <a:avLst/>
                <a:gdLst>
                  <a:gd name="T0" fmla="*/ 0 w 28"/>
                  <a:gd name="T1" fmla="*/ 79 h 79"/>
                  <a:gd name="T2" fmla="*/ 28 w 28"/>
                  <a:gd name="T3" fmla="*/ 60 h 79"/>
                  <a:gd name="T4" fmla="*/ 3 w 28"/>
                  <a:gd name="T5" fmla="*/ 0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8" h="79">
                    <a:moveTo>
                      <a:pt x="0" y="79"/>
                    </a:moveTo>
                    <a:lnTo>
                      <a:pt x="28" y="60"/>
                    </a:lnTo>
                    <a:lnTo>
                      <a:pt x="3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5" name="Freeform 177">
                <a:extLst>
                  <a:ext uri="{FF2B5EF4-FFF2-40B4-BE49-F238E27FC236}">
                    <a16:creationId xmlns:a16="http://schemas.microsoft.com/office/drawing/2014/main" id="{2B06A5AE-DDD1-FDFF-872F-54773B0218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98" y="962"/>
                <a:ext cx="198" cy="114"/>
              </a:xfrm>
              <a:custGeom>
                <a:avLst/>
                <a:gdLst>
                  <a:gd name="T0" fmla="*/ 0 w 198"/>
                  <a:gd name="T1" fmla="*/ 114 h 114"/>
                  <a:gd name="T2" fmla="*/ 16 w 198"/>
                  <a:gd name="T3" fmla="*/ 96 h 114"/>
                  <a:gd name="T4" fmla="*/ 58 w 198"/>
                  <a:gd name="T5" fmla="*/ 88 h 114"/>
                  <a:gd name="T6" fmla="*/ 96 w 198"/>
                  <a:gd name="T7" fmla="*/ 66 h 114"/>
                  <a:gd name="T8" fmla="*/ 116 w 198"/>
                  <a:gd name="T9" fmla="*/ 77 h 114"/>
                  <a:gd name="T10" fmla="*/ 159 w 198"/>
                  <a:gd name="T11" fmla="*/ 67 h 114"/>
                  <a:gd name="T12" fmla="*/ 157 w 198"/>
                  <a:gd name="T13" fmla="*/ 48 h 114"/>
                  <a:gd name="T14" fmla="*/ 198 w 198"/>
                  <a:gd name="T15" fmla="*/ 0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8" h="114">
                    <a:moveTo>
                      <a:pt x="0" y="114"/>
                    </a:moveTo>
                    <a:lnTo>
                      <a:pt x="16" y="96"/>
                    </a:lnTo>
                    <a:lnTo>
                      <a:pt x="58" y="88"/>
                    </a:lnTo>
                    <a:lnTo>
                      <a:pt x="96" y="66"/>
                    </a:lnTo>
                    <a:lnTo>
                      <a:pt x="116" y="77"/>
                    </a:lnTo>
                    <a:lnTo>
                      <a:pt x="159" y="67"/>
                    </a:lnTo>
                    <a:lnTo>
                      <a:pt x="157" y="48"/>
                    </a:lnTo>
                    <a:lnTo>
                      <a:pt x="198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6" name="Freeform 178">
                <a:extLst>
                  <a:ext uri="{FF2B5EF4-FFF2-40B4-BE49-F238E27FC236}">
                    <a16:creationId xmlns:a16="http://schemas.microsoft.com/office/drawing/2014/main" id="{6F7E5AF0-FD9B-9E62-9C84-B360AA23B2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96" y="962"/>
                <a:ext cx="120" cy="217"/>
              </a:xfrm>
              <a:custGeom>
                <a:avLst/>
                <a:gdLst>
                  <a:gd name="T0" fmla="*/ 120 w 120"/>
                  <a:gd name="T1" fmla="*/ 210 h 217"/>
                  <a:gd name="T2" fmla="*/ 98 w 120"/>
                  <a:gd name="T3" fmla="*/ 217 h 217"/>
                  <a:gd name="T4" fmla="*/ 82 w 120"/>
                  <a:gd name="T5" fmla="*/ 201 h 217"/>
                  <a:gd name="T6" fmla="*/ 74 w 120"/>
                  <a:gd name="T7" fmla="*/ 160 h 217"/>
                  <a:gd name="T8" fmla="*/ 30 w 120"/>
                  <a:gd name="T9" fmla="*/ 122 h 217"/>
                  <a:gd name="T10" fmla="*/ 27 w 120"/>
                  <a:gd name="T11" fmla="*/ 47 h 217"/>
                  <a:gd name="T12" fmla="*/ 0 w 120"/>
                  <a:gd name="T13" fmla="*/ 0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0" h="217">
                    <a:moveTo>
                      <a:pt x="120" y="210"/>
                    </a:moveTo>
                    <a:lnTo>
                      <a:pt x="98" y="217"/>
                    </a:lnTo>
                    <a:lnTo>
                      <a:pt x="82" y="201"/>
                    </a:lnTo>
                    <a:lnTo>
                      <a:pt x="74" y="160"/>
                    </a:lnTo>
                    <a:lnTo>
                      <a:pt x="30" y="122"/>
                    </a:lnTo>
                    <a:lnTo>
                      <a:pt x="27" y="47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7" name="Freeform 179">
                <a:extLst>
                  <a:ext uri="{FF2B5EF4-FFF2-40B4-BE49-F238E27FC236}">
                    <a16:creationId xmlns:a16="http://schemas.microsoft.com/office/drawing/2014/main" id="{284C58BC-BDEA-4959-8A5B-C82A8C35D0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7" y="933"/>
                <a:ext cx="101" cy="44"/>
              </a:xfrm>
              <a:custGeom>
                <a:avLst/>
                <a:gdLst>
                  <a:gd name="T0" fmla="*/ 101 w 101"/>
                  <a:gd name="T1" fmla="*/ 0 h 44"/>
                  <a:gd name="T2" fmla="*/ 101 w 101"/>
                  <a:gd name="T3" fmla="*/ 0 h 44"/>
                  <a:gd name="T4" fmla="*/ 85 w 101"/>
                  <a:gd name="T5" fmla="*/ 10 h 44"/>
                  <a:gd name="T6" fmla="*/ 85 w 101"/>
                  <a:gd name="T7" fmla="*/ 10 h 44"/>
                  <a:gd name="T8" fmla="*/ 66 w 101"/>
                  <a:gd name="T9" fmla="*/ 24 h 44"/>
                  <a:gd name="T10" fmla="*/ 49 w 101"/>
                  <a:gd name="T11" fmla="*/ 16 h 44"/>
                  <a:gd name="T12" fmla="*/ 26 w 101"/>
                  <a:gd name="T13" fmla="*/ 25 h 44"/>
                  <a:gd name="T14" fmla="*/ 0 w 101"/>
                  <a:gd name="T15" fmla="*/ 44 h 44"/>
                  <a:gd name="T16" fmla="*/ 0 w 101"/>
                  <a:gd name="T17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1" h="44">
                    <a:moveTo>
                      <a:pt x="101" y="0"/>
                    </a:moveTo>
                    <a:lnTo>
                      <a:pt x="101" y="0"/>
                    </a:lnTo>
                    <a:lnTo>
                      <a:pt x="85" y="10"/>
                    </a:lnTo>
                    <a:lnTo>
                      <a:pt x="85" y="10"/>
                    </a:lnTo>
                    <a:lnTo>
                      <a:pt x="66" y="24"/>
                    </a:lnTo>
                    <a:lnTo>
                      <a:pt x="49" y="16"/>
                    </a:lnTo>
                    <a:lnTo>
                      <a:pt x="26" y="25"/>
                    </a:lnTo>
                    <a:lnTo>
                      <a:pt x="0" y="44"/>
                    </a:lnTo>
                    <a:lnTo>
                      <a:pt x="0" y="44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8" name="Freeform 180">
                <a:extLst>
                  <a:ext uri="{FF2B5EF4-FFF2-40B4-BE49-F238E27FC236}">
                    <a16:creationId xmlns:a16="http://schemas.microsoft.com/office/drawing/2014/main" id="{525F5918-73E6-F5BB-B747-82F28B86B9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3" y="977"/>
                <a:ext cx="22" cy="59"/>
              </a:xfrm>
              <a:custGeom>
                <a:avLst/>
                <a:gdLst>
                  <a:gd name="T0" fmla="*/ 14 w 22"/>
                  <a:gd name="T1" fmla="*/ 0 h 59"/>
                  <a:gd name="T2" fmla="*/ 0 w 22"/>
                  <a:gd name="T3" fmla="*/ 22 h 59"/>
                  <a:gd name="T4" fmla="*/ 22 w 22"/>
                  <a:gd name="T5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59">
                    <a:moveTo>
                      <a:pt x="14" y="0"/>
                    </a:moveTo>
                    <a:lnTo>
                      <a:pt x="0" y="22"/>
                    </a:lnTo>
                    <a:lnTo>
                      <a:pt x="22" y="59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9" name="Freeform 181">
                <a:extLst>
                  <a:ext uri="{FF2B5EF4-FFF2-40B4-BE49-F238E27FC236}">
                    <a16:creationId xmlns:a16="http://schemas.microsoft.com/office/drawing/2014/main" id="{B5151810-5919-4704-5B28-5BDA584A64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05" y="1036"/>
                <a:ext cx="99" cy="36"/>
              </a:xfrm>
              <a:custGeom>
                <a:avLst/>
                <a:gdLst>
                  <a:gd name="T0" fmla="*/ 99 w 99"/>
                  <a:gd name="T1" fmla="*/ 36 h 36"/>
                  <a:gd name="T2" fmla="*/ 82 w 99"/>
                  <a:gd name="T3" fmla="*/ 18 h 36"/>
                  <a:gd name="T4" fmla="*/ 63 w 99"/>
                  <a:gd name="T5" fmla="*/ 25 h 36"/>
                  <a:gd name="T6" fmla="*/ 0 w 99"/>
                  <a:gd name="T7" fmla="*/ 0 h 36"/>
                  <a:gd name="T8" fmla="*/ 0 w 99"/>
                  <a:gd name="T9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9" h="36">
                    <a:moveTo>
                      <a:pt x="99" y="36"/>
                    </a:moveTo>
                    <a:lnTo>
                      <a:pt x="82" y="18"/>
                    </a:lnTo>
                    <a:lnTo>
                      <a:pt x="63" y="25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0" name="Freeform 182">
                <a:extLst>
                  <a:ext uri="{FF2B5EF4-FFF2-40B4-BE49-F238E27FC236}">
                    <a16:creationId xmlns:a16="http://schemas.microsoft.com/office/drawing/2014/main" id="{45391BDE-7E0F-DEC5-A8C8-98901278AE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6" y="1036"/>
                <a:ext cx="89" cy="136"/>
              </a:xfrm>
              <a:custGeom>
                <a:avLst/>
                <a:gdLst>
                  <a:gd name="T0" fmla="*/ 89 w 89"/>
                  <a:gd name="T1" fmla="*/ 0 h 136"/>
                  <a:gd name="T2" fmla="*/ 39 w 89"/>
                  <a:gd name="T3" fmla="*/ 37 h 136"/>
                  <a:gd name="T4" fmla="*/ 28 w 89"/>
                  <a:gd name="T5" fmla="*/ 56 h 136"/>
                  <a:gd name="T6" fmla="*/ 33 w 89"/>
                  <a:gd name="T7" fmla="*/ 77 h 136"/>
                  <a:gd name="T8" fmla="*/ 0 w 89"/>
                  <a:gd name="T9" fmla="*/ 136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" h="136">
                    <a:moveTo>
                      <a:pt x="89" y="0"/>
                    </a:moveTo>
                    <a:lnTo>
                      <a:pt x="39" y="37"/>
                    </a:lnTo>
                    <a:lnTo>
                      <a:pt x="28" y="56"/>
                    </a:lnTo>
                    <a:lnTo>
                      <a:pt x="33" y="77"/>
                    </a:lnTo>
                    <a:lnTo>
                      <a:pt x="0" y="136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1" name="Freeform 183">
                <a:extLst>
                  <a:ext uri="{FF2B5EF4-FFF2-40B4-BE49-F238E27FC236}">
                    <a16:creationId xmlns:a16="http://schemas.microsoft.com/office/drawing/2014/main" id="{6854C36E-6AC3-1D5E-42EC-742291C414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85" y="952"/>
                <a:ext cx="113" cy="124"/>
              </a:xfrm>
              <a:custGeom>
                <a:avLst/>
                <a:gdLst>
                  <a:gd name="T0" fmla="*/ 0 w 113"/>
                  <a:gd name="T1" fmla="*/ 0 h 124"/>
                  <a:gd name="T2" fmla="*/ 0 w 113"/>
                  <a:gd name="T3" fmla="*/ 22 h 124"/>
                  <a:gd name="T4" fmla="*/ 46 w 113"/>
                  <a:gd name="T5" fmla="*/ 27 h 124"/>
                  <a:gd name="T6" fmla="*/ 101 w 113"/>
                  <a:gd name="T7" fmla="*/ 93 h 124"/>
                  <a:gd name="T8" fmla="*/ 88 w 113"/>
                  <a:gd name="T9" fmla="*/ 110 h 124"/>
                  <a:gd name="T10" fmla="*/ 113 w 113"/>
                  <a:gd name="T11" fmla="*/ 124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3" h="124">
                    <a:moveTo>
                      <a:pt x="0" y="0"/>
                    </a:moveTo>
                    <a:lnTo>
                      <a:pt x="0" y="22"/>
                    </a:lnTo>
                    <a:lnTo>
                      <a:pt x="46" y="27"/>
                    </a:lnTo>
                    <a:lnTo>
                      <a:pt x="101" y="93"/>
                    </a:lnTo>
                    <a:lnTo>
                      <a:pt x="88" y="110"/>
                    </a:lnTo>
                    <a:lnTo>
                      <a:pt x="113" y="124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2" name="Freeform 184">
                <a:extLst>
                  <a:ext uri="{FF2B5EF4-FFF2-40B4-BE49-F238E27FC236}">
                    <a16:creationId xmlns:a16="http://schemas.microsoft.com/office/drawing/2014/main" id="{43E7B8C0-148A-C091-28B8-CA80044EEE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1" y="1076"/>
                <a:ext cx="53" cy="208"/>
              </a:xfrm>
              <a:custGeom>
                <a:avLst/>
                <a:gdLst>
                  <a:gd name="T0" fmla="*/ 8 w 53"/>
                  <a:gd name="T1" fmla="*/ 208 h 208"/>
                  <a:gd name="T2" fmla="*/ 8 w 53"/>
                  <a:gd name="T3" fmla="*/ 208 h 208"/>
                  <a:gd name="T4" fmla="*/ 0 w 53"/>
                  <a:gd name="T5" fmla="*/ 155 h 208"/>
                  <a:gd name="T6" fmla="*/ 53 w 53"/>
                  <a:gd name="T7" fmla="*/ 118 h 208"/>
                  <a:gd name="T8" fmla="*/ 50 w 53"/>
                  <a:gd name="T9" fmla="*/ 85 h 208"/>
                  <a:gd name="T10" fmla="*/ 50 w 53"/>
                  <a:gd name="T11" fmla="*/ 54 h 208"/>
                  <a:gd name="T12" fmla="*/ 17 w 53"/>
                  <a:gd name="T13" fmla="*/ 24 h 208"/>
                  <a:gd name="T14" fmla="*/ 17 w 53"/>
                  <a:gd name="T15" fmla="*/ 0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3" h="208">
                    <a:moveTo>
                      <a:pt x="8" y="208"/>
                    </a:moveTo>
                    <a:lnTo>
                      <a:pt x="8" y="208"/>
                    </a:lnTo>
                    <a:lnTo>
                      <a:pt x="0" y="155"/>
                    </a:lnTo>
                    <a:lnTo>
                      <a:pt x="53" y="118"/>
                    </a:lnTo>
                    <a:lnTo>
                      <a:pt x="50" y="85"/>
                    </a:lnTo>
                    <a:lnTo>
                      <a:pt x="50" y="54"/>
                    </a:lnTo>
                    <a:lnTo>
                      <a:pt x="17" y="24"/>
                    </a:lnTo>
                    <a:lnTo>
                      <a:pt x="17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3" name="Freeform 185">
                <a:extLst>
                  <a:ext uri="{FF2B5EF4-FFF2-40B4-BE49-F238E27FC236}">
                    <a16:creationId xmlns:a16="http://schemas.microsoft.com/office/drawing/2014/main" id="{BEB215D8-C159-7651-852D-764FAD61F5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22" y="946"/>
                <a:ext cx="363" cy="82"/>
              </a:xfrm>
              <a:custGeom>
                <a:avLst/>
                <a:gdLst>
                  <a:gd name="T0" fmla="*/ 363 w 363"/>
                  <a:gd name="T1" fmla="*/ 6 h 82"/>
                  <a:gd name="T2" fmla="*/ 322 w 363"/>
                  <a:gd name="T3" fmla="*/ 0 h 82"/>
                  <a:gd name="T4" fmla="*/ 273 w 363"/>
                  <a:gd name="T5" fmla="*/ 11 h 82"/>
                  <a:gd name="T6" fmla="*/ 223 w 363"/>
                  <a:gd name="T7" fmla="*/ 49 h 82"/>
                  <a:gd name="T8" fmla="*/ 203 w 363"/>
                  <a:gd name="T9" fmla="*/ 52 h 82"/>
                  <a:gd name="T10" fmla="*/ 162 w 363"/>
                  <a:gd name="T11" fmla="*/ 44 h 82"/>
                  <a:gd name="T12" fmla="*/ 143 w 363"/>
                  <a:gd name="T13" fmla="*/ 56 h 82"/>
                  <a:gd name="T14" fmla="*/ 108 w 363"/>
                  <a:gd name="T15" fmla="*/ 34 h 82"/>
                  <a:gd name="T16" fmla="*/ 64 w 363"/>
                  <a:gd name="T17" fmla="*/ 50 h 82"/>
                  <a:gd name="T18" fmla="*/ 44 w 363"/>
                  <a:gd name="T19" fmla="*/ 42 h 82"/>
                  <a:gd name="T20" fmla="*/ 38 w 363"/>
                  <a:gd name="T21" fmla="*/ 60 h 82"/>
                  <a:gd name="T22" fmla="*/ 0 w 363"/>
                  <a:gd name="T23" fmla="*/ 82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63" h="82">
                    <a:moveTo>
                      <a:pt x="363" y="6"/>
                    </a:moveTo>
                    <a:lnTo>
                      <a:pt x="322" y="0"/>
                    </a:lnTo>
                    <a:lnTo>
                      <a:pt x="273" y="11"/>
                    </a:lnTo>
                    <a:lnTo>
                      <a:pt x="223" y="49"/>
                    </a:lnTo>
                    <a:lnTo>
                      <a:pt x="203" y="52"/>
                    </a:lnTo>
                    <a:lnTo>
                      <a:pt x="162" y="44"/>
                    </a:lnTo>
                    <a:lnTo>
                      <a:pt x="143" y="56"/>
                    </a:lnTo>
                    <a:lnTo>
                      <a:pt x="108" y="34"/>
                    </a:lnTo>
                    <a:lnTo>
                      <a:pt x="64" y="50"/>
                    </a:lnTo>
                    <a:lnTo>
                      <a:pt x="44" y="42"/>
                    </a:lnTo>
                    <a:lnTo>
                      <a:pt x="38" y="60"/>
                    </a:lnTo>
                    <a:lnTo>
                      <a:pt x="0" y="82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4" name="Freeform 186">
                <a:extLst>
                  <a:ext uri="{FF2B5EF4-FFF2-40B4-BE49-F238E27FC236}">
                    <a16:creationId xmlns:a16="http://schemas.microsoft.com/office/drawing/2014/main" id="{CA8CB25F-7D5B-DBA5-5E22-2780E94596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16" y="1324"/>
                <a:ext cx="185" cy="229"/>
              </a:xfrm>
              <a:custGeom>
                <a:avLst/>
                <a:gdLst>
                  <a:gd name="T0" fmla="*/ 185 w 185"/>
                  <a:gd name="T1" fmla="*/ 0 h 229"/>
                  <a:gd name="T2" fmla="*/ 171 w 185"/>
                  <a:gd name="T3" fmla="*/ 14 h 229"/>
                  <a:gd name="T4" fmla="*/ 182 w 185"/>
                  <a:gd name="T5" fmla="*/ 31 h 229"/>
                  <a:gd name="T6" fmla="*/ 185 w 185"/>
                  <a:gd name="T7" fmla="*/ 69 h 229"/>
                  <a:gd name="T8" fmla="*/ 141 w 185"/>
                  <a:gd name="T9" fmla="*/ 144 h 229"/>
                  <a:gd name="T10" fmla="*/ 119 w 185"/>
                  <a:gd name="T11" fmla="*/ 152 h 229"/>
                  <a:gd name="T12" fmla="*/ 115 w 185"/>
                  <a:gd name="T13" fmla="*/ 176 h 229"/>
                  <a:gd name="T14" fmla="*/ 115 w 185"/>
                  <a:gd name="T15" fmla="*/ 177 h 229"/>
                  <a:gd name="T16" fmla="*/ 60 w 185"/>
                  <a:gd name="T17" fmla="*/ 209 h 229"/>
                  <a:gd name="T18" fmla="*/ 41 w 185"/>
                  <a:gd name="T19" fmla="*/ 207 h 229"/>
                  <a:gd name="T20" fmla="*/ 44 w 185"/>
                  <a:gd name="T21" fmla="*/ 229 h 229"/>
                  <a:gd name="T22" fmla="*/ 0 w 185"/>
                  <a:gd name="T23" fmla="*/ 210 h 2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85" h="229">
                    <a:moveTo>
                      <a:pt x="185" y="0"/>
                    </a:moveTo>
                    <a:lnTo>
                      <a:pt x="171" y="14"/>
                    </a:lnTo>
                    <a:lnTo>
                      <a:pt x="182" y="31"/>
                    </a:lnTo>
                    <a:lnTo>
                      <a:pt x="185" y="69"/>
                    </a:lnTo>
                    <a:lnTo>
                      <a:pt x="141" y="144"/>
                    </a:lnTo>
                    <a:lnTo>
                      <a:pt x="119" y="152"/>
                    </a:lnTo>
                    <a:lnTo>
                      <a:pt x="115" y="176"/>
                    </a:lnTo>
                    <a:lnTo>
                      <a:pt x="115" y="177"/>
                    </a:lnTo>
                    <a:lnTo>
                      <a:pt x="60" y="209"/>
                    </a:lnTo>
                    <a:lnTo>
                      <a:pt x="41" y="207"/>
                    </a:lnTo>
                    <a:lnTo>
                      <a:pt x="44" y="229"/>
                    </a:lnTo>
                    <a:lnTo>
                      <a:pt x="0" y="21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5" name="Freeform 187">
                <a:extLst>
                  <a:ext uri="{FF2B5EF4-FFF2-40B4-BE49-F238E27FC236}">
                    <a16:creationId xmlns:a16="http://schemas.microsoft.com/office/drawing/2014/main" id="{288C7010-E94E-F239-7D6A-D80E37A86D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4" y="700"/>
                <a:ext cx="362" cy="398"/>
              </a:xfrm>
              <a:custGeom>
                <a:avLst/>
                <a:gdLst>
                  <a:gd name="T0" fmla="*/ 362 w 362"/>
                  <a:gd name="T1" fmla="*/ 398 h 398"/>
                  <a:gd name="T2" fmla="*/ 346 w 362"/>
                  <a:gd name="T3" fmla="*/ 380 h 398"/>
                  <a:gd name="T4" fmla="*/ 245 w 362"/>
                  <a:gd name="T5" fmla="*/ 340 h 398"/>
                  <a:gd name="T6" fmla="*/ 208 w 362"/>
                  <a:gd name="T7" fmla="*/ 315 h 398"/>
                  <a:gd name="T8" fmla="*/ 148 w 362"/>
                  <a:gd name="T9" fmla="*/ 304 h 398"/>
                  <a:gd name="T10" fmla="*/ 129 w 362"/>
                  <a:gd name="T11" fmla="*/ 268 h 398"/>
                  <a:gd name="T12" fmla="*/ 132 w 362"/>
                  <a:gd name="T13" fmla="*/ 247 h 398"/>
                  <a:gd name="T14" fmla="*/ 50 w 362"/>
                  <a:gd name="T15" fmla="*/ 219 h 398"/>
                  <a:gd name="T16" fmla="*/ 19 w 362"/>
                  <a:gd name="T17" fmla="*/ 166 h 398"/>
                  <a:gd name="T18" fmla="*/ 39 w 362"/>
                  <a:gd name="T19" fmla="*/ 164 h 398"/>
                  <a:gd name="T20" fmla="*/ 33 w 362"/>
                  <a:gd name="T21" fmla="*/ 125 h 398"/>
                  <a:gd name="T22" fmla="*/ 44 w 362"/>
                  <a:gd name="T23" fmla="*/ 104 h 398"/>
                  <a:gd name="T24" fmla="*/ 35 w 362"/>
                  <a:gd name="T25" fmla="*/ 79 h 398"/>
                  <a:gd name="T26" fmla="*/ 17 w 362"/>
                  <a:gd name="T27" fmla="*/ 66 h 398"/>
                  <a:gd name="T28" fmla="*/ 0 w 362"/>
                  <a:gd name="T29" fmla="*/ 0 h 3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62" h="398">
                    <a:moveTo>
                      <a:pt x="362" y="398"/>
                    </a:moveTo>
                    <a:lnTo>
                      <a:pt x="346" y="380"/>
                    </a:lnTo>
                    <a:lnTo>
                      <a:pt x="245" y="340"/>
                    </a:lnTo>
                    <a:lnTo>
                      <a:pt x="208" y="315"/>
                    </a:lnTo>
                    <a:lnTo>
                      <a:pt x="148" y="304"/>
                    </a:lnTo>
                    <a:lnTo>
                      <a:pt x="129" y="268"/>
                    </a:lnTo>
                    <a:lnTo>
                      <a:pt x="132" y="247"/>
                    </a:lnTo>
                    <a:lnTo>
                      <a:pt x="50" y="219"/>
                    </a:lnTo>
                    <a:lnTo>
                      <a:pt x="19" y="166"/>
                    </a:lnTo>
                    <a:lnTo>
                      <a:pt x="39" y="164"/>
                    </a:lnTo>
                    <a:lnTo>
                      <a:pt x="33" y="125"/>
                    </a:lnTo>
                    <a:lnTo>
                      <a:pt x="44" y="104"/>
                    </a:lnTo>
                    <a:lnTo>
                      <a:pt x="35" y="79"/>
                    </a:lnTo>
                    <a:lnTo>
                      <a:pt x="17" y="66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6" name="Freeform 188">
                <a:extLst>
                  <a:ext uri="{FF2B5EF4-FFF2-40B4-BE49-F238E27FC236}">
                    <a16:creationId xmlns:a16="http://schemas.microsoft.com/office/drawing/2014/main" id="{DB7EEACB-FE97-BD61-05CD-042FFAFC05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9" y="1284"/>
                <a:ext cx="15" cy="40"/>
              </a:xfrm>
              <a:custGeom>
                <a:avLst/>
                <a:gdLst>
                  <a:gd name="T0" fmla="*/ 12 w 15"/>
                  <a:gd name="T1" fmla="*/ 40 h 40"/>
                  <a:gd name="T2" fmla="*/ 15 w 15"/>
                  <a:gd name="T3" fmla="*/ 27 h 40"/>
                  <a:gd name="T4" fmla="*/ 0 w 15"/>
                  <a:gd name="T5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" h="40">
                    <a:moveTo>
                      <a:pt x="12" y="40"/>
                    </a:moveTo>
                    <a:lnTo>
                      <a:pt x="15" y="27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7" name="Freeform 189">
                <a:extLst>
                  <a:ext uri="{FF2B5EF4-FFF2-40B4-BE49-F238E27FC236}">
                    <a16:creationId xmlns:a16="http://schemas.microsoft.com/office/drawing/2014/main" id="{5C29D481-664A-08F1-3E41-63DF8FFE3D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44" y="1155"/>
                <a:ext cx="245" cy="129"/>
              </a:xfrm>
              <a:custGeom>
                <a:avLst/>
                <a:gdLst>
                  <a:gd name="T0" fmla="*/ 245 w 245"/>
                  <a:gd name="T1" fmla="*/ 129 h 129"/>
                  <a:gd name="T2" fmla="*/ 245 w 245"/>
                  <a:gd name="T3" fmla="*/ 129 h 129"/>
                  <a:gd name="T4" fmla="*/ 223 w 245"/>
                  <a:gd name="T5" fmla="*/ 124 h 129"/>
                  <a:gd name="T6" fmla="*/ 201 w 245"/>
                  <a:gd name="T7" fmla="*/ 99 h 129"/>
                  <a:gd name="T8" fmla="*/ 180 w 245"/>
                  <a:gd name="T9" fmla="*/ 106 h 129"/>
                  <a:gd name="T10" fmla="*/ 128 w 245"/>
                  <a:gd name="T11" fmla="*/ 71 h 129"/>
                  <a:gd name="T12" fmla="*/ 117 w 245"/>
                  <a:gd name="T13" fmla="*/ 11 h 129"/>
                  <a:gd name="T14" fmla="*/ 99 w 245"/>
                  <a:gd name="T15" fmla="*/ 0 h 129"/>
                  <a:gd name="T16" fmla="*/ 20 w 245"/>
                  <a:gd name="T17" fmla="*/ 43 h 129"/>
                  <a:gd name="T18" fmla="*/ 0 w 245"/>
                  <a:gd name="T19" fmla="*/ 4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45" h="129">
                    <a:moveTo>
                      <a:pt x="245" y="129"/>
                    </a:moveTo>
                    <a:lnTo>
                      <a:pt x="245" y="129"/>
                    </a:lnTo>
                    <a:lnTo>
                      <a:pt x="223" y="124"/>
                    </a:lnTo>
                    <a:lnTo>
                      <a:pt x="201" y="99"/>
                    </a:lnTo>
                    <a:lnTo>
                      <a:pt x="180" y="106"/>
                    </a:lnTo>
                    <a:lnTo>
                      <a:pt x="128" y="71"/>
                    </a:lnTo>
                    <a:lnTo>
                      <a:pt x="117" y="11"/>
                    </a:lnTo>
                    <a:lnTo>
                      <a:pt x="99" y="0"/>
                    </a:lnTo>
                    <a:lnTo>
                      <a:pt x="20" y="43"/>
                    </a:lnTo>
                    <a:lnTo>
                      <a:pt x="0" y="41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8" name="Freeform 190">
                <a:extLst>
                  <a:ext uri="{FF2B5EF4-FFF2-40B4-BE49-F238E27FC236}">
                    <a16:creationId xmlns:a16="http://schemas.microsoft.com/office/drawing/2014/main" id="{D0055B26-D943-98CD-1191-7E533952D9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1" y="1501"/>
                <a:ext cx="205" cy="225"/>
              </a:xfrm>
              <a:custGeom>
                <a:avLst/>
                <a:gdLst>
                  <a:gd name="T0" fmla="*/ 205 w 205"/>
                  <a:gd name="T1" fmla="*/ 225 h 225"/>
                  <a:gd name="T2" fmla="*/ 176 w 205"/>
                  <a:gd name="T3" fmla="*/ 178 h 225"/>
                  <a:gd name="T4" fmla="*/ 157 w 205"/>
                  <a:gd name="T5" fmla="*/ 186 h 225"/>
                  <a:gd name="T6" fmla="*/ 141 w 205"/>
                  <a:gd name="T7" fmla="*/ 173 h 225"/>
                  <a:gd name="T8" fmla="*/ 149 w 205"/>
                  <a:gd name="T9" fmla="*/ 109 h 225"/>
                  <a:gd name="T10" fmla="*/ 125 w 205"/>
                  <a:gd name="T11" fmla="*/ 73 h 225"/>
                  <a:gd name="T12" fmla="*/ 130 w 205"/>
                  <a:gd name="T13" fmla="*/ 52 h 225"/>
                  <a:gd name="T14" fmla="*/ 88 w 205"/>
                  <a:gd name="T15" fmla="*/ 30 h 225"/>
                  <a:gd name="T16" fmla="*/ 72 w 205"/>
                  <a:gd name="T17" fmla="*/ 43 h 225"/>
                  <a:gd name="T18" fmla="*/ 73 w 205"/>
                  <a:gd name="T19" fmla="*/ 4 h 225"/>
                  <a:gd name="T20" fmla="*/ 0 w 205"/>
                  <a:gd name="T21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5" h="225">
                    <a:moveTo>
                      <a:pt x="205" y="225"/>
                    </a:moveTo>
                    <a:lnTo>
                      <a:pt x="176" y="178"/>
                    </a:lnTo>
                    <a:lnTo>
                      <a:pt x="157" y="186"/>
                    </a:lnTo>
                    <a:lnTo>
                      <a:pt x="141" y="173"/>
                    </a:lnTo>
                    <a:lnTo>
                      <a:pt x="149" y="109"/>
                    </a:lnTo>
                    <a:lnTo>
                      <a:pt x="125" y="73"/>
                    </a:lnTo>
                    <a:lnTo>
                      <a:pt x="130" y="52"/>
                    </a:lnTo>
                    <a:lnTo>
                      <a:pt x="88" y="30"/>
                    </a:lnTo>
                    <a:lnTo>
                      <a:pt x="72" y="43"/>
                    </a:lnTo>
                    <a:lnTo>
                      <a:pt x="73" y="4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9" name="Freeform 191">
                <a:extLst>
                  <a:ext uri="{FF2B5EF4-FFF2-40B4-BE49-F238E27FC236}">
                    <a16:creationId xmlns:a16="http://schemas.microsoft.com/office/drawing/2014/main" id="{9A935EB2-457F-A07E-82EF-86B32AB045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6" y="1172"/>
                <a:ext cx="140" cy="76"/>
              </a:xfrm>
              <a:custGeom>
                <a:avLst/>
                <a:gdLst>
                  <a:gd name="T0" fmla="*/ 140 w 140"/>
                  <a:gd name="T1" fmla="*/ 62 h 76"/>
                  <a:gd name="T2" fmla="*/ 113 w 140"/>
                  <a:gd name="T3" fmla="*/ 57 h 76"/>
                  <a:gd name="T4" fmla="*/ 94 w 140"/>
                  <a:gd name="T5" fmla="*/ 70 h 76"/>
                  <a:gd name="T6" fmla="*/ 83 w 140"/>
                  <a:gd name="T7" fmla="*/ 51 h 76"/>
                  <a:gd name="T8" fmla="*/ 69 w 140"/>
                  <a:gd name="T9" fmla="*/ 71 h 76"/>
                  <a:gd name="T10" fmla="*/ 20 w 140"/>
                  <a:gd name="T11" fmla="*/ 76 h 76"/>
                  <a:gd name="T12" fmla="*/ 20 w 140"/>
                  <a:gd name="T13" fmla="*/ 76 h 76"/>
                  <a:gd name="T14" fmla="*/ 0 w 140"/>
                  <a:gd name="T15" fmla="*/ 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40" h="76">
                    <a:moveTo>
                      <a:pt x="140" y="62"/>
                    </a:moveTo>
                    <a:lnTo>
                      <a:pt x="113" y="57"/>
                    </a:lnTo>
                    <a:lnTo>
                      <a:pt x="94" y="70"/>
                    </a:lnTo>
                    <a:lnTo>
                      <a:pt x="83" y="51"/>
                    </a:lnTo>
                    <a:lnTo>
                      <a:pt x="69" y="71"/>
                    </a:lnTo>
                    <a:lnTo>
                      <a:pt x="20" y="76"/>
                    </a:lnTo>
                    <a:lnTo>
                      <a:pt x="20" y="76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0" name="Freeform 192">
                <a:extLst>
                  <a:ext uri="{FF2B5EF4-FFF2-40B4-BE49-F238E27FC236}">
                    <a16:creationId xmlns:a16="http://schemas.microsoft.com/office/drawing/2014/main" id="{545E8BD3-1C79-047D-CDE5-A3E05110B2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96" y="1248"/>
                <a:ext cx="140" cy="131"/>
              </a:xfrm>
              <a:custGeom>
                <a:avLst/>
                <a:gdLst>
                  <a:gd name="T0" fmla="*/ 140 w 140"/>
                  <a:gd name="T1" fmla="*/ 0 h 131"/>
                  <a:gd name="T2" fmla="*/ 137 w 140"/>
                  <a:gd name="T3" fmla="*/ 11 h 131"/>
                  <a:gd name="T4" fmla="*/ 102 w 140"/>
                  <a:gd name="T5" fmla="*/ 88 h 131"/>
                  <a:gd name="T6" fmla="*/ 43 w 140"/>
                  <a:gd name="T7" fmla="*/ 91 h 131"/>
                  <a:gd name="T8" fmla="*/ 0 w 140"/>
                  <a:gd name="T9" fmla="*/ 112 h 131"/>
                  <a:gd name="T10" fmla="*/ 2 w 140"/>
                  <a:gd name="T11" fmla="*/ 131 h 131"/>
                  <a:gd name="T12" fmla="*/ 2 w 140"/>
                  <a:gd name="T13" fmla="*/ 131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0" h="131">
                    <a:moveTo>
                      <a:pt x="140" y="0"/>
                    </a:moveTo>
                    <a:lnTo>
                      <a:pt x="137" y="11"/>
                    </a:lnTo>
                    <a:lnTo>
                      <a:pt x="102" y="88"/>
                    </a:lnTo>
                    <a:lnTo>
                      <a:pt x="43" y="91"/>
                    </a:lnTo>
                    <a:lnTo>
                      <a:pt x="0" y="112"/>
                    </a:lnTo>
                    <a:lnTo>
                      <a:pt x="2" y="131"/>
                    </a:lnTo>
                    <a:lnTo>
                      <a:pt x="2" y="131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1" name="Freeform 193">
                <a:extLst>
                  <a:ext uri="{FF2B5EF4-FFF2-40B4-BE49-F238E27FC236}">
                    <a16:creationId xmlns:a16="http://schemas.microsoft.com/office/drawing/2014/main" id="{50CAD05A-55ED-19F6-4C21-C01E464BA6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98" y="1379"/>
                <a:ext cx="210" cy="333"/>
              </a:xfrm>
              <a:custGeom>
                <a:avLst/>
                <a:gdLst>
                  <a:gd name="T0" fmla="*/ 0 w 210"/>
                  <a:gd name="T1" fmla="*/ 0 h 333"/>
                  <a:gd name="T2" fmla="*/ 17 w 210"/>
                  <a:gd name="T3" fmla="*/ 52 h 333"/>
                  <a:gd name="T4" fmla="*/ 5 w 210"/>
                  <a:gd name="T5" fmla="*/ 72 h 333"/>
                  <a:gd name="T6" fmla="*/ 17 w 210"/>
                  <a:gd name="T7" fmla="*/ 113 h 333"/>
                  <a:gd name="T8" fmla="*/ 39 w 210"/>
                  <a:gd name="T9" fmla="*/ 103 h 333"/>
                  <a:gd name="T10" fmla="*/ 55 w 210"/>
                  <a:gd name="T11" fmla="*/ 115 h 333"/>
                  <a:gd name="T12" fmla="*/ 63 w 210"/>
                  <a:gd name="T13" fmla="*/ 140 h 333"/>
                  <a:gd name="T14" fmla="*/ 83 w 210"/>
                  <a:gd name="T15" fmla="*/ 144 h 333"/>
                  <a:gd name="T16" fmla="*/ 96 w 210"/>
                  <a:gd name="T17" fmla="*/ 129 h 333"/>
                  <a:gd name="T18" fmla="*/ 204 w 210"/>
                  <a:gd name="T19" fmla="*/ 140 h 333"/>
                  <a:gd name="T20" fmla="*/ 209 w 210"/>
                  <a:gd name="T21" fmla="*/ 159 h 333"/>
                  <a:gd name="T22" fmla="*/ 174 w 210"/>
                  <a:gd name="T23" fmla="*/ 174 h 333"/>
                  <a:gd name="T24" fmla="*/ 210 w 210"/>
                  <a:gd name="T25" fmla="*/ 229 h 333"/>
                  <a:gd name="T26" fmla="*/ 170 w 210"/>
                  <a:gd name="T27" fmla="*/ 258 h 333"/>
                  <a:gd name="T28" fmla="*/ 184 w 210"/>
                  <a:gd name="T29" fmla="*/ 300 h 333"/>
                  <a:gd name="T30" fmla="*/ 115 w 210"/>
                  <a:gd name="T31" fmla="*/ 314 h 333"/>
                  <a:gd name="T32" fmla="*/ 111 w 210"/>
                  <a:gd name="T33" fmla="*/ 333 h 333"/>
                  <a:gd name="T34" fmla="*/ 91 w 210"/>
                  <a:gd name="T35" fmla="*/ 333 h 3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10" h="333">
                    <a:moveTo>
                      <a:pt x="0" y="0"/>
                    </a:moveTo>
                    <a:lnTo>
                      <a:pt x="17" y="52"/>
                    </a:lnTo>
                    <a:lnTo>
                      <a:pt x="5" y="72"/>
                    </a:lnTo>
                    <a:lnTo>
                      <a:pt x="17" y="113"/>
                    </a:lnTo>
                    <a:lnTo>
                      <a:pt x="39" y="103"/>
                    </a:lnTo>
                    <a:lnTo>
                      <a:pt x="55" y="115"/>
                    </a:lnTo>
                    <a:lnTo>
                      <a:pt x="63" y="140"/>
                    </a:lnTo>
                    <a:lnTo>
                      <a:pt x="83" y="144"/>
                    </a:lnTo>
                    <a:lnTo>
                      <a:pt x="96" y="129"/>
                    </a:lnTo>
                    <a:lnTo>
                      <a:pt x="204" y="140"/>
                    </a:lnTo>
                    <a:lnTo>
                      <a:pt x="209" y="159"/>
                    </a:lnTo>
                    <a:lnTo>
                      <a:pt x="174" y="174"/>
                    </a:lnTo>
                    <a:lnTo>
                      <a:pt x="210" y="229"/>
                    </a:lnTo>
                    <a:lnTo>
                      <a:pt x="170" y="258"/>
                    </a:lnTo>
                    <a:lnTo>
                      <a:pt x="184" y="300"/>
                    </a:lnTo>
                    <a:lnTo>
                      <a:pt x="115" y="314"/>
                    </a:lnTo>
                    <a:lnTo>
                      <a:pt x="111" y="333"/>
                    </a:lnTo>
                    <a:lnTo>
                      <a:pt x="91" y="333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2" name="Freeform 194">
                <a:extLst>
                  <a:ext uri="{FF2B5EF4-FFF2-40B4-BE49-F238E27FC236}">
                    <a16:creationId xmlns:a16="http://schemas.microsoft.com/office/drawing/2014/main" id="{FAF03E3B-6DD2-D138-D161-2B27FED904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2" y="755"/>
                <a:ext cx="258" cy="67"/>
              </a:xfrm>
              <a:custGeom>
                <a:avLst/>
                <a:gdLst>
                  <a:gd name="T0" fmla="*/ 258 w 258"/>
                  <a:gd name="T1" fmla="*/ 67 h 67"/>
                  <a:gd name="T2" fmla="*/ 117 w 258"/>
                  <a:gd name="T3" fmla="*/ 54 h 67"/>
                  <a:gd name="T4" fmla="*/ 47 w 258"/>
                  <a:gd name="T5" fmla="*/ 7 h 67"/>
                  <a:gd name="T6" fmla="*/ 0 w 258"/>
                  <a:gd name="T7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67">
                    <a:moveTo>
                      <a:pt x="258" y="67"/>
                    </a:moveTo>
                    <a:lnTo>
                      <a:pt x="117" y="54"/>
                    </a:lnTo>
                    <a:lnTo>
                      <a:pt x="47" y="7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3" name="Freeform 195">
                <a:extLst>
                  <a:ext uri="{FF2B5EF4-FFF2-40B4-BE49-F238E27FC236}">
                    <a16:creationId xmlns:a16="http://schemas.microsoft.com/office/drawing/2014/main" id="{54880E83-3896-F1B9-4442-6512C7EDBE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5" y="755"/>
                <a:ext cx="157" cy="244"/>
              </a:xfrm>
              <a:custGeom>
                <a:avLst/>
                <a:gdLst>
                  <a:gd name="T0" fmla="*/ 0 w 157"/>
                  <a:gd name="T1" fmla="*/ 244 h 244"/>
                  <a:gd name="T2" fmla="*/ 55 w 157"/>
                  <a:gd name="T3" fmla="*/ 172 h 244"/>
                  <a:gd name="T4" fmla="*/ 38 w 157"/>
                  <a:gd name="T5" fmla="*/ 163 h 244"/>
                  <a:gd name="T6" fmla="*/ 44 w 157"/>
                  <a:gd name="T7" fmla="*/ 144 h 244"/>
                  <a:gd name="T8" fmla="*/ 32 w 157"/>
                  <a:gd name="T9" fmla="*/ 126 h 244"/>
                  <a:gd name="T10" fmla="*/ 69 w 157"/>
                  <a:gd name="T11" fmla="*/ 111 h 244"/>
                  <a:gd name="T12" fmla="*/ 47 w 157"/>
                  <a:gd name="T13" fmla="*/ 54 h 244"/>
                  <a:gd name="T14" fmla="*/ 57 w 157"/>
                  <a:gd name="T15" fmla="*/ 35 h 244"/>
                  <a:gd name="T16" fmla="*/ 113 w 157"/>
                  <a:gd name="T17" fmla="*/ 7 h 244"/>
                  <a:gd name="T18" fmla="*/ 151 w 157"/>
                  <a:gd name="T19" fmla="*/ 21 h 244"/>
                  <a:gd name="T20" fmla="*/ 157 w 157"/>
                  <a:gd name="T21" fmla="*/ 0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57" h="244">
                    <a:moveTo>
                      <a:pt x="0" y="244"/>
                    </a:moveTo>
                    <a:lnTo>
                      <a:pt x="55" y="172"/>
                    </a:lnTo>
                    <a:lnTo>
                      <a:pt x="38" y="163"/>
                    </a:lnTo>
                    <a:lnTo>
                      <a:pt x="44" y="144"/>
                    </a:lnTo>
                    <a:lnTo>
                      <a:pt x="32" y="126"/>
                    </a:lnTo>
                    <a:lnTo>
                      <a:pt x="69" y="111"/>
                    </a:lnTo>
                    <a:lnTo>
                      <a:pt x="47" y="54"/>
                    </a:lnTo>
                    <a:lnTo>
                      <a:pt x="57" y="35"/>
                    </a:lnTo>
                    <a:lnTo>
                      <a:pt x="113" y="7"/>
                    </a:lnTo>
                    <a:lnTo>
                      <a:pt x="151" y="21"/>
                    </a:lnTo>
                    <a:lnTo>
                      <a:pt x="157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4" name="Freeform 196">
                <a:extLst>
                  <a:ext uri="{FF2B5EF4-FFF2-40B4-BE49-F238E27FC236}">
                    <a16:creationId xmlns:a16="http://schemas.microsoft.com/office/drawing/2014/main" id="{EEC5CE37-1435-F9C8-E5C2-C9AD2EC8A3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6" y="884"/>
                <a:ext cx="119" cy="115"/>
              </a:xfrm>
              <a:custGeom>
                <a:avLst/>
                <a:gdLst>
                  <a:gd name="T0" fmla="*/ 119 w 119"/>
                  <a:gd name="T1" fmla="*/ 115 h 115"/>
                  <a:gd name="T2" fmla="*/ 55 w 119"/>
                  <a:gd name="T3" fmla="*/ 73 h 115"/>
                  <a:gd name="T4" fmla="*/ 26 w 119"/>
                  <a:gd name="T5" fmla="*/ 43 h 115"/>
                  <a:gd name="T6" fmla="*/ 31 w 119"/>
                  <a:gd name="T7" fmla="*/ 24 h 115"/>
                  <a:gd name="T8" fmla="*/ 19 w 119"/>
                  <a:gd name="T9" fmla="*/ 5 h 115"/>
                  <a:gd name="T10" fmla="*/ 0 w 119"/>
                  <a:gd name="T11" fmla="*/ 0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9" h="115">
                    <a:moveTo>
                      <a:pt x="119" y="115"/>
                    </a:moveTo>
                    <a:lnTo>
                      <a:pt x="55" y="73"/>
                    </a:lnTo>
                    <a:lnTo>
                      <a:pt x="26" y="43"/>
                    </a:lnTo>
                    <a:lnTo>
                      <a:pt x="31" y="24"/>
                    </a:lnTo>
                    <a:lnTo>
                      <a:pt x="19" y="5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5" name="Freeform 197">
                <a:extLst>
                  <a:ext uri="{FF2B5EF4-FFF2-40B4-BE49-F238E27FC236}">
                    <a16:creationId xmlns:a16="http://schemas.microsoft.com/office/drawing/2014/main" id="{56BFC8E7-8A83-294B-3042-D20AC9628A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8" y="902"/>
                <a:ext cx="13" cy="31"/>
              </a:xfrm>
              <a:custGeom>
                <a:avLst/>
                <a:gdLst>
                  <a:gd name="T0" fmla="*/ 9 w 13"/>
                  <a:gd name="T1" fmla="*/ 0 h 31"/>
                  <a:gd name="T2" fmla="*/ 13 w 13"/>
                  <a:gd name="T3" fmla="*/ 16 h 31"/>
                  <a:gd name="T4" fmla="*/ 0 w 13"/>
                  <a:gd name="T5" fmla="*/ 31 h 31"/>
                  <a:gd name="T6" fmla="*/ 0 w 13"/>
                  <a:gd name="T7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31">
                    <a:moveTo>
                      <a:pt x="9" y="0"/>
                    </a:moveTo>
                    <a:lnTo>
                      <a:pt x="13" y="16"/>
                    </a:lnTo>
                    <a:lnTo>
                      <a:pt x="0" y="31"/>
                    </a:lnTo>
                    <a:lnTo>
                      <a:pt x="0" y="31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6" name="Freeform 198">
                <a:extLst>
                  <a:ext uri="{FF2B5EF4-FFF2-40B4-BE49-F238E27FC236}">
                    <a16:creationId xmlns:a16="http://schemas.microsoft.com/office/drawing/2014/main" id="{E74875DD-FC31-6E78-CD77-0EAF7F7C8D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7" y="884"/>
                <a:ext cx="139" cy="26"/>
              </a:xfrm>
              <a:custGeom>
                <a:avLst/>
                <a:gdLst>
                  <a:gd name="T0" fmla="*/ 139 w 139"/>
                  <a:gd name="T1" fmla="*/ 0 h 26"/>
                  <a:gd name="T2" fmla="*/ 82 w 139"/>
                  <a:gd name="T3" fmla="*/ 21 h 26"/>
                  <a:gd name="T4" fmla="*/ 63 w 139"/>
                  <a:gd name="T5" fmla="*/ 10 h 26"/>
                  <a:gd name="T6" fmla="*/ 51 w 139"/>
                  <a:gd name="T7" fmla="*/ 26 h 26"/>
                  <a:gd name="T8" fmla="*/ 0 w 139"/>
                  <a:gd name="T9" fmla="*/ 1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9" h="26">
                    <a:moveTo>
                      <a:pt x="139" y="0"/>
                    </a:moveTo>
                    <a:lnTo>
                      <a:pt x="82" y="21"/>
                    </a:lnTo>
                    <a:lnTo>
                      <a:pt x="63" y="10"/>
                    </a:lnTo>
                    <a:lnTo>
                      <a:pt x="51" y="26"/>
                    </a:lnTo>
                    <a:lnTo>
                      <a:pt x="0" y="18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7" name="Freeform 199">
                <a:extLst>
                  <a:ext uri="{FF2B5EF4-FFF2-40B4-BE49-F238E27FC236}">
                    <a16:creationId xmlns:a16="http://schemas.microsoft.com/office/drawing/2014/main" id="{220FF900-EC18-F7AB-4DD8-724208A5D8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8" y="933"/>
                <a:ext cx="13" cy="139"/>
              </a:xfrm>
              <a:custGeom>
                <a:avLst/>
                <a:gdLst>
                  <a:gd name="T0" fmla="*/ 0 w 13"/>
                  <a:gd name="T1" fmla="*/ 0 h 139"/>
                  <a:gd name="T2" fmla="*/ 11 w 13"/>
                  <a:gd name="T3" fmla="*/ 36 h 139"/>
                  <a:gd name="T4" fmla="*/ 2 w 13"/>
                  <a:gd name="T5" fmla="*/ 54 h 139"/>
                  <a:gd name="T6" fmla="*/ 11 w 13"/>
                  <a:gd name="T7" fmla="*/ 88 h 139"/>
                  <a:gd name="T8" fmla="*/ 11 w 13"/>
                  <a:gd name="T9" fmla="*/ 88 h 139"/>
                  <a:gd name="T10" fmla="*/ 13 w 13"/>
                  <a:gd name="T11" fmla="*/ 109 h 139"/>
                  <a:gd name="T12" fmla="*/ 6 w 13"/>
                  <a:gd name="T13" fmla="*/ 139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" h="139">
                    <a:moveTo>
                      <a:pt x="0" y="0"/>
                    </a:moveTo>
                    <a:lnTo>
                      <a:pt x="11" y="36"/>
                    </a:lnTo>
                    <a:lnTo>
                      <a:pt x="2" y="54"/>
                    </a:lnTo>
                    <a:lnTo>
                      <a:pt x="11" y="88"/>
                    </a:lnTo>
                    <a:lnTo>
                      <a:pt x="11" y="88"/>
                    </a:lnTo>
                    <a:lnTo>
                      <a:pt x="13" y="109"/>
                    </a:lnTo>
                    <a:lnTo>
                      <a:pt x="6" y="139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8" name="Freeform 200">
                <a:extLst>
                  <a:ext uri="{FF2B5EF4-FFF2-40B4-BE49-F238E27FC236}">
                    <a16:creationId xmlns:a16="http://schemas.microsoft.com/office/drawing/2014/main" id="{E403A106-7BFC-49D9-27BF-2F707E8F6E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56" y="1072"/>
                <a:ext cx="51" cy="162"/>
              </a:xfrm>
              <a:custGeom>
                <a:avLst/>
                <a:gdLst>
                  <a:gd name="T0" fmla="*/ 48 w 51"/>
                  <a:gd name="T1" fmla="*/ 0 h 162"/>
                  <a:gd name="T2" fmla="*/ 51 w 51"/>
                  <a:gd name="T3" fmla="*/ 6 h 162"/>
                  <a:gd name="T4" fmla="*/ 23 w 51"/>
                  <a:gd name="T5" fmla="*/ 129 h 162"/>
                  <a:gd name="T6" fmla="*/ 0 w 51"/>
                  <a:gd name="T7" fmla="*/ 162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1" h="162">
                    <a:moveTo>
                      <a:pt x="48" y="0"/>
                    </a:moveTo>
                    <a:lnTo>
                      <a:pt x="51" y="6"/>
                    </a:lnTo>
                    <a:lnTo>
                      <a:pt x="23" y="129"/>
                    </a:lnTo>
                    <a:lnTo>
                      <a:pt x="0" y="162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9" name="Freeform 201">
                <a:extLst>
                  <a:ext uri="{FF2B5EF4-FFF2-40B4-BE49-F238E27FC236}">
                    <a16:creationId xmlns:a16="http://schemas.microsoft.com/office/drawing/2014/main" id="{6677A8A2-A7FF-1C49-43D9-E577BA1EB6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6" y="1100"/>
                <a:ext cx="41" cy="101"/>
              </a:xfrm>
              <a:custGeom>
                <a:avLst/>
                <a:gdLst>
                  <a:gd name="T0" fmla="*/ 2 w 41"/>
                  <a:gd name="T1" fmla="*/ 101 h 101"/>
                  <a:gd name="T2" fmla="*/ 0 w 41"/>
                  <a:gd name="T3" fmla="*/ 41 h 101"/>
                  <a:gd name="T4" fmla="*/ 21 w 41"/>
                  <a:gd name="T5" fmla="*/ 35 h 101"/>
                  <a:gd name="T6" fmla="*/ 41 w 41"/>
                  <a:gd name="T7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1" h="101">
                    <a:moveTo>
                      <a:pt x="2" y="101"/>
                    </a:moveTo>
                    <a:lnTo>
                      <a:pt x="0" y="41"/>
                    </a:lnTo>
                    <a:lnTo>
                      <a:pt x="21" y="35"/>
                    </a:lnTo>
                    <a:lnTo>
                      <a:pt x="41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0" name="Freeform 202">
                <a:extLst>
                  <a:ext uri="{FF2B5EF4-FFF2-40B4-BE49-F238E27FC236}">
                    <a16:creationId xmlns:a16="http://schemas.microsoft.com/office/drawing/2014/main" id="{EE3F5F6D-49E6-3D1A-A473-34E01DCD0A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5" y="999"/>
                <a:ext cx="42" cy="101"/>
              </a:xfrm>
              <a:custGeom>
                <a:avLst/>
                <a:gdLst>
                  <a:gd name="T0" fmla="*/ 42 w 42"/>
                  <a:gd name="T1" fmla="*/ 101 h 101"/>
                  <a:gd name="T2" fmla="*/ 23 w 42"/>
                  <a:gd name="T3" fmla="*/ 88 h 101"/>
                  <a:gd name="T4" fmla="*/ 0 w 42"/>
                  <a:gd name="T5" fmla="*/ 30 h 101"/>
                  <a:gd name="T6" fmla="*/ 17 w 42"/>
                  <a:gd name="T7" fmla="*/ 15 h 101"/>
                  <a:gd name="T8" fmla="*/ 20 w 42"/>
                  <a:gd name="T9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101">
                    <a:moveTo>
                      <a:pt x="42" y="101"/>
                    </a:moveTo>
                    <a:lnTo>
                      <a:pt x="23" y="88"/>
                    </a:lnTo>
                    <a:lnTo>
                      <a:pt x="0" y="30"/>
                    </a:lnTo>
                    <a:lnTo>
                      <a:pt x="17" y="15"/>
                    </a:lnTo>
                    <a:lnTo>
                      <a:pt x="2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1" name="Freeform 203">
                <a:extLst>
                  <a:ext uri="{FF2B5EF4-FFF2-40B4-BE49-F238E27FC236}">
                    <a16:creationId xmlns:a16="http://schemas.microsoft.com/office/drawing/2014/main" id="{9F71CC12-7012-A377-B661-85461D2DA8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1" y="1201"/>
                <a:ext cx="137" cy="101"/>
              </a:xfrm>
              <a:custGeom>
                <a:avLst/>
                <a:gdLst>
                  <a:gd name="T0" fmla="*/ 0 w 137"/>
                  <a:gd name="T1" fmla="*/ 101 h 101"/>
                  <a:gd name="T2" fmla="*/ 27 w 137"/>
                  <a:gd name="T3" fmla="*/ 63 h 101"/>
                  <a:gd name="T4" fmla="*/ 28 w 137"/>
                  <a:gd name="T5" fmla="*/ 22 h 101"/>
                  <a:gd name="T6" fmla="*/ 137 w 137"/>
                  <a:gd name="T7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7" h="101">
                    <a:moveTo>
                      <a:pt x="0" y="101"/>
                    </a:moveTo>
                    <a:lnTo>
                      <a:pt x="27" y="63"/>
                    </a:lnTo>
                    <a:lnTo>
                      <a:pt x="28" y="22"/>
                    </a:lnTo>
                    <a:lnTo>
                      <a:pt x="137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2" name="Freeform 204">
                <a:extLst>
                  <a:ext uri="{FF2B5EF4-FFF2-40B4-BE49-F238E27FC236}">
                    <a16:creationId xmlns:a16="http://schemas.microsoft.com/office/drawing/2014/main" id="{3DC10639-A5B6-8784-6C89-8DD42C40F0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56" y="1234"/>
                <a:ext cx="155" cy="86"/>
              </a:xfrm>
              <a:custGeom>
                <a:avLst/>
                <a:gdLst>
                  <a:gd name="T0" fmla="*/ 155 w 155"/>
                  <a:gd name="T1" fmla="*/ 68 h 86"/>
                  <a:gd name="T2" fmla="*/ 77 w 155"/>
                  <a:gd name="T3" fmla="*/ 86 h 86"/>
                  <a:gd name="T4" fmla="*/ 11 w 155"/>
                  <a:gd name="T5" fmla="*/ 82 h 86"/>
                  <a:gd name="T6" fmla="*/ 29 w 155"/>
                  <a:gd name="T7" fmla="*/ 71 h 86"/>
                  <a:gd name="T8" fmla="*/ 33 w 155"/>
                  <a:gd name="T9" fmla="*/ 52 h 86"/>
                  <a:gd name="T10" fmla="*/ 4 w 155"/>
                  <a:gd name="T11" fmla="*/ 20 h 86"/>
                  <a:gd name="T12" fmla="*/ 0 w 155"/>
                  <a:gd name="T13" fmla="*/ 0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5" h="86">
                    <a:moveTo>
                      <a:pt x="155" y="68"/>
                    </a:moveTo>
                    <a:lnTo>
                      <a:pt x="77" y="86"/>
                    </a:lnTo>
                    <a:lnTo>
                      <a:pt x="11" y="82"/>
                    </a:lnTo>
                    <a:lnTo>
                      <a:pt x="29" y="71"/>
                    </a:lnTo>
                    <a:lnTo>
                      <a:pt x="33" y="52"/>
                    </a:lnTo>
                    <a:lnTo>
                      <a:pt x="4" y="2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grpSp>
          <p:nvGrpSpPr>
            <p:cNvPr id="7" name="Group 406">
              <a:extLst>
                <a:ext uri="{FF2B5EF4-FFF2-40B4-BE49-F238E27FC236}">
                  <a16:creationId xmlns:a16="http://schemas.microsoft.com/office/drawing/2014/main" id="{AABF4BDC-FC6A-0738-EA22-397CA589B7A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475" y="35"/>
              <a:ext cx="4664" cy="4208"/>
              <a:chOff x="1475" y="35"/>
              <a:chExt cx="4664" cy="4208"/>
            </a:xfrm>
          </p:grpSpPr>
          <p:sp>
            <p:nvSpPr>
              <p:cNvPr id="73" name="Freeform 206">
                <a:extLst>
                  <a:ext uri="{FF2B5EF4-FFF2-40B4-BE49-F238E27FC236}">
                    <a16:creationId xmlns:a16="http://schemas.microsoft.com/office/drawing/2014/main" id="{0BF8DDE6-5185-FF8A-3EC1-7F10F31E0D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88" y="1302"/>
                <a:ext cx="73" cy="258"/>
              </a:xfrm>
              <a:custGeom>
                <a:avLst/>
                <a:gdLst>
                  <a:gd name="T0" fmla="*/ 36 w 73"/>
                  <a:gd name="T1" fmla="*/ 258 h 258"/>
                  <a:gd name="T2" fmla="*/ 20 w 73"/>
                  <a:gd name="T3" fmla="*/ 209 h 258"/>
                  <a:gd name="T4" fmla="*/ 0 w 73"/>
                  <a:gd name="T5" fmla="*/ 188 h 258"/>
                  <a:gd name="T6" fmla="*/ 37 w 73"/>
                  <a:gd name="T7" fmla="*/ 165 h 258"/>
                  <a:gd name="T8" fmla="*/ 48 w 73"/>
                  <a:gd name="T9" fmla="*/ 149 h 258"/>
                  <a:gd name="T10" fmla="*/ 40 w 73"/>
                  <a:gd name="T11" fmla="*/ 129 h 258"/>
                  <a:gd name="T12" fmla="*/ 73 w 73"/>
                  <a:gd name="T13" fmla="*/ 94 h 258"/>
                  <a:gd name="T14" fmla="*/ 70 w 73"/>
                  <a:gd name="T15" fmla="*/ 53 h 258"/>
                  <a:gd name="T16" fmla="*/ 23 w 73"/>
                  <a:gd name="T17" fmla="*/ 0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3" h="258">
                    <a:moveTo>
                      <a:pt x="36" y="258"/>
                    </a:moveTo>
                    <a:lnTo>
                      <a:pt x="20" y="209"/>
                    </a:lnTo>
                    <a:lnTo>
                      <a:pt x="0" y="188"/>
                    </a:lnTo>
                    <a:lnTo>
                      <a:pt x="37" y="165"/>
                    </a:lnTo>
                    <a:lnTo>
                      <a:pt x="48" y="149"/>
                    </a:lnTo>
                    <a:lnTo>
                      <a:pt x="40" y="129"/>
                    </a:lnTo>
                    <a:lnTo>
                      <a:pt x="73" y="94"/>
                    </a:lnTo>
                    <a:lnTo>
                      <a:pt x="70" y="53"/>
                    </a:lnTo>
                    <a:lnTo>
                      <a:pt x="23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" name="Freeform 207">
                <a:extLst>
                  <a:ext uri="{FF2B5EF4-FFF2-40B4-BE49-F238E27FC236}">
                    <a16:creationId xmlns:a16="http://schemas.microsoft.com/office/drawing/2014/main" id="{E3F5E5D7-BACD-013B-85AA-F98EDABAA3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8" y="1201"/>
                <a:ext cx="259" cy="198"/>
              </a:xfrm>
              <a:custGeom>
                <a:avLst/>
                <a:gdLst>
                  <a:gd name="T0" fmla="*/ 259 w 259"/>
                  <a:gd name="T1" fmla="*/ 198 h 198"/>
                  <a:gd name="T2" fmla="*/ 239 w 259"/>
                  <a:gd name="T3" fmla="*/ 187 h 198"/>
                  <a:gd name="T4" fmla="*/ 151 w 259"/>
                  <a:gd name="T5" fmla="*/ 198 h 198"/>
                  <a:gd name="T6" fmla="*/ 115 w 259"/>
                  <a:gd name="T7" fmla="*/ 121 h 198"/>
                  <a:gd name="T8" fmla="*/ 89 w 259"/>
                  <a:gd name="T9" fmla="*/ 93 h 198"/>
                  <a:gd name="T10" fmla="*/ 75 w 259"/>
                  <a:gd name="T11" fmla="*/ 108 h 198"/>
                  <a:gd name="T12" fmla="*/ 58 w 259"/>
                  <a:gd name="T13" fmla="*/ 50 h 198"/>
                  <a:gd name="T14" fmla="*/ 27 w 259"/>
                  <a:gd name="T15" fmla="*/ 9 h 198"/>
                  <a:gd name="T16" fmla="*/ 0 w 259"/>
                  <a:gd name="T17" fmla="*/ 0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9" h="198">
                    <a:moveTo>
                      <a:pt x="259" y="198"/>
                    </a:moveTo>
                    <a:lnTo>
                      <a:pt x="239" y="187"/>
                    </a:lnTo>
                    <a:lnTo>
                      <a:pt x="151" y="198"/>
                    </a:lnTo>
                    <a:lnTo>
                      <a:pt x="115" y="121"/>
                    </a:lnTo>
                    <a:lnTo>
                      <a:pt x="89" y="93"/>
                    </a:lnTo>
                    <a:lnTo>
                      <a:pt x="75" y="108"/>
                    </a:lnTo>
                    <a:lnTo>
                      <a:pt x="58" y="50"/>
                    </a:lnTo>
                    <a:lnTo>
                      <a:pt x="27" y="9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" name="Freeform 208">
                <a:extLst>
                  <a:ext uri="{FF2B5EF4-FFF2-40B4-BE49-F238E27FC236}">
                    <a16:creationId xmlns:a16="http://schemas.microsoft.com/office/drawing/2014/main" id="{4F0DD039-5785-75B2-644E-599D7489D6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51" y="1399"/>
                <a:ext cx="66" cy="255"/>
              </a:xfrm>
              <a:custGeom>
                <a:avLst/>
                <a:gdLst>
                  <a:gd name="T0" fmla="*/ 7 w 66"/>
                  <a:gd name="T1" fmla="*/ 255 h 255"/>
                  <a:gd name="T2" fmla="*/ 7 w 66"/>
                  <a:gd name="T3" fmla="*/ 255 h 255"/>
                  <a:gd name="T4" fmla="*/ 0 w 66"/>
                  <a:gd name="T5" fmla="*/ 236 h 255"/>
                  <a:gd name="T6" fmla="*/ 9 w 66"/>
                  <a:gd name="T7" fmla="*/ 179 h 255"/>
                  <a:gd name="T8" fmla="*/ 56 w 66"/>
                  <a:gd name="T9" fmla="*/ 106 h 255"/>
                  <a:gd name="T10" fmla="*/ 44 w 66"/>
                  <a:gd name="T11" fmla="*/ 90 h 255"/>
                  <a:gd name="T12" fmla="*/ 62 w 66"/>
                  <a:gd name="T13" fmla="*/ 76 h 255"/>
                  <a:gd name="T14" fmla="*/ 66 w 66"/>
                  <a:gd name="T15" fmla="*/ 49 h 255"/>
                  <a:gd name="T16" fmla="*/ 44 w 66"/>
                  <a:gd name="T17" fmla="*/ 21 h 255"/>
                  <a:gd name="T18" fmla="*/ 56 w 66"/>
                  <a:gd name="T19" fmla="*/ 0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6" h="255">
                    <a:moveTo>
                      <a:pt x="7" y="255"/>
                    </a:moveTo>
                    <a:lnTo>
                      <a:pt x="7" y="255"/>
                    </a:lnTo>
                    <a:lnTo>
                      <a:pt x="0" y="236"/>
                    </a:lnTo>
                    <a:lnTo>
                      <a:pt x="9" y="179"/>
                    </a:lnTo>
                    <a:lnTo>
                      <a:pt x="56" y="106"/>
                    </a:lnTo>
                    <a:lnTo>
                      <a:pt x="44" y="90"/>
                    </a:lnTo>
                    <a:lnTo>
                      <a:pt x="62" y="76"/>
                    </a:lnTo>
                    <a:lnTo>
                      <a:pt x="66" y="49"/>
                    </a:lnTo>
                    <a:lnTo>
                      <a:pt x="44" y="21"/>
                    </a:lnTo>
                    <a:lnTo>
                      <a:pt x="56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" name="Freeform 209">
                <a:extLst>
                  <a:ext uri="{FF2B5EF4-FFF2-40B4-BE49-F238E27FC236}">
                    <a16:creationId xmlns:a16="http://schemas.microsoft.com/office/drawing/2014/main" id="{D98A50BF-D6B1-F5ED-9066-FF936640A1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51" y="1059"/>
                <a:ext cx="32" cy="33"/>
              </a:xfrm>
              <a:custGeom>
                <a:avLst/>
                <a:gdLst>
                  <a:gd name="T0" fmla="*/ 32 w 32"/>
                  <a:gd name="T1" fmla="*/ 33 h 33"/>
                  <a:gd name="T2" fmla="*/ 30 w 32"/>
                  <a:gd name="T3" fmla="*/ 32 h 33"/>
                  <a:gd name="T4" fmla="*/ 11 w 32"/>
                  <a:gd name="T5" fmla="*/ 30 h 33"/>
                  <a:gd name="T6" fmla="*/ 0 w 32"/>
                  <a:gd name="T7" fmla="*/ 13 h 33"/>
                  <a:gd name="T8" fmla="*/ 0 w 32"/>
                  <a:gd name="T9" fmla="*/ 2 h 33"/>
                  <a:gd name="T10" fmla="*/ 0 w 32"/>
                  <a:gd name="T11" fmla="*/ 0 h 33"/>
                  <a:gd name="T12" fmla="*/ 21 w 32"/>
                  <a:gd name="T13" fmla="*/ 0 h 33"/>
                  <a:gd name="T14" fmla="*/ 32 w 32"/>
                  <a:gd name="T15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" h="33">
                    <a:moveTo>
                      <a:pt x="32" y="33"/>
                    </a:moveTo>
                    <a:lnTo>
                      <a:pt x="30" y="32"/>
                    </a:lnTo>
                    <a:lnTo>
                      <a:pt x="11" y="30"/>
                    </a:lnTo>
                    <a:lnTo>
                      <a:pt x="0" y="13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1" y="0"/>
                    </a:lnTo>
                    <a:lnTo>
                      <a:pt x="32" y="33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" name="Freeform 210">
                <a:extLst>
                  <a:ext uri="{FF2B5EF4-FFF2-40B4-BE49-F238E27FC236}">
                    <a16:creationId xmlns:a16="http://schemas.microsoft.com/office/drawing/2014/main" id="{700B2969-497E-6978-5FF0-D3178D7B19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90" y="1092"/>
                <a:ext cx="110" cy="184"/>
              </a:xfrm>
              <a:custGeom>
                <a:avLst/>
                <a:gdLst>
                  <a:gd name="T0" fmla="*/ 93 w 110"/>
                  <a:gd name="T1" fmla="*/ 0 h 184"/>
                  <a:gd name="T2" fmla="*/ 107 w 110"/>
                  <a:gd name="T3" fmla="*/ 11 h 184"/>
                  <a:gd name="T4" fmla="*/ 110 w 110"/>
                  <a:gd name="T5" fmla="*/ 13 h 184"/>
                  <a:gd name="T6" fmla="*/ 110 w 110"/>
                  <a:gd name="T7" fmla="*/ 52 h 184"/>
                  <a:gd name="T8" fmla="*/ 99 w 110"/>
                  <a:gd name="T9" fmla="*/ 115 h 184"/>
                  <a:gd name="T10" fmla="*/ 34 w 110"/>
                  <a:gd name="T11" fmla="*/ 134 h 184"/>
                  <a:gd name="T12" fmla="*/ 0 w 110"/>
                  <a:gd name="T13" fmla="*/ 184 h 1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0" h="184">
                    <a:moveTo>
                      <a:pt x="93" y="0"/>
                    </a:moveTo>
                    <a:lnTo>
                      <a:pt x="107" y="11"/>
                    </a:lnTo>
                    <a:lnTo>
                      <a:pt x="110" y="13"/>
                    </a:lnTo>
                    <a:lnTo>
                      <a:pt x="110" y="52"/>
                    </a:lnTo>
                    <a:lnTo>
                      <a:pt x="99" y="115"/>
                    </a:lnTo>
                    <a:lnTo>
                      <a:pt x="34" y="134"/>
                    </a:lnTo>
                    <a:lnTo>
                      <a:pt x="0" y="184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" name="Freeform 211">
                <a:extLst>
                  <a:ext uri="{FF2B5EF4-FFF2-40B4-BE49-F238E27FC236}">
                    <a16:creationId xmlns:a16="http://schemas.microsoft.com/office/drawing/2014/main" id="{15CF8047-FE03-0714-56F2-2A57CA8E8A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09" y="1021"/>
                <a:ext cx="27" cy="207"/>
              </a:xfrm>
              <a:custGeom>
                <a:avLst/>
                <a:gdLst>
                  <a:gd name="T0" fmla="*/ 13 w 27"/>
                  <a:gd name="T1" fmla="*/ 207 h 207"/>
                  <a:gd name="T2" fmla="*/ 27 w 27"/>
                  <a:gd name="T3" fmla="*/ 177 h 207"/>
                  <a:gd name="T4" fmla="*/ 10 w 27"/>
                  <a:gd name="T5" fmla="*/ 112 h 207"/>
                  <a:gd name="T6" fmla="*/ 27 w 27"/>
                  <a:gd name="T7" fmla="*/ 52 h 207"/>
                  <a:gd name="T8" fmla="*/ 2 w 27"/>
                  <a:gd name="T9" fmla="*/ 19 h 207"/>
                  <a:gd name="T10" fmla="*/ 0 w 27"/>
                  <a:gd name="T11" fmla="*/ 0 h 2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" h="207">
                    <a:moveTo>
                      <a:pt x="13" y="207"/>
                    </a:moveTo>
                    <a:lnTo>
                      <a:pt x="27" y="177"/>
                    </a:lnTo>
                    <a:lnTo>
                      <a:pt x="10" y="112"/>
                    </a:lnTo>
                    <a:lnTo>
                      <a:pt x="27" y="52"/>
                    </a:lnTo>
                    <a:lnTo>
                      <a:pt x="2" y="19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" name="Freeform 212">
                <a:extLst>
                  <a:ext uri="{FF2B5EF4-FFF2-40B4-BE49-F238E27FC236}">
                    <a16:creationId xmlns:a16="http://schemas.microsoft.com/office/drawing/2014/main" id="{3C62EF47-19D2-028D-B8A9-C9D7EDEB9E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22" y="1228"/>
                <a:ext cx="368" cy="83"/>
              </a:xfrm>
              <a:custGeom>
                <a:avLst/>
                <a:gdLst>
                  <a:gd name="T0" fmla="*/ 368 w 368"/>
                  <a:gd name="T1" fmla="*/ 48 h 83"/>
                  <a:gd name="T2" fmla="*/ 349 w 368"/>
                  <a:gd name="T3" fmla="*/ 56 h 83"/>
                  <a:gd name="T4" fmla="*/ 338 w 368"/>
                  <a:gd name="T5" fmla="*/ 36 h 83"/>
                  <a:gd name="T6" fmla="*/ 313 w 368"/>
                  <a:gd name="T7" fmla="*/ 29 h 83"/>
                  <a:gd name="T8" fmla="*/ 269 w 368"/>
                  <a:gd name="T9" fmla="*/ 83 h 83"/>
                  <a:gd name="T10" fmla="*/ 256 w 368"/>
                  <a:gd name="T11" fmla="*/ 40 h 83"/>
                  <a:gd name="T12" fmla="*/ 236 w 368"/>
                  <a:gd name="T13" fmla="*/ 47 h 83"/>
                  <a:gd name="T14" fmla="*/ 145 w 368"/>
                  <a:gd name="T15" fmla="*/ 1 h 83"/>
                  <a:gd name="T16" fmla="*/ 88 w 368"/>
                  <a:gd name="T17" fmla="*/ 23 h 83"/>
                  <a:gd name="T18" fmla="*/ 0 w 368"/>
                  <a:gd name="T19" fmla="*/ 0 h 83"/>
                  <a:gd name="T20" fmla="*/ 0 w 368"/>
                  <a:gd name="T21" fmla="*/ 0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68" h="83">
                    <a:moveTo>
                      <a:pt x="368" y="48"/>
                    </a:moveTo>
                    <a:lnTo>
                      <a:pt x="349" y="56"/>
                    </a:lnTo>
                    <a:lnTo>
                      <a:pt x="338" y="36"/>
                    </a:lnTo>
                    <a:lnTo>
                      <a:pt x="313" y="29"/>
                    </a:lnTo>
                    <a:lnTo>
                      <a:pt x="269" y="83"/>
                    </a:lnTo>
                    <a:lnTo>
                      <a:pt x="256" y="40"/>
                    </a:lnTo>
                    <a:lnTo>
                      <a:pt x="236" y="47"/>
                    </a:lnTo>
                    <a:lnTo>
                      <a:pt x="145" y="1"/>
                    </a:lnTo>
                    <a:lnTo>
                      <a:pt x="88" y="23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" name="Freeform 213">
                <a:extLst>
                  <a:ext uri="{FF2B5EF4-FFF2-40B4-BE49-F238E27FC236}">
                    <a16:creationId xmlns:a16="http://schemas.microsoft.com/office/drawing/2014/main" id="{21B9156C-1B4B-D007-F138-9A2D3C8D16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73" y="1228"/>
                <a:ext cx="87" cy="154"/>
              </a:xfrm>
              <a:custGeom>
                <a:avLst/>
                <a:gdLst>
                  <a:gd name="T0" fmla="*/ 49 w 87"/>
                  <a:gd name="T1" fmla="*/ 0 h 154"/>
                  <a:gd name="T2" fmla="*/ 0 w 87"/>
                  <a:gd name="T3" fmla="*/ 22 h 154"/>
                  <a:gd name="T4" fmla="*/ 5 w 87"/>
                  <a:gd name="T5" fmla="*/ 47 h 154"/>
                  <a:gd name="T6" fmla="*/ 29 w 87"/>
                  <a:gd name="T7" fmla="*/ 86 h 154"/>
                  <a:gd name="T8" fmla="*/ 85 w 87"/>
                  <a:gd name="T9" fmla="*/ 96 h 154"/>
                  <a:gd name="T10" fmla="*/ 87 w 87"/>
                  <a:gd name="T11" fmla="*/ 133 h 154"/>
                  <a:gd name="T12" fmla="*/ 68 w 87"/>
                  <a:gd name="T13" fmla="*/ 154 h 154"/>
                  <a:gd name="T14" fmla="*/ 49 w 87"/>
                  <a:gd name="T15" fmla="*/ 147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7" h="154">
                    <a:moveTo>
                      <a:pt x="49" y="0"/>
                    </a:moveTo>
                    <a:lnTo>
                      <a:pt x="0" y="22"/>
                    </a:lnTo>
                    <a:lnTo>
                      <a:pt x="5" y="47"/>
                    </a:lnTo>
                    <a:lnTo>
                      <a:pt x="29" y="86"/>
                    </a:lnTo>
                    <a:lnTo>
                      <a:pt x="85" y="96"/>
                    </a:lnTo>
                    <a:lnTo>
                      <a:pt x="87" y="133"/>
                    </a:lnTo>
                    <a:lnTo>
                      <a:pt x="68" y="154"/>
                    </a:lnTo>
                    <a:lnTo>
                      <a:pt x="49" y="147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" name="Freeform 214">
                <a:extLst>
                  <a:ext uri="{FF2B5EF4-FFF2-40B4-BE49-F238E27FC236}">
                    <a16:creationId xmlns:a16="http://schemas.microsoft.com/office/drawing/2014/main" id="{90663C32-DC91-B2C5-197C-0036987450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21" y="3283"/>
                <a:ext cx="46" cy="1"/>
              </a:xfrm>
              <a:custGeom>
                <a:avLst/>
                <a:gdLst>
                  <a:gd name="T0" fmla="*/ 46 w 46"/>
                  <a:gd name="T1" fmla="*/ 1 h 1"/>
                  <a:gd name="T2" fmla="*/ 46 w 46"/>
                  <a:gd name="T3" fmla="*/ 1 h 1"/>
                  <a:gd name="T4" fmla="*/ 0 w 46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6" h="1">
                    <a:moveTo>
                      <a:pt x="46" y="1"/>
                    </a:moveTo>
                    <a:lnTo>
                      <a:pt x="46" y="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" name="Freeform 215">
                <a:extLst>
                  <a:ext uri="{FF2B5EF4-FFF2-40B4-BE49-F238E27FC236}">
                    <a16:creationId xmlns:a16="http://schemas.microsoft.com/office/drawing/2014/main" id="{89ED3AE0-BF49-3D3F-E619-10B3083D94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90" y="1276"/>
                <a:ext cx="63" cy="221"/>
              </a:xfrm>
              <a:custGeom>
                <a:avLst/>
                <a:gdLst>
                  <a:gd name="T0" fmla="*/ 44 w 63"/>
                  <a:gd name="T1" fmla="*/ 221 h 221"/>
                  <a:gd name="T2" fmla="*/ 38 w 63"/>
                  <a:gd name="T3" fmla="*/ 180 h 221"/>
                  <a:gd name="T4" fmla="*/ 58 w 63"/>
                  <a:gd name="T5" fmla="*/ 175 h 221"/>
                  <a:gd name="T6" fmla="*/ 38 w 63"/>
                  <a:gd name="T7" fmla="*/ 164 h 221"/>
                  <a:gd name="T8" fmla="*/ 55 w 63"/>
                  <a:gd name="T9" fmla="*/ 148 h 221"/>
                  <a:gd name="T10" fmla="*/ 63 w 63"/>
                  <a:gd name="T11" fmla="*/ 126 h 221"/>
                  <a:gd name="T12" fmla="*/ 45 w 63"/>
                  <a:gd name="T13" fmla="*/ 114 h 221"/>
                  <a:gd name="T14" fmla="*/ 56 w 63"/>
                  <a:gd name="T15" fmla="*/ 95 h 221"/>
                  <a:gd name="T16" fmla="*/ 49 w 63"/>
                  <a:gd name="T17" fmla="*/ 77 h 221"/>
                  <a:gd name="T18" fmla="*/ 12 w 63"/>
                  <a:gd name="T19" fmla="*/ 59 h 221"/>
                  <a:gd name="T20" fmla="*/ 9 w 63"/>
                  <a:gd name="T21" fmla="*/ 38 h 221"/>
                  <a:gd name="T22" fmla="*/ 33 w 63"/>
                  <a:gd name="T23" fmla="*/ 32 h 221"/>
                  <a:gd name="T24" fmla="*/ 8 w 63"/>
                  <a:gd name="T25" fmla="*/ 30 h 221"/>
                  <a:gd name="T26" fmla="*/ 0 w 63"/>
                  <a:gd name="T27" fmla="*/ 0 h 2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3" h="221">
                    <a:moveTo>
                      <a:pt x="44" y="221"/>
                    </a:moveTo>
                    <a:lnTo>
                      <a:pt x="38" y="180"/>
                    </a:lnTo>
                    <a:lnTo>
                      <a:pt x="58" y="175"/>
                    </a:lnTo>
                    <a:lnTo>
                      <a:pt x="38" y="164"/>
                    </a:lnTo>
                    <a:lnTo>
                      <a:pt x="55" y="148"/>
                    </a:lnTo>
                    <a:lnTo>
                      <a:pt x="63" y="126"/>
                    </a:lnTo>
                    <a:lnTo>
                      <a:pt x="45" y="114"/>
                    </a:lnTo>
                    <a:lnTo>
                      <a:pt x="56" y="95"/>
                    </a:lnTo>
                    <a:lnTo>
                      <a:pt x="49" y="77"/>
                    </a:lnTo>
                    <a:lnTo>
                      <a:pt x="12" y="59"/>
                    </a:lnTo>
                    <a:lnTo>
                      <a:pt x="9" y="38"/>
                    </a:lnTo>
                    <a:lnTo>
                      <a:pt x="33" y="32"/>
                    </a:lnTo>
                    <a:lnTo>
                      <a:pt x="8" y="3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" name="Freeform 216">
                <a:extLst>
                  <a:ext uri="{FF2B5EF4-FFF2-40B4-BE49-F238E27FC236}">
                    <a16:creationId xmlns:a16="http://schemas.microsoft.com/office/drawing/2014/main" id="{38B051FE-6F89-8793-0CB2-5861E45295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34" y="1421"/>
                <a:ext cx="251" cy="76"/>
              </a:xfrm>
              <a:custGeom>
                <a:avLst/>
                <a:gdLst>
                  <a:gd name="T0" fmla="*/ 251 w 251"/>
                  <a:gd name="T1" fmla="*/ 25 h 76"/>
                  <a:gd name="T2" fmla="*/ 204 w 251"/>
                  <a:gd name="T3" fmla="*/ 0 h 76"/>
                  <a:gd name="T4" fmla="*/ 141 w 251"/>
                  <a:gd name="T5" fmla="*/ 28 h 76"/>
                  <a:gd name="T6" fmla="*/ 129 w 251"/>
                  <a:gd name="T7" fmla="*/ 47 h 76"/>
                  <a:gd name="T8" fmla="*/ 36 w 251"/>
                  <a:gd name="T9" fmla="*/ 50 h 76"/>
                  <a:gd name="T10" fmla="*/ 0 w 251"/>
                  <a:gd name="T11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1" h="76">
                    <a:moveTo>
                      <a:pt x="251" y="25"/>
                    </a:moveTo>
                    <a:lnTo>
                      <a:pt x="204" y="0"/>
                    </a:lnTo>
                    <a:lnTo>
                      <a:pt x="141" y="28"/>
                    </a:lnTo>
                    <a:lnTo>
                      <a:pt x="129" y="47"/>
                    </a:lnTo>
                    <a:lnTo>
                      <a:pt x="36" y="50"/>
                    </a:lnTo>
                    <a:lnTo>
                      <a:pt x="0" y="76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" name="Freeform 217">
                <a:extLst>
                  <a:ext uri="{FF2B5EF4-FFF2-40B4-BE49-F238E27FC236}">
                    <a16:creationId xmlns:a16="http://schemas.microsoft.com/office/drawing/2014/main" id="{D78E4EE1-FF39-8761-2D32-7132844BE2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13" y="1028"/>
                <a:ext cx="39" cy="108"/>
              </a:xfrm>
              <a:custGeom>
                <a:avLst/>
                <a:gdLst>
                  <a:gd name="T0" fmla="*/ 0 w 39"/>
                  <a:gd name="T1" fmla="*/ 108 h 108"/>
                  <a:gd name="T2" fmla="*/ 25 w 39"/>
                  <a:gd name="T3" fmla="*/ 77 h 108"/>
                  <a:gd name="T4" fmla="*/ 39 w 39"/>
                  <a:gd name="T5" fmla="*/ 28 h 108"/>
                  <a:gd name="T6" fmla="*/ 9 w 39"/>
                  <a:gd name="T7" fmla="*/ 0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9" h="108">
                    <a:moveTo>
                      <a:pt x="0" y="108"/>
                    </a:moveTo>
                    <a:lnTo>
                      <a:pt x="25" y="77"/>
                    </a:lnTo>
                    <a:lnTo>
                      <a:pt x="39" y="28"/>
                    </a:lnTo>
                    <a:lnTo>
                      <a:pt x="9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" name="Freeform 218">
                <a:extLst>
                  <a:ext uri="{FF2B5EF4-FFF2-40B4-BE49-F238E27FC236}">
                    <a16:creationId xmlns:a16="http://schemas.microsoft.com/office/drawing/2014/main" id="{1BFA1493-2FF6-E511-F54D-CEDDBE1783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13" y="1121"/>
                <a:ext cx="231" cy="75"/>
              </a:xfrm>
              <a:custGeom>
                <a:avLst/>
                <a:gdLst>
                  <a:gd name="T0" fmla="*/ 231 w 231"/>
                  <a:gd name="T1" fmla="*/ 75 h 75"/>
                  <a:gd name="T2" fmla="*/ 231 w 231"/>
                  <a:gd name="T3" fmla="*/ 75 h 75"/>
                  <a:gd name="T4" fmla="*/ 231 w 231"/>
                  <a:gd name="T5" fmla="*/ 55 h 75"/>
                  <a:gd name="T6" fmla="*/ 207 w 231"/>
                  <a:gd name="T7" fmla="*/ 44 h 75"/>
                  <a:gd name="T8" fmla="*/ 193 w 231"/>
                  <a:gd name="T9" fmla="*/ 1 h 75"/>
                  <a:gd name="T10" fmla="*/ 174 w 231"/>
                  <a:gd name="T11" fmla="*/ 0 h 75"/>
                  <a:gd name="T12" fmla="*/ 169 w 231"/>
                  <a:gd name="T13" fmla="*/ 18 h 75"/>
                  <a:gd name="T14" fmla="*/ 105 w 231"/>
                  <a:gd name="T15" fmla="*/ 18 h 75"/>
                  <a:gd name="T16" fmla="*/ 58 w 231"/>
                  <a:gd name="T17" fmla="*/ 42 h 75"/>
                  <a:gd name="T18" fmla="*/ 40 w 231"/>
                  <a:gd name="T19" fmla="*/ 29 h 75"/>
                  <a:gd name="T20" fmla="*/ 23 w 231"/>
                  <a:gd name="T21" fmla="*/ 40 h 75"/>
                  <a:gd name="T22" fmla="*/ 0 w 231"/>
                  <a:gd name="T23" fmla="*/ 1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31" h="75">
                    <a:moveTo>
                      <a:pt x="231" y="75"/>
                    </a:moveTo>
                    <a:lnTo>
                      <a:pt x="231" y="75"/>
                    </a:lnTo>
                    <a:lnTo>
                      <a:pt x="231" y="55"/>
                    </a:lnTo>
                    <a:lnTo>
                      <a:pt x="207" y="44"/>
                    </a:lnTo>
                    <a:lnTo>
                      <a:pt x="193" y="1"/>
                    </a:lnTo>
                    <a:lnTo>
                      <a:pt x="174" y="0"/>
                    </a:lnTo>
                    <a:lnTo>
                      <a:pt x="169" y="18"/>
                    </a:lnTo>
                    <a:lnTo>
                      <a:pt x="105" y="18"/>
                    </a:lnTo>
                    <a:lnTo>
                      <a:pt x="58" y="42"/>
                    </a:lnTo>
                    <a:lnTo>
                      <a:pt x="40" y="29"/>
                    </a:lnTo>
                    <a:lnTo>
                      <a:pt x="23" y="40"/>
                    </a:lnTo>
                    <a:lnTo>
                      <a:pt x="0" y="15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" name="Freeform 219">
                <a:extLst>
                  <a:ext uri="{FF2B5EF4-FFF2-40B4-BE49-F238E27FC236}">
                    <a16:creationId xmlns:a16="http://schemas.microsoft.com/office/drawing/2014/main" id="{E643AFDF-1D9C-23C1-ABC2-ECFEF15B53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42" y="762"/>
                <a:ext cx="80" cy="266"/>
              </a:xfrm>
              <a:custGeom>
                <a:avLst/>
                <a:gdLst>
                  <a:gd name="T0" fmla="*/ 12 w 80"/>
                  <a:gd name="T1" fmla="*/ 0 h 266"/>
                  <a:gd name="T2" fmla="*/ 12 w 80"/>
                  <a:gd name="T3" fmla="*/ 0 h 266"/>
                  <a:gd name="T4" fmla="*/ 16 w 80"/>
                  <a:gd name="T5" fmla="*/ 47 h 266"/>
                  <a:gd name="T6" fmla="*/ 75 w 80"/>
                  <a:gd name="T7" fmla="*/ 69 h 266"/>
                  <a:gd name="T8" fmla="*/ 61 w 80"/>
                  <a:gd name="T9" fmla="*/ 86 h 266"/>
                  <a:gd name="T10" fmla="*/ 77 w 80"/>
                  <a:gd name="T11" fmla="*/ 144 h 266"/>
                  <a:gd name="T12" fmla="*/ 20 w 80"/>
                  <a:gd name="T13" fmla="*/ 179 h 266"/>
                  <a:gd name="T14" fmla="*/ 31 w 80"/>
                  <a:gd name="T15" fmla="*/ 196 h 266"/>
                  <a:gd name="T16" fmla="*/ 0 w 80"/>
                  <a:gd name="T17" fmla="*/ 233 h 266"/>
                  <a:gd name="T18" fmla="*/ 12 w 80"/>
                  <a:gd name="T19" fmla="*/ 250 h 266"/>
                  <a:gd name="T20" fmla="*/ 80 w 80"/>
                  <a:gd name="T21" fmla="*/ 266 h 2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0" h="266">
                    <a:moveTo>
                      <a:pt x="12" y="0"/>
                    </a:moveTo>
                    <a:lnTo>
                      <a:pt x="12" y="0"/>
                    </a:lnTo>
                    <a:lnTo>
                      <a:pt x="16" y="47"/>
                    </a:lnTo>
                    <a:lnTo>
                      <a:pt x="75" y="69"/>
                    </a:lnTo>
                    <a:lnTo>
                      <a:pt x="61" y="86"/>
                    </a:lnTo>
                    <a:lnTo>
                      <a:pt x="77" y="144"/>
                    </a:lnTo>
                    <a:lnTo>
                      <a:pt x="20" y="179"/>
                    </a:lnTo>
                    <a:lnTo>
                      <a:pt x="31" y="196"/>
                    </a:lnTo>
                    <a:lnTo>
                      <a:pt x="0" y="233"/>
                    </a:lnTo>
                    <a:lnTo>
                      <a:pt x="12" y="250"/>
                    </a:lnTo>
                    <a:lnTo>
                      <a:pt x="80" y="266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" name="Freeform 220">
                <a:extLst>
                  <a:ext uri="{FF2B5EF4-FFF2-40B4-BE49-F238E27FC236}">
                    <a16:creationId xmlns:a16="http://schemas.microsoft.com/office/drawing/2014/main" id="{CB65E976-F2C0-6C51-4B2B-E4F1428865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10" y="1073"/>
                <a:ext cx="141" cy="74"/>
              </a:xfrm>
              <a:custGeom>
                <a:avLst/>
                <a:gdLst>
                  <a:gd name="T0" fmla="*/ 0 w 141"/>
                  <a:gd name="T1" fmla="*/ 0 h 74"/>
                  <a:gd name="T2" fmla="*/ 34 w 141"/>
                  <a:gd name="T3" fmla="*/ 68 h 74"/>
                  <a:gd name="T4" fmla="*/ 53 w 141"/>
                  <a:gd name="T5" fmla="*/ 74 h 74"/>
                  <a:gd name="T6" fmla="*/ 104 w 141"/>
                  <a:gd name="T7" fmla="*/ 41 h 74"/>
                  <a:gd name="T8" fmla="*/ 141 w 141"/>
                  <a:gd name="T9" fmla="*/ 57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1" h="74">
                    <a:moveTo>
                      <a:pt x="0" y="0"/>
                    </a:moveTo>
                    <a:lnTo>
                      <a:pt x="34" y="68"/>
                    </a:lnTo>
                    <a:lnTo>
                      <a:pt x="53" y="74"/>
                    </a:lnTo>
                    <a:lnTo>
                      <a:pt x="104" y="41"/>
                    </a:lnTo>
                    <a:lnTo>
                      <a:pt x="141" y="57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" name="Freeform 221">
                <a:extLst>
                  <a:ext uri="{FF2B5EF4-FFF2-40B4-BE49-F238E27FC236}">
                    <a16:creationId xmlns:a16="http://schemas.microsoft.com/office/drawing/2014/main" id="{AE4D1633-5A22-CD44-A5B4-EE417388F2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1" y="1130"/>
                <a:ext cx="62" cy="6"/>
              </a:xfrm>
              <a:custGeom>
                <a:avLst/>
                <a:gdLst>
                  <a:gd name="T0" fmla="*/ 62 w 62"/>
                  <a:gd name="T1" fmla="*/ 6 h 6"/>
                  <a:gd name="T2" fmla="*/ 62 w 62"/>
                  <a:gd name="T3" fmla="*/ 6 h 6"/>
                  <a:gd name="T4" fmla="*/ 0 w 62"/>
                  <a:gd name="T5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2" h="6">
                    <a:moveTo>
                      <a:pt x="62" y="6"/>
                    </a:moveTo>
                    <a:lnTo>
                      <a:pt x="62" y="6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" name="Freeform 222">
                <a:extLst>
                  <a:ext uri="{FF2B5EF4-FFF2-40B4-BE49-F238E27FC236}">
                    <a16:creationId xmlns:a16="http://schemas.microsoft.com/office/drawing/2014/main" id="{A7E16657-1814-56D3-D29B-C0D2B1B30D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90" y="1130"/>
                <a:ext cx="64" cy="302"/>
              </a:xfrm>
              <a:custGeom>
                <a:avLst/>
                <a:gdLst>
                  <a:gd name="T0" fmla="*/ 61 w 64"/>
                  <a:gd name="T1" fmla="*/ 0 h 302"/>
                  <a:gd name="T2" fmla="*/ 61 w 64"/>
                  <a:gd name="T3" fmla="*/ 87 h 302"/>
                  <a:gd name="T4" fmla="*/ 50 w 64"/>
                  <a:gd name="T5" fmla="*/ 102 h 302"/>
                  <a:gd name="T6" fmla="*/ 64 w 64"/>
                  <a:gd name="T7" fmla="*/ 225 h 302"/>
                  <a:gd name="T8" fmla="*/ 25 w 64"/>
                  <a:gd name="T9" fmla="*/ 241 h 302"/>
                  <a:gd name="T10" fmla="*/ 0 w 64"/>
                  <a:gd name="T11" fmla="*/ 302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4" h="302">
                    <a:moveTo>
                      <a:pt x="61" y="0"/>
                    </a:moveTo>
                    <a:lnTo>
                      <a:pt x="61" y="87"/>
                    </a:lnTo>
                    <a:lnTo>
                      <a:pt x="50" y="102"/>
                    </a:lnTo>
                    <a:lnTo>
                      <a:pt x="64" y="225"/>
                    </a:lnTo>
                    <a:lnTo>
                      <a:pt x="25" y="241"/>
                    </a:lnTo>
                    <a:lnTo>
                      <a:pt x="0" y="302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" name="Freeform 223">
                <a:extLst>
                  <a:ext uri="{FF2B5EF4-FFF2-40B4-BE49-F238E27FC236}">
                    <a16:creationId xmlns:a16="http://schemas.microsoft.com/office/drawing/2014/main" id="{365D19B6-229D-963C-C990-82B52C9E98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4" y="3278"/>
                <a:ext cx="407" cy="32"/>
              </a:xfrm>
              <a:custGeom>
                <a:avLst/>
                <a:gdLst>
                  <a:gd name="T0" fmla="*/ 407 w 407"/>
                  <a:gd name="T1" fmla="*/ 5 h 32"/>
                  <a:gd name="T2" fmla="*/ 346 w 407"/>
                  <a:gd name="T3" fmla="*/ 16 h 32"/>
                  <a:gd name="T4" fmla="*/ 322 w 407"/>
                  <a:gd name="T5" fmla="*/ 6 h 32"/>
                  <a:gd name="T6" fmla="*/ 288 w 407"/>
                  <a:gd name="T7" fmla="*/ 21 h 32"/>
                  <a:gd name="T8" fmla="*/ 273 w 407"/>
                  <a:gd name="T9" fmla="*/ 6 h 32"/>
                  <a:gd name="T10" fmla="*/ 256 w 407"/>
                  <a:gd name="T11" fmla="*/ 17 h 32"/>
                  <a:gd name="T12" fmla="*/ 239 w 407"/>
                  <a:gd name="T13" fmla="*/ 0 h 32"/>
                  <a:gd name="T14" fmla="*/ 170 w 407"/>
                  <a:gd name="T15" fmla="*/ 16 h 32"/>
                  <a:gd name="T16" fmla="*/ 159 w 407"/>
                  <a:gd name="T17" fmla="*/ 32 h 32"/>
                  <a:gd name="T18" fmla="*/ 140 w 407"/>
                  <a:gd name="T19" fmla="*/ 21 h 32"/>
                  <a:gd name="T20" fmla="*/ 121 w 407"/>
                  <a:gd name="T21" fmla="*/ 30 h 32"/>
                  <a:gd name="T22" fmla="*/ 113 w 407"/>
                  <a:gd name="T23" fmla="*/ 10 h 32"/>
                  <a:gd name="T24" fmla="*/ 36 w 407"/>
                  <a:gd name="T25" fmla="*/ 28 h 32"/>
                  <a:gd name="T26" fmla="*/ 0 w 407"/>
                  <a:gd name="T27" fmla="*/ 11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07" h="32">
                    <a:moveTo>
                      <a:pt x="407" y="5"/>
                    </a:moveTo>
                    <a:lnTo>
                      <a:pt x="346" y="16"/>
                    </a:lnTo>
                    <a:lnTo>
                      <a:pt x="322" y="6"/>
                    </a:lnTo>
                    <a:lnTo>
                      <a:pt x="288" y="21"/>
                    </a:lnTo>
                    <a:lnTo>
                      <a:pt x="273" y="6"/>
                    </a:lnTo>
                    <a:lnTo>
                      <a:pt x="256" y="17"/>
                    </a:lnTo>
                    <a:lnTo>
                      <a:pt x="239" y="0"/>
                    </a:lnTo>
                    <a:lnTo>
                      <a:pt x="170" y="16"/>
                    </a:lnTo>
                    <a:lnTo>
                      <a:pt x="159" y="32"/>
                    </a:lnTo>
                    <a:lnTo>
                      <a:pt x="140" y="21"/>
                    </a:lnTo>
                    <a:lnTo>
                      <a:pt x="121" y="30"/>
                    </a:lnTo>
                    <a:lnTo>
                      <a:pt x="113" y="10"/>
                    </a:lnTo>
                    <a:lnTo>
                      <a:pt x="36" y="28"/>
                    </a:lnTo>
                    <a:lnTo>
                      <a:pt x="0" y="11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" name="Line 224">
                <a:extLst>
                  <a:ext uri="{FF2B5EF4-FFF2-40B4-BE49-F238E27FC236}">
                    <a16:creationId xmlns:a16="http://schemas.microsoft.com/office/drawing/2014/main" id="{20B3BB2A-94C1-E5D3-957A-1015C29E614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2485" y="1432"/>
                <a:ext cx="5" cy="14"/>
              </a:xfrm>
              <a:prstGeom prst="line">
                <a:avLst/>
              </a:pr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" name="Freeform 225">
                <a:extLst>
                  <a:ext uri="{FF2B5EF4-FFF2-40B4-BE49-F238E27FC236}">
                    <a16:creationId xmlns:a16="http://schemas.microsoft.com/office/drawing/2014/main" id="{AED35EE9-995B-30D8-3980-8F75027B9A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40" y="1464"/>
                <a:ext cx="176" cy="70"/>
              </a:xfrm>
              <a:custGeom>
                <a:avLst/>
                <a:gdLst>
                  <a:gd name="T0" fmla="*/ 176 w 176"/>
                  <a:gd name="T1" fmla="*/ 70 h 70"/>
                  <a:gd name="T2" fmla="*/ 124 w 176"/>
                  <a:gd name="T3" fmla="*/ 70 h 70"/>
                  <a:gd name="T4" fmla="*/ 88 w 176"/>
                  <a:gd name="T5" fmla="*/ 48 h 70"/>
                  <a:gd name="T6" fmla="*/ 66 w 176"/>
                  <a:gd name="T7" fmla="*/ 56 h 70"/>
                  <a:gd name="T8" fmla="*/ 52 w 176"/>
                  <a:gd name="T9" fmla="*/ 42 h 70"/>
                  <a:gd name="T10" fmla="*/ 50 w 176"/>
                  <a:gd name="T11" fmla="*/ 18 h 70"/>
                  <a:gd name="T12" fmla="*/ 3 w 176"/>
                  <a:gd name="T13" fmla="*/ 18 h 70"/>
                  <a:gd name="T14" fmla="*/ 0 w 176"/>
                  <a:gd name="T15" fmla="*/ 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76" h="70">
                    <a:moveTo>
                      <a:pt x="176" y="70"/>
                    </a:moveTo>
                    <a:lnTo>
                      <a:pt x="124" y="70"/>
                    </a:lnTo>
                    <a:lnTo>
                      <a:pt x="88" y="48"/>
                    </a:lnTo>
                    <a:lnTo>
                      <a:pt x="66" y="56"/>
                    </a:lnTo>
                    <a:lnTo>
                      <a:pt x="52" y="42"/>
                    </a:lnTo>
                    <a:lnTo>
                      <a:pt x="50" y="18"/>
                    </a:lnTo>
                    <a:lnTo>
                      <a:pt x="3" y="18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" name="Freeform 226">
                <a:extLst>
                  <a:ext uri="{FF2B5EF4-FFF2-40B4-BE49-F238E27FC236}">
                    <a16:creationId xmlns:a16="http://schemas.microsoft.com/office/drawing/2014/main" id="{8C5598CE-F333-F901-EA0C-7A6777FB4A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5" y="703"/>
                <a:ext cx="110" cy="432"/>
              </a:xfrm>
              <a:custGeom>
                <a:avLst/>
                <a:gdLst>
                  <a:gd name="T0" fmla="*/ 0 w 110"/>
                  <a:gd name="T1" fmla="*/ 0 h 432"/>
                  <a:gd name="T2" fmla="*/ 9 w 110"/>
                  <a:gd name="T3" fmla="*/ 38 h 432"/>
                  <a:gd name="T4" fmla="*/ 47 w 110"/>
                  <a:gd name="T5" fmla="*/ 24 h 432"/>
                  <a:gd name="T6" fmla="*/ 78 w 110"/>
                  <a:gd name="T7" fmla="*/ 59 h 432"/>
                  <a:gd name="T8" fmla="*/ 86 w 110"/>
                  <a:gd name="T9" fmla="*/ 78 h 432"/>
                  <a:gd name="T10" fmla="*/ 75 w 110"/>
                  <a:gd name="T11" fmla="*/ 119 h 432"/>
                  <a:gd name="T12" fmla="*/ 110 w 110"/>
                  <a:gd name="T13" fmla="*/ 200 h 432"/>
                  <a:gd name="T14" fmla="*/ 103 w 110"/>
                  <a:gd name="T15" fmla="*/ 219 h 432"/>
                  <a:gd name="T16" fmla="*/ 88 w 110"/>
                  <a:gd name="T17" fmla="*/ 317 h 432"/>
                  <a:gd name="T18" fmla="*/ 97 w 110"/>
                  <a:gd name="T19" fmla="*/ 378 h 432"/>
                  <a:gd name="T20" fmla="*/ 86 w 110"/>
                  <a:gd name="T21" fmla="*/ 397 h 432"/>
                  <a:gd name="T22" fmla="*/ 103 w 110"/>
                  <a:gd name="T23" fmla="*/ 413 h 432"/>
                  <a:gd name="T24" fmla="*/ 102 w 110"/>
                  <a:gd name="T25" fmla="*/ 432 h 4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10" h="432">
                    <a:moveTo>
                      <a:pt x="0" y="0"/>
                    </a:moveTo>
                    <a:lnTo>
                      <a:pt x="9" y="38"/>
                    </a:lnTo>
                    <a:lnTo>
                      <a:pt x="47" y="24"/>
                    </a:lnTo>
                    <a:lnTo>
                      <a:pt x="78" y="59"/>
                    </a:lnTo>
                    <a:lnTo>
                      <a:pt x="86" y="78"/>
                    </a:lnTo>
                    <a:lnTo>
                      <a:pt x="75" y="119"/>
                    </a:lnTo>
                    <a:lnTo>
                      <a:pt x="110" y="200"/>
                    </a:lnTo>
                    <a:lnTo>
                      <a:pt x="103" y="219"/>
                    </a:lnTo>
                    <a:lnTo>
                      <a:pt x="88" y="317"/>
                    </a:lnTo>
                    <a:lnTo>
                      <a:pt x="97" y="378"/>
                    </a:lnTo>
                    <a:lnTo>
                      <a:pt x="86" y="397"/>
                    </a:lnTo>
                    <a:lnTo>
                      <a:pt x="103" y="413"/>
                    </a:lnTo>
                    <a:lnTo>
                      <a:pt x="102" y="432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" name="Freeform 227">
                <a:extLst>
                  <a:ext uri="{FF2B5EF4-FFF2-40B4-BE49-F238E27FC236}">
                    <a16:creationId xmlns:a16="http://schemas.microsoft.com/office/drawing/2014/main" id="{FA738351-6E48-3A9A-715D-6A11CD52AA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59" y="1534"/>
                <a:ext cx="239" cy="380"/>
              </a:xfrm>
              <a:custGeom>
                <a:avLst/>
                <a:gdLst>
                  <a:gd name="T0" fmla="*/ 57 w 239"/>
                  <a:gd name="T1" fmla="*/ 0 h 380"/>
                  <a:gd name="T2" fmla="*/ 52 w 239"/>
                  <a:gd name="T3" fmla="*/ 19 h 380"/>
                  <a:gd name="T4" fmla="*/ 41 w 239"/>
                  <a:gd name="T5" fmla="*/ 84 h 380"/>
                  <a:gd name="T6" fmla="*/ 0 w 239"/>
                  <a:gd name="T7" fmla="*/ 192 h 380"/>
                  <a:gd name="T8" fmla="*/ 0 w 239"/>
                  <a:gd name="T9" fmla="*/ 192 h 380"/>
                  <a:gd name="T10" fmla="*/ 38 w 239"/>
                  <a:gd name="T11" fmla="*/ 214 h 380"/>
                  <a:gd name="T12" fmla="*/ 41 w 239"/>
                  <a:gd name="T13" fmla="*/ 238 h 380"/>
                  <a:gd name="T14" fmla="*/ 62 w 239"/>
                  <a:gd name="T15" fmla="*/ 236 h 380"/>
                  <a:gd name="T16" fmla="*/ 69 w 239"/>
                  <a:gd name="T17" fmla="*/ 279 h 380"/>
                  <a:gd name="T18" fmla="*/ 90 w 239"/>
                  <a:gd name="T19" fmla="*/ 290 h 380"/>
                  <a:gd name="T20" fmla="*/ 161 w 239"/>
                  <a:gd name="T21" fmla="*/ 287 h 380"/>
                  <a:gd name="T22" fmla="*/ 151 w 239"/>
                  <a:gd name="T23" fmla="*/ 265 h 380"/>
                  <a:gd name="T24" fmla="*/ 189 w 239"/>
                  <a:gd name="T25" fmla="*/ 287 h 380"/>
                  <a:gd name="T26" fmla="*/ 190 w 239"/>
                  <a:gd name="T27" fmla="*/ 309 h 380"/>
                  <a:gd name="T28" fmla="*/ 239 w 239"/>
                  <a:gd name="T29" fmla="*/ 380 h 3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39" h="380">
                    <a:moveTo>
                      <a:pt x="57" y="0"/>
                    </a:moveTo>
                    <a:lnTo>
                      <a:pt x="52" y="19"/>
                    </a:lnTo>
                    <a:lnTo>
                      <a:pt x="41" y="84"/>
                    </a:lnTo>
                    <a:lnTo>
                      <a:pt x="0" y="192"/>
                    </a:lnTo>
                    <a:lnTo>
                      <a:pt x="0" y="192"/>
                    </a:lnTo>
                    <a:lnTo>
                      <a:pt x="38" y="214"/>
                    </a:lnTo>
                    <a:lnTo>
                      <a:pt x="41" y="238"/>
                    </a:lnTo>
                    <a:lnTo>
                      <a:pt x="62" y="236"/>
                    </a:lnTo>
                    <a:lnTo>
                      <a:pt x="69" y="279"/>
                    </a:lnTo>
                    <a:lnTo>
                      <a:pt x="90" y="290"/>
                    </a:lnTo>
                    <a:lnTo>
                      <a:pt x="161" y="287"/>
                    </a:lnTo>
                    <a:lnTo>
                      <a:pt x="151" y="265"/>
                    </a:lnTo>
                    <a:lnTo>
                      <a:pt x="189" y="287"/>
                    </a:lnTo>
                    <a:lnTo>
                      <a:pt x="190" y="309"/>
                    </a:lnTo>
                    <a:lnTo>
                      <a:pt x="239" y="38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" name="Freeform 228">
                <a:extLst>
                  <a:ext uri="{FF2B5EF4-FFF2-40B4-BE49-F238E27FC236}">
                    <a16:creationId xmlns:a16="http://schemas.microsoft.com/office/drawing/2014/main" id="{34E491AE-BCD5-E2F9-77F1-01DC772C88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76" y="1752"/>
                <a:ext cx="236" cy="47"/>
              </a:xfrm>
              <a:custGeom>
                <a:avLst/>
                <a:gdLst>
                  <a:gd name="T0" fmla="*/ 236 w 236"/>
                  <a:gd name="T1" fmla="*/ 17 h 47"/>
                  <a:gd name="T2" fmla="*/ 220 w 236"/>
                  <a:gd name="T3" fmla="*/ 0 h 47"/>
                  <a:gd name="T4" fmla="*/ 151 w 236"/>
                  <a:gd name="T5" fmla="*/ 3 h 47"/>
                  <a:gd name="T6" fmla="*/ 112 w 236"/>
                  <a:gd name="T7" fmla="*/ 7 h 47"/>
                  <a:gd name="T8" fmla="*/ 87 w 236"/>
                  <a:gd name="T9" fmla="*/ 41 h 47"/>
                  <a:gd name="T10" fmla="*/ 0 w 236"/>
                  <a:gd name="T11" fmla="*/ 4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6" h="47">
                    <a:moveTo>
                      <a:pt x="236" y="17"/>
                    </a:moveTo>
                    <a:lnTo>
                      <a:pt x="220" y="0"/>
                    </a:lnTo>
                    <a:lnTo>
                      <a:pt x="151" y="3"/>
                    </a:lnTo>
                    <a:lnTo>
                      <a:pt x="112" y="7"/>
                    </a:lnTo>
                    <a:lnTo>
                      <a:pt x="87" y="41"/>
                    </a:lnTo>
                    <a:lnTo>
                      <a:pt x="0" y="47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" name="Line 229">
                <a:extLst>
                  <a:ext uri="{FF2B5EF4-FFF2-40B4-BE49-F238E27FC236}">
                    <a16:creationId xmlns:a16="http://schemas.microsoft.com/office/drawing/2014/main" id="{3E444595-08AA-EBCE-0B64-CC4143CA0C4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2812" y="1726"/>
                <a:ext cx="47" cy="43"/>
              </a:xfrm>
              <a:prstGeom prst="line">
                <a:avLst/>
              </a:pr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" name="Freeform 230">
                <a:extLst>
                  <a:ext uri="{FF2B5EF4-FFF2-40B4-BE49-F238E27FC236}">
                    <a16:creationId xmlns:a16="http://schemas.microsoft.com/office/drawing/2014/main" id="{2E4C3F3B-6393-8130-429A-2DA2BF5F01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12" y="1769"/>
                <a:ext cx="83" cy="425"/>
              </a:xfrm>
              <a:custGeom>
                <a:avLst/>
                <a:gdLst>
                  <a:gd name="T0" fmla="*/ 77 w 83"/>
                  <a:gd name="T1" fmla="*/ 425 h 425"/>
                  <a:gd name="T2" fmla="*/ 83 w 83"/>
                  <a:gd name="T3" fmla="*/ 404 h 425"/>
                  <a:gd name="T4" fmla="*/ 52 w 83"/>
                  <a:gd name="T5" fmla="*/ 382 h 425"/>
                  <a:gd name="T6" fmla="*/ 74 w 83"/>
                  <a:gd name="T7" fmla="*/ 323 h 425"/>
                  <a:gd name="T8" fmla="*/ 30 w 83"/>
                  <a:gd name="T9" fmla="*/ 323 h 425"/>
                  <a:gd name="T10" fmla="*/ 30 w 83"/>
                  <a:gd name="T11" fmla="*/ 302 h 425"/>
                  <a:gd name="T12" fmla="*/ 16 w 83"/>
                  <a:gd name="T13" fmla="*/ 288 h 425"/>
                  <a:gd name="T14" fmla="*/ 11 w 83"/>
                  <a:gd name="T15" fmla="*/ 247 h 425"/>
                  <a:gd name="T16" fmla="*/ 35 w 83"/>
                  <a:gd name="T17" fmla="*/ 208 h 425"/>
                  <a:gd name="T18" fmla="*/ 25 w 83"/>
                  <a:gd name="T19" fmla="*/ 187 h 425"/>
                  <a:gd name="T20" fmla="*/ 6 w 83"/>
                  <a:gd name="T21" fmla="*/ 192 h 425"/>
                  <a:gd name="T22" fmla="*/ 38 w 83"/>
                  <a:gd name="T23" fmla="*/ 93 h 425"/>
                  <a:gd name="T24" fmla="*/ 19 w 83"/>
                  <a:gd name="T25" fmla="*/ 85 h 425"/>
                  <a:gd name="T26" fmla="*/ 24 w 83"/>
                  <a:gd name="T27" fmla="*/ 63 h 425"/>
                  <a:gd name="T28" fmla="*/ 0 w 83"/>
                  <a:gd name="T29" fmla="*/ 0 h 4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83" h="425">
                    <a:moveTo>
                      <a:pt x="77" y="425"/>
                    </a:moveTo>
                    <a:lnTo>
                      <a:pt x="83" y="404"/>
                    </a:lnTo>
                    <a:lnTo>
                      <a:pt x="52" y="382"/>
                    </a:lnTo>
                    <a:lnTo>
                      <a:pt x="74" y="323"/>
                    </a:lnTo>
                    <a:lnTo>
                      <a:pt x="30" y="323"/>
                    </a:lnTo>
                    <a:lnTo>
                      <a:pt x="30" y="302"/>
                    </a:lnTo>
                    <a:lnTo>
                      <a:pt x="16" y="288"/>
                    </a:lnTo>
                    <a:lnTo>
                      <a:pt x="11" y="247"/>
                    </a:lnTo>
                    <a:lnTo>
                      <a:pt x="35" y="208"/>
                    </a:lnTo>
                    <a:lnTo>
                      <a:pt x="25" y="187"/>
                    </a:lnTo>
                    <a:lnTo>
                      <a:pt x="6" y="192"/>
                    </a:lnTo>
                    <a:lnTo>
                      <a:pt x="38" y="93"/>
                    </a:lnTo>
                    <a:lnTo>
                      <a:pt x="19" y="85"/>
                    </a:lnTo>
                    <a:lnTo>
                      <a:pt x="24" y="63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" name="Freeform 231">
                <a:extLst>
                  <a:ext uri="{FF2B5EF4-FFF2-40B4-BE49-F238E27FC236}">
                    <a16:creationId xmlns:a16="http://schemas.microsoft.com/office/drawing/2014/main" id="{34729B27-47A1-DE04-FFB1-2871B49122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46" y="1446"/>
                <a:ext cx="121" cy="326"/>
              </a:xfrm>
              <a:custGeom>
                <a:avLst/>
                <a:gdLst>
                  <a:gd name="T0" fmla="*/ 55 w 121"/>
                  <a:gd name="T1" fmla="*/ 326 h 326"/>
                  <a:gd name="T2" fmla="*/ 52 w 121"/>
                  <a:gd name="T3" fmla="*/ 306 h 326"/>
                  <a:gd name="T4" fmla="*/ 33 w 121"/>
                  <a:gd name="T5" fmla="*/ 295 h 326"/>
                  <a:gd name="T6" fmla="*/ 52 w 121"/>
                  <a:gd name="T7" fmla="*/ 263 h 326"/>
                  <a:gd name="T8" fmla="*/ 46 w 121"/>
                  <a:gd name="T9" fmla="*/ 244 h 326"/>
                  <a:gd name="T10" fmla="*/ 20 w 121"/>
                  <a:gd name="T11" fmla="*/ 211 h 326"/>
                  <a:gd name="T12" fmla="*/ 0 w 121"/>
                  <a:gd name="T13" fmla="*/ 205 h 326"/>
                  <a:gd name="T14" fmla="*/ 20 w 121"/>
                  <a:gd name="T15" fmla="*/ 189 h 326"/>
                  <a:gd name="T16" fmla="*/ 121 w 121"/>
                  <a:gd name="T17" fmla="*/ 173 h 326"/>
                  <a:gd name="T18" fmla="*/ 119 w 121"/>
                  <a:gd name="T19" fmla="*/ 132 h 326"/>
                  <a:gd name="T20" fmla="*/ 58 w 121"/>
                  <a:gd name="T21" fmla="*/ 109 h 326"/>
                  <a:gd name="T22" fmla="*/ 72 w 121"/>
                  <a:gd name="T23" fmla="*/ 92 h 326"/>
                  <a:gd name="T24" fmla="*/ 93 w 121"/>
                  <a:gd name="T25" fmla="*/ 95 h 326"/>
                  <a:gd name="T26" fmla="*/ 39 w 121"/>
                  <a:gd name="T27" fmla="*/ 0 h 3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1" h="326">
                    <a:moveTo>
                      <a:pt x="55" y="326"/>
                    </a:moveTo>
                    <a:lnTo>
                      <a:pt x="52" y="306"/>
                    </a:lnTo>
                    <a:lnTo>
                      <a:pt x="33" y="295"/>
                    </a:lnTo>
                    <a:lnTo>
                      <a:pt x="52" y="263"/>
                    </a:lnTo>
                    <a:lnTo>
                      <a:pt x="46" y="244"/>
                    </a:lnTo>
                    <a:lnTo>
                      <a:pt x="20" y="211"/>
                    </a:lnTo>
                    <a:lnTo>
                      <a:pt x="0" y="205"/>
                    </a:lnTo>
                    <a:lnTo>
                      <a:pt x="20" y="189"/>
                    </a:lnTo>
                    <a:lnTo>
                      <a:pt x="121" y="173"/>
                    </a:lnTo>
                    <a:lnTo>
                      <a:pt x="119" y="132"/>
                    </a:lnTo>
                    <a:lnTo>
                      <a:pt x="58" y="109"/>
                    </a:lnTo>
                    <a:lnTo>
                      <a:pt x="72" y="92"/>
                    </a:lnTo>
                    <a:lnTo>
                      <a:pt x="93" y="95"/>
                    </a:lnTo>
                    <a:lnTo>
                      <a:pt x="39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" name="Freeform 232">
                <a:extLst>
                  <a:ext uri="{FF2B5EF4-FFF2-40B4-BE49-F238E27FC236}">
                    <a16:creationId xmlns:a16="http://schemas.microsoft.com/office/drawing/2014/main" id="{8AF64200-38F1-09D1-6E49-6DD222CD54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53" y="1747"/>
                <a:ext cx="248" cy="93"/>
              </a:xfrm>
              <a:custGeom>
                <a:avLst/>
                <a:gdLst>
                  <a:gd name="T0" fmla="*/ 0 w 248"/>
                  <a:gd name="T1" fmla="*/ 14 h 93"/>
                  <a:gd name="T2" fmla="*/ 42 w 248"/>
                  <a:gd name="T3" fmla="*/ 58 h 93"/>
                  <a:gd name="T4" fmla="*/ 125 w 248"/>
                  <a:gd name="T5" fmla="*/ 93 h 93"/>
                  <a:gd name="T6" fmla="*/ 127 w 248"/>
                  <a:gd name="T7" fmla="*/ 27 h 93"/>
                  <a:gd name="T8" fmla="*/ 151 w 248"/>
                  <a:gd name="T9" fmla="*/ 23 h 93"/>
                  <a:gd name="T10" fmla="*/ 151 w 248"/>
                  <a:gd name="T11" fmla="*/ 47 h 93"/>
                  <a:gd name="T12" fmla="*/ 166 w 248"/>
                  <a:gd name="T13" fmla="*/ 58 h 93"/>
                  <a:gd name="T14" fmla="*/ 184 w 248"/>
                  <a:gd name="T15" fmla="*/ 44 h 93"/>
                  <a:gd name="T16" fmla="*/ 180 w 248"/>
                  <a:gd name="T17" fmla="*/ 23 h 93"/>
                  <a:gd name="T18" fmla="*/ 202 w 248"/>
                  <a:gd name="T19" fmla="*/ 17 h 93"/>
                  <a:gd name="T20" fmla="*/ 213 w 248"/>
                  <a:gd name="T21" fmla="*/ 0 h 93"/>
                  <a:gd name="T22" fmla="*/ 248 w 248"/>
                  <a:gd name="T23" fmla="*/ 25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48" h="93">
                    <a:moveTo>
                      <a:pt x="0" y="14"/>
                    </a:moveTo>
                    <a:lnTo>
                      <a:pt x="42" y="58"/>
                    </a:lnTo>
                    <a:lnTo>
                      <a:pt x="125" y="93"/>
                    </a:lnTo>
                    <a:lnTo>
                      <a:pt x="127" y="27"/>
                    </a:lnTo>
                    <a:lnTo>
                      <a:pt x="151" y="23"/>
                    </a:lnTo>
                    <a:lnTo>
                      <a:pt x="151" y="47"/>
                    </a:lnTo>
                    <a:lnTo>
                      <a:pt x="166" y="58"/>
                    </a:lnTo>
                    <a:lnTo>
                      <a:pt x="184" y="44"/>
                    </a:lnTo>
                    <a:lnTo>
                      <a:pt x="180" y="23"/>
                    </a:lnTo>
                    <a:lnTo>
                      <a:pt x="202" y="17"/>
                    </a:lnTo>
                    <a:lnTo>
                      <a:pt x="213" y="0"/>
                    </a:lnTo>
                    <a:lnTo>
                      <a:pt x="248" y="25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" name="Freeform 233">
                <a:extLst>
                  <a:ext uri="{FF2B5EF4-FFF2-40B4-BE49-F238E27FC236}">
                    <a16:creationId xmlns:a16="http://schemas.microsoft.com/office/drawing/2014/main" id="{9B93803C-8C11-6B74-C577-D6D5CFEDD2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76" y="1799"/>
                <a:ext cx="95" cy="294"/>
              </a:xfrm>
              <a:custGeom>
                <a:avLst/>
                <a:gdLst>
                  <a:gd name="T0" fmla="*/ 0 w 95"/>
                  <a:gd name="T1" fmla="*/ 0 h 294"/>
                  <a:gd name="T2" fmla="*/ 16 w 95"/>
                  <a:gd name="T3" fmla="*/ 41 h 294"/>
                  <a:gd name="T4" fmla="*/ 44 w 95"/>
                  <a:gd name="T5" fmla="*/ 69 h 294"/>
                  <a:gd name="T6" fmla="*/ 79 w 95"/>
                  <a:gd name="T7" fmla="*/ 197 h 294"/>
                  <a:gd name="T8" fmla="*/ 77 w 95"/>
                  <a:gd name="T9" fmla="*/ 248 h 294"/>
                  <a:gd name="T10" fmla="*/ 95 w 95"/>
                  <a:gd name="T11" fmla="*/ 263 h 294"/>
                  <a:gd name="T12" fmla="*/ 30 w 95"/>
                  <a:gd name="T13" fmla="*/ 294 h 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5" h="294">
                    <a:moveTo>
                      <a:pt x="0" y="0"/>
                    </a:moveTo>
                    <a:lnTo>
                      <a:pt x="16" y="41"/>
                    </a:lnTo>
                    <a:lnTo>
                      <a:pt x="44" y="69"/>
                    </a:lnTo>
                    <a:lnTo>
                      <a:pt x="79" y="197"/>
                    </a:lnTo>
                    <a:lnTo>
                      <a:pt x="77" y="248"/>
                    </a:lnTo>
                    <a:lnTo>
                      <a:pt x="95" y="263"/>
                    </a:lnTo>
                    <a:lnTo>
                      <a:pt x="30" y="294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" name="Line 234">
                <a:extLst>
                  <a:ext uri="{FF2B5EF4-FFF2-40B4-BE49-F238E27FC236}">
                    <a16:creationId xmlns:a16="http://schemas.microsoft.com/office/drawing/2014/main" id="{F2385657-D286-3779-D2C6-F48C68D8D8C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2501" y="1772"/>
                <a:ext cx="75" cy="27"/>
              </a:xfrm>
              <a:prstGeom prst="line">
                <a:avLst/>
              </a:pr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" name="Freeform 235">
                <a:extLst>
                  <a:ext uri="{FF2B5EF4-FFF2-40B4-BE49-F238E27FC236}">
                    <a16:creationId xmlns:a16="http://schemas.microsoft.com/office/drawing/2014/main" id="{DC3C7E7C-2828-3002-D378-AB44B4D6F9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92" y="2062"/>
                <a:ext cx="114" cy="31"/>
              </a:xfrm>
              <a:custGeom>
                <a:avLst/>
                <a:gdLst>
                  <a:gd name="T0" fmla="*/ 114 w 114"/>
                  <a:gd name="T1" fmla="*/ 31 h 31"/>
                  <a:gd name="T2" fmla="*/ 97 w 114"/>
                  <a:gd name="T3" fmla="*/ 19 h 31"/>
                  <a:gd name="T4" fmla="*/ 53 w 114"/>
                  <a:gd name="T5" fmla="*/ 20 h 31"/>
                  <a:gd name="T6" fmla="*/ 62 w 114"/>
                  <a:gd name="T7" fmla="*/ 0 h 31"/>
                  <a:gd name="T8" fmla="*/ 0 w 114"/>
                  <a:gd name="T9" fmla="*/ 2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4" h="31">
                    <a:moveTo>
                      <a:pt x="114" y="31"/>
                    </a:moveTo>
                    <a:lnTo>
                      <a:pt x="97" y="19"/>
                    </a:lnTo>
                    <a:lnTo>
                      <a:pt x="53" y="20"/>
                    </a:lnTo>
                    <a:lnTo>
                      <a:pt x="62" y="0"/>
                    </a:lnTo>
                    <a:lnTo>
                      <a:pt x="0" y="23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" name="Freeform 236">
                <a:extLst>
                  <a:ext uri="{FF2B5EF4-FFF2-40B4-BE49-F238E27FC236}">
                    <a16:creationId xmlns:a16="http://schemas.microsoft.com/office/drawing/2014/main" id="{25486014-BE50-C03B-BBBD-66B01AC8F2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0" y="3212"/>
                <a:ext cx="39" cy="238"/>
              </a:xfrm>
              <a:custGeom>
                <a:avLst/>
                <a:gdLst>
                  <a:gd name="T0" fmla="*/ 8 w 39"/>
                  <a:gd name="T1" fmla="*/ 238 h 238"/>
                  <a:gd name="T2" fmla="*/ 11 w 39"/>
                  <a:gd name="T3" fmla="*/ 214 h 238"/>
                  <a:gd name="T4" fmla="*/ 28 w 39"/>
                  <a:gd name="T5" fmla="*/ 202 h 238"/>
                  <a:gd name="T6" fmla="*/ 12 w 39"/>
                  <a:gd name="T7" fmla="*/ 156 h 238"/>
                  <a:gd name="T8" fmla="*/ 20 w 39"/>
                  <a:gd name="T9" fmla="*/ 137 h 238"/>
                  <a:gd name="T10" fmla="*/ 39 w 39"/>
                  <a:gd name="T11" fmla="*/ 134 h 238"/>
                  <a:gd name="T12" fmla="*/ 0 w 39"/>
                  <a:gd name="T13" fmla="*/ 69 h 238"/>
                  <a:gd name="T14" fmla="*/ 14 w 39"/>
                  <a:gd name="T15" fmla="*/ 33 h 238"/>
                  <a:gd name="T16" fmla="*/ 37 w 39"/>
                  <a:gd name="T17" fmla="*/ 27 h 238"/>
                  <a:gd name="T18" fmla="*/ 23 w 39"/>
                  <a:gd name="T19" fmla="*/ 0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9" h="238">
                    <a:moveTo>
                      <a:pt x="8" y="238"/>
                    </a:moveTo>
                    <a:lnTo>
                      <a:pt x="11" y="214"/>
                    </a:lnTo>
                    <a:lnTo>
                      <a:pt x="28" y="202"/>
                    </a:lnTo>
                    <a:lnTo>
                      <a:pt x="12" y="156"/>
                    </a:lnTo>
                    <a:lnTo>
                      <a:pt x="20" y="137"/>
                    </a:lnTo>
                    <a:lnTo>
                      <a:pt x="39" y="134"/>
                    </a:lnTo>
                    <a:lnTo>
                      <a:pt x="0" y="69"/>
                    </a:lnTo>
                    <a:lnTo>
                      <a:pt x="14" y="33"/>
                    </a:lnTo>
                    <a:lnTo>
                      <a:pt x="37" y="27"/>
                    </a:lnTo>
                    <a:lnTo>
                      <a:pt x="23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" name="Freeform 237">
                <a:extLst>
                  <a:ext uri="{FF2B5EF4-FFF2-40B4-BE49-F238E27FC236}">
                    <a16:creationId xmlns:a16="http://schemas.microsoft.com/office/drawing/2014/main" id="{964B1BB9-3767-3AC7-9854-87E7BCCD72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72" y="2106"/>
                <a:ext cx="19" cy="19"/>
              </a:xfrm>
              <a:custGeom>
                <a:avLst/>
                <a:gdLst>
                  <a:gd name="T0" fmla="*/ 17 w 19"/>
                  <a:gd name="T1" fmla="*/ 17 h 19"/>
                  <a:gd name="T2" fmla="*/ 17 w 19"/>
                  <a:gd name="T3" fmla="*/ 15 h 19"/>
                  <a:gd name="T4" fmla="*/ 19 w 19"/>
                  <a:gd name="T5" fmla="*/ 15 h 19"/>
                  <a:gd name="T6" fmla="*/ 17 w 19"/>
                  <a:gd name="T7" fmla="*/ 15 h 19"/>
                  <a:gd name="T8" fmla="*/ 0 w 19"/>
                  <a:gd name="T9" fmla="*/ 0 h 19"/>
                  <a:gd name="T10" fmla="*/ 0 w 19"/>
                  <a:gd name="T11" fmla="*/ 1 h 19"/>
                  <a:gd name="T12" fmla="*/ 8 w 19"/>
                  <a:gd name="T13" fmla="*/ 19 h 19"/>
                  <a:gd name="T14" fmla="*/ 13 w 19"/>
                  <a:gd name="T15" fmla="*/ 17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" h="19">
                    <a:moveTo>
                      <a:pt x="17" y="17"/>
                    </a:moveTo>
                    <a:lnTo>
                      <a:pt x="17" y="15"/>
                    </a:lnTo>
                    <a:lnTo>
                      <a:pt x="19" y="15"/>
                    </a:lnTo>
                    <a:lnTo>
                      <a:pt x="17" y="15"/>
                    </a:lnTo>
                    <a:lnTo>
                      <a:pt x="0" y="0"/>
                    </a:lnTo>
                    <a:lnTo>
                      <a:pt x="0" y="1"/>
                    </a:lnTo>
                    <a:lnTo>
                      <a:pt x="8" y="19"/>
                    </a:lnTo>
                    <a:lnTo>
                      <a:pt x="13" y="17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5" name="Line 238">
                <a:extLst>
                  <a:ext uri="{FF2B5EF4-FFF2-40B4-BE49-F238E27FC236}">
                    <a16:creationId xmlns:a16="http://schemas.microsoft.com/office/drawing/2014/main" id="{A3ABE176-845D-8684-8CEE-228CDD152AA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613" y="3209"/>
                <a:ext cx="2" cy="3"/>
              </a:xfrm>
              <a:prstGeom prst="line">
                <a:avLst/>
              </a:pr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6" name="Freeform 239">
                <a:extLst>
                  <a:ext uri="{FF2B5EF4-FFF2-40B4-BE49-F238E27FC236}">
                    <a16:creationId xmlns:a16="http://schemas.microsoft.com/office/drawing/2014/main" id="{60C17C0F-C5CC-A054-F8AB-88AAA93E00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1" y="3137"/>
                <a:ext cx="322" cy="107"/>
              </a:xfrm>
              <a:custGeom>
                <a:avLst/>
                <a:gdLst>
                  <a:gd name="T0" fmla="*/ 322 w 322"/>
                  <a:gd name="T1" fmla="*/ 75 h 107"/>
                  <a:gd name="T2" fmla="*/ 322 w 322"/>
                  <a:gd name="T3" fmla="*/ 75 h 107"/>
                  <a:gd name="T4" fmla="*/ 275 w 322"/>
                  <a:gd name="T5" fmla="*/ 103 h 107"/>
                  <a:gd name="T6" fmla="*/ 253 w 322"/>
                  <a:gd name="T7" fmla="*/ 107 h 107"/>
                  <a:gd name="T8" fmla="*/ 168 w 322"/>
                  <a:gd name="T9" fmla="*/ 72 h 107"/>
                  <a:gd name="T10" fmla="*/ 143 w 322"/>
                  <a:gd name="T11" fmla="*/ 77 h 107"/>
                  <a:gd name="T12" fmla="*/ 112 w 322"/>
                  <a:gd name="T13" fmla="*/ 61 h 107"/>
                  <a:gd name="T14" fmla="*/ 74 w 322"/>
                  <a:gd name="T15" fmla="*/ 20 h 107"/>
                  <a:gd name="T16" fmla="*/ 0 w 322"/>
                  <a:gd name="T17" fmla="*/ 0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22" h="107">
                    <a:moveTo>
                      <a:pt x="322" y="75"/>
                    </a:moveTo>
                    <a:lnTo>
                      <a:pt x="322" y="75"/>
                    </a:lnTo>
                    <a:lnTo>
                      <a:pt x="275" y="103"/>
                    </a:lnTo>
                    <a:lnTo>
                      <a:pt x="253" y="107"/>
                    </a:lnTo>
                    <a:lnTo>
                      <a:pt x="168" y="72"/>
                    </a:lnTo>
                    <a:lnTo>
                      <a:pt x="143" y="77"/>
                    </a:lnTo>
                    <a:lnTo>
                      <a:pt x="112" y="61"/>
                    </a:lnTo>
                    <a:lnTo>
                      <a:pt x="74" y="2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7" name="Freeform 240">
                <a:extLst>
                  <a:ext uri="{FF2B5EF4-FFF2-40B4-BE49-F238E27FC236}">
                    <a16:creationId xmlns:a16="http://schemas.microsoft.com/office/drawing/2014/main" id="{047B47D4-B7E6-6663-1581-CECEB4A68C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06" y="2093"/>
                <a:ext cx="190" cy="153"/>
              </a:xfrm>
              <a:custGeom>
                <a:avLst/>
                <a:gdLst>
                  <a:gd name="T0" fmla="*/ 0 w 190"/>
                  <a:gd name="T1" fmla="*/ 0 h 153"/>
                  <a:gd name="T2" fmla="*/ 0 w 190"/>
                  <a:gd name="T3" fmla="*/ 27 h 153"/>
                  <a:gd name="T4" fmla="*/ 43 w 190"/>
                  <a:gd name="T5" fmla="*/ 73 h 153"/>
                  <a:gd name="T6" fmla="*/ 165 w 190"/>
                  <a:gd name="T7" fmla="*/ 120 h 153"/>
                  <a:gd name="T8" fmla="*/ 190 w 190"/>
                  <a:gd name="T9" fmla="*/ 153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0" h="153">
                    <a:moveTo>
                      <a:pt x="0" y="0"/>
                    </a:moveTo>
                    <a:lnTo>
                      <a:pt x="0" y="27"/>
                    </a:lnTo>
                    <a:lnTo>
                      <a:pt x="43" y="73"/>
                    </a:lnTo>
                    <a:lnTo>
                      <a:pt x="165" y="120"/>
                    </a:lnTo>
                    <a:lnTo>
                      <a:pt x="190" y="153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8" name="Freeform 241">
                <a:extLst>
                  <a:ext uri="{FF2B5EF4-FFF2-40B4-BE49-F238E27FC236}">
                    <a16:creationId xmlns:a16="http://schemas.microsoft.com/office/drawing/2014/main" id="{BC5673E7-556B-3365-41A9-526BC72CC2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96" y="2194"/>
                <a:ext cx="93" cy="52"/>
              </a:xfrm>
              <a:custGeom>
                <a:avLst/>
                <a:gdLst>
                  <a:gd name="T0" fmla="*/ 0 w 93"/>
                  <a:gd name="T1" fmla="*/ 52 h 52"/>
                  <a:gd name="T2" fmla="*/ 19 w 93"/>
                  <a:gd name="T3" fmla="*/ 41 h 52"/>
                  <a:gd name="T4" fmla="*/ 22 w 93"/>
                  <a:gd name="T5" fmla="*/ 20 h 52"/>
                  <a:gd name="T6" fmla="*/ 62 w 93"/>
                  <a:gd name="T7" fmla="*/ 1 h 52"/>
                  <a:gd name="T8" fmla="*/ 88 w 93"/>
                  <a:gd name="T9" fmla="*/ 5 h 52"/>
                  <a:gd name="T10" fmla="*/ 93 w 93"/>
                  <a:gd name="T11" fmla="*/ 0 h 52"/>
                  <a:gd name="T12" fmla="*/ 93 w 93"/>
                  <a:gd name="T13" fmla="*/ 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3" h="52">
                    <a:moveTo>
                      <a:pt x="0" y="52"/>
                    </a:moveTo>
                    <a:lnTo>
                      <a:pt x="19" y="41"/>
                    </a:lnTo>
                    <a:lnTo>
                      <a:pt x="22" y="20"/>
                    </a:lnTo>
                    <a:lnTo>
                      <a:pt x="62" y="1"/>
                    </a:lnTo>
                    <a:lnTo>
                      <a:pt x="88" y="5"/>
                    </a:lnTo>
                    <a:lnTo>
                      <a:pt x="93" y="0"/>
                    </a:lnTo>
                    <a:lnTo>
                      <a:pt x="93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9" name="Freeform 242">
                <a:extLst>
                  <a:ext uri="{FF2B5EF4-FFF2-40B4-BE49-F238E27FC236}">
                    <a16:creationId xmlns:a16="http://schemas.microsoft.com/office/drawing/2014/main" id="{58290E75-534F-BAF3-E161-0063EC01E8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27" y="3045"/>
                <a:ext cx="88" cy="164"/>
              </a:xfrm>
              <a:custGeom>
                <a:avLst/>
                <a:gdLst>
                  <a:gd name="T0" fmla="*/ 0 w 88"/>
                  <a:gd name="T1" fmla="*/ 0 h 164"/>
                  <a:gd name="T2" fmla="*/ 16 w 88"/>
                  <a:gd name="T3" fmla="*/ 38 h 164"/>
                  <a:gd name="T4" fmla="*/ 6 w 88"/>
                  <a:gd name="T5" fmla="*/ 60 h 164"/>
                  <a:gd name="T6" fmla="*/ 33 w 88"/>
                  <a:gd name="T7" fmla="*/ 96 h 164"/>
                  <a:gd name="T8" fmla="*/ 20 w 88"/>
                  <a:gd name="T9" fmla="*/ 114 h 164"/>
                  <a:gd name="T10" fmla="*/ 45 w 88"/>
                  <a:gd name="T11" fmla="*/ 121 h 164"/>
                  <a:gd name="T12" fmla="*/ 88 w 88"/>
                  <a:gd name="T13" fmla="*/ 164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8" h="164">
                    <a:moveTo>
                      <a:pt x="0" y="0"/>
                    </a:moveTo>
                    <a:lnTo>
                      <a:pt x="16" y="38"/>
                    </a:lnTo>
                    <a:lnTo>
                      <a:pt x="6" y="60"/>
                    </a:lnTo>
                    <a:lnTo>
                      <a:pt x="33" y="96"/>
                    </a:lnTo>
                    <a:lnTo>
                      <a:pt x="20" y="114"/>
                    </a:lnTo>
                    <a:lnTo>
                      <a:pt x="45" y="121"/>
                    </a:lnTo>
                    <a:lnTo>
                      <a:pt x="88" y="164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0" name="Freeform 243">
                <a:extLst>
                  <a:ext uri="{FF2B5EF4-FFF2-40B4-BE49-F238E27FC236}">
                    <a16:creationId xmlns:a16="http://schemas.microsoft.com/office/drawing/2014/main" id="{EAA6ECD5-F9BA-112F-04EA-13532B1D52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22" y="1497"/>
                <a:ext cx="112" cy="74"/>
              </a:xfrm>
              <a:custGeom>
                <a:avLst/>
                <a:gdLst>
                  <a:gd name="T0" fmla="*/ 0 w 112"/>
                  <a:gd name="T1" fmla="*/ 74 h 74"/>
                  <a:gd name="T2" fmla="*/ 109 w 112"/>
                  <a:gd name="T3" fmla="*/ 42 h 74"/>
                  <a:gd name="T4" fmla="*/ 112 w 112"/>
                  <a:gd name="T5" fmla="*/ 0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2" h="74">
                    <a:moveTo>
                      <a:pt x="0" y="74"/>
                    </a:moveTo>
                    <a:lnTo>
                      <a:pt x="109" y="42"/>
                    </a:lnTo>
                    <a:lnTo>
                      <a:pt x="112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1" name="Freeform 244">
                <a:extLst>
                  <a:ext uri="{FF2B5EF4-FFF2-40B4-BE49-F238E27FC236}">
                    <a16:creationId xmlns:a16="http://schemas.microsoft.com/office/drawing/2014/main" id="{D1911EB4-C152-91B9-1968-65677255F2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5" y="3170"/>
                <a:ext cx="275" cy="63"/>
              </a:xfrm>
              <a:custGeom>
                <a:avLst/>
                <a:gdLst>
                  <a:gd name="T0" fmla="*/ 275 w 275"/>
                  <a:gd name="T1" fmla="*/ 0 h 63"/>
                  <a:gd name="T2" fmla="*/ 206 w 275"/>
                  <a:gd name="T3" fmla="*/ 3 h 63"/>
                  <a:gd name="T4" fmla="*/ 198 w 275"/>
                  <a:gd name="T5" fmla="*/ 26 h 63"/>
                  <a:gd name="T6" fmla="*/ 155 w 275"/>
                  <a:gd name="T7" fmla="*/ 1 h 63"/>
                  <a:gd name="T8" fmla="*/ 85 w 275"/>
                  <a:gd name="T9" fmla="*/ 63 h 63"/>
                  <a:gd name="T10" fmla="*/ 56 w 275"/>
                  <a:gd name="T11" fmla="*/ 28 h 63"/>
                  <a:gd name="T12" fmla="*/ 38 w 275"/>
                  <a:gd name="T13" fmla="*/ 40 h 63"/>
                  <a:gd name="T14" fmla="*/ 0 w 275"/>
                  <a:gd name="T15" fmla="*/ 39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75" h="63">
                    <a:moveTo>
                      <a:pt x="275" y="0"/>
                    </a:moveTo>
                    <a:lnTo>
                      <a:pt x="206" y="3"/>
                    </a:lnTo>
                    <a:lnTo>
                      <a:pt x="198" y="26"/>
                    </a:lnTo>
                    <a:lnTo>
                      <a:pt x="155" y="1"/>
                    </a:lnTo>
                    <a:lnTo>
                      <a:pt x="85" y="63"/>
                    </a:lnTo>
                    <a:lnTo>
                      <a:pt x="56" y="28"/>
                    </a:lnTo>
                    <a:lnTo>
                      <a:pt x="38" y="40"/>
                    </a:lnTo>
                    <a:lnTo>
                      <a:pt x="0" y="39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2" name="Freeform 245">
                <a:extLst>
                  <a:ext uri="{FF2B5EF4-FFF2-40B4-BE49-F238E27FC236}">
                    <a16:creationId xmlns:a16="http://schemas.microsoft.com/office/drawing/2014/main" id="{AADE7734-5FE6-7ACD-0CAB-80B81702A7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85" y="2246"/>
                <a:ext cx="133" cy="340"/>
              </a:xfrm>
              <a:custGeom>
                <a:avLst/>
                <a:gdLst>
                  <a:gd name="T0" fmla="*/ 111 w 133"/>
                  <a:gd name="T1" fmla="*/ 0 h 340"/>
                  <a:gd name="T2" fmla="*/ 93 w 133"/>
                  <a:gd name="T3" fmla="*/ 82 h 340"/>
                  <a:gd name="T4" fmla="*/ 74 w 133"/>
                  <a:gd name="T5" fmla="*/ 83 h 340"/>
                  <a:gd name="T6" fmla="*/ 58 w 133"/>
                  <a:gd name="T7" fmla="*/ 69 h 340"/>
                  <a:gd name="T8" fmla="*/ 0 w 133"/>
                  <a:gd name="T9" fmla="*/ 91 h 340"/>
                  <a:gd name="T10" fmla="*/ 23 w 133"/>
                  <a:gd name="T11" fmla="*/ 132 h 340"/>
                  <a:gd name="T12" fmla="*/ 8 w 133"/>
                  <a:gd name="T13" fmla="*/ 146 h 340"/>
                  <a:gd name="T14" fmla="*/ 42 w 133"/>
                  <a:gd name="T15" fmla="*/ 168 h 340"/>
                  <a:gd name="T16" fmla="*/ 44 w 133"/>
                  <a:gd name="T17" fmla="*/ 190 h 340"/>
                  <a:gd name="T18" fmla="*/ 61 w 133"/>
                  <a:gd name="T19" fmla="*/ 201 h 340"/>
                  <a:gd name="T20" fmla="*/ 49 w 133"/>
                  <a:gd name="T21" fmla="*/ 220 h 340"/>
                  <a:gd name="T22" fmla="*/ 60 w 133"/>
                  <a:gd name="T23" fmla="*/ 239 h 340"/>
                  <a:gd name="T24" fmla="*/ 44 w 133"/>
                  <a:gd name="T25" fmla="*/ 250 h 340"/>
                  <a:gd name="T26" fmla="*/ 60 w 133"/>
                  <a:gd name="T27" fmla="*/ 264 h 340"/>
                  <a:gd name="T28" fmla="*/ 47 w 133"/>
                  <a:gd name="T29" fmla="*/ 286 h 340"/>
                  <a:gd name="T30" fmla="*/ 89 w 133"/>
                  <a:gd name="T31" fmla="*/ 294 h 340"/>
                  <a:gd name="T32" fmla="*/ 133 w 133"/>
                  <a:gd name="T33" fmla="*/ 340 h 340"/>
                  <a:gd name="T34" fmla="*/ 133 w 133"/>
                  <a:gd name="T35" fmla="*/ 340 h 3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33" h="340">
                    <a:moveTo>
                      <a:pt x="111" y="0"/>
                    </a:moveTo>
                    <a:lnTo>
                      <a:pt x="93" y="82"/>
                    </a:lnTo>
                    <a:lnTo>
                      <a:pt x="74" y="83"/>
                    </a:lnTo>
                    <a:lnTo>
                      <a:pt x="58" y="69"/>
                    </a:lnTo>
                    <a:lnTo>
                      <a:pt x="0" y="91"/>
                    </a:lnTo>
                    <a:lnTo>
                      <a:pt x="23" y="132"/>
                    </a:lnTo>
                    <a:lnTo>
                      <a:pt x="8" y="146"/>
                    </a:lnTo>
                    <a:lnTo>
                      <a:pt x="42" y="168"/>
                    </a:lnTo>
                    <a:lnTo>
                      <a:pt x="44" y="190"/>
                    </a:lnTo>
                    <a:lnTo>
                      <a:pt x="61" y="201"/>
                    </a:lnTo>
                    <a:lnTo>
                      <a:pt x="49" y="220"/>
                    </a:lnTo>
                    <a:lnTo>
                      <a:pt x="60" y="239"/>
                    </a:lnTo>
                    <a:lnTo>
                      <a:pt x="44" y="250"/>
                    </a:lnTo>
                    <a:lnTo>
                      <a:pt x="60" y="264"/>
                    </a:lnTo>
                    <a:lnTo>
                      <a:pt x="47" y="286"/>
                    </a:lnTo>
                    <a:lnTo>
                      <a:pt x="89" y="294"/>
                    </a:lnTo>
                    <a:lnTo>
                      <a:pt x="133" y="340"/>
                    </a:lnTo>
                    <a:lnTo>
                      <a:pt x="133" y="34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3" name="Freeform 246">
                <a:extLst>
                  <a:ext uri="{FF2B5EF4-FFF2-40B4-BE49-F238E27FC236}">
                    <a16:creationId xmlns:a16="http://schemas.microsoft.com/office/drawing/2014/main" id="{C421C24E-6C73-EFD7-3C24-559809D5FB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98" y="2513"/>
                <a:ext cx="206" cy="110"/>
              </a:xfrm>
              <a:custGeom>
                <a:avLst/>
                <a:gdLst>
                  <a:gd name="T0" fmla="*/ 206 w 206"/>
                  <a:gd name="T1" fmla="*/ 110 h 110"/>
                  <a:gd name="T2" fmla="*/ 140 w 206"/>
                  <a:gd name="T3" fmla="*/ 104 h 110"/>
                  <a:gd name="T4" fmla="*/ 96 w 206"/>
                  <a:gd name="T5" fmla="*/ 73 h 110"/>
                  <a:gd name="T6" fmla="*/ 93 w 206"/>
                  <a:gd name="T7" fmla="*/ 32 h 110"/>
                  <a:gd name="T8" fmla="*/ 48 w 206"/>
                  <a:gd name="T9" fmla="*/ 19 h 110"/>
                  <a:gd name="T10" fmla="*/ 43 w 206"/>
                  <a:gd name="T11" fmla="*/ 0 h 110"/>
                  <a:gd name="T12" fmla="*/ 0 w 206"/>
                  <a:gd name="T13" fmla="*/ 7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6" h="110">
                    <a:moveTo>
                      <a:pt x="206" y="110"/>
                    </a:moveTo>
                    <a:lnTo>
                      <a:pt x="140" y="104"/>
                    </a:lnTo>
                    <a:lnTo>
                      <a:pt x="96" y="73"/>
                    </a:lnTo>
                    <a:lnTo>
                      <a:pt x="93" y="32"/>
                    </a:lnTo>
                    <a:lnTo>
                      <a:pt x="48" y="19"/>
                    </a:lnTo>
                    <a:lnTo>
                      <a:pt x="43" y="0"/>
                    </a:lnTo>
                    <a:lnTo>
                      <a:pt x="0" y="7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4" name="Freeform 247">
                <a:extLst>
                  <a:ext uri="{FF2B5EF4-FFF2-40B4-BE49-F238E27FC236}">
                    <a16:creationId xmlns:a16="http://schemas.microsoft.com/office/drawing/2014/main" id="{89D3F2F2-3D43-E821-75B0-96D1A7B29A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18" y="2362"/>
                <a:ext cx="387" cy="224"/>
              </a:xfrm>
              <a:custGeom>
                <a:avLst/>
                <a:gdLst>
                  <a:gd name="T0" fmla="*/ 0 w 387"/>
                  <a:gd name="T1" fmla="*/ 224 h 224"/>
                  <a:gd name="T2" fmla="*/ 0 w 387"/>
                  <a:gd name="T3" fmla="*/ 224 h 224"/>
                  <a:gd name="T4" fmla="*/ 16 w 387"/>
                  <a:gd name="T5" fmla="*/ 210 h 224"/>
                  <a:gd name="T6" fmla="*/ 54 w 387"/>
                  <a:gd name="T7" fmla="*/ 205 h 224"/>
                  <a:gd name="T8" fmla="*/ 82 w 387"/>
                  <a:gd name="T9" fmla="*/ 164 h 224"/>
                  <a:gd name="T10" fmla="*/ 88 w 387"/>
                  <a:gd name="T11" fmla="*/ 123 h 224"/>
                  <a:gd name="T12" fmla="*/ 143 w 387"/>
                  <a:gd name="T13" fmla="*/ 82 h 224"/>
                  <a:gd name="T14" fmla="*/ 159 w 387"/>
                  <a:gd name="T15" fmla="*/ 44 h 224"/>
                  <a:gd name="T16" fmla="*/ 198 w 387"/>
                  <a:gd name="T17" fmla="*/ 0 h 224"/>
                  <a:gd name="T18" fmla="*/ 198 w 387"/>
                  <a:gd name="T19" fmla="*/ 0 h 224"/>
                  <a:gd name="T20" fmla="*/ 242 w 387"/>
                  <a:gd name="T21" fmla="*/ 22 h 224"/>
                  <a:gd name="T22" fmla="*/ 242 w 387"/>
                  <a:gd name="T23" fmla="*/ 55 h 224"/>
                  <a:gd name="T24" fmla="*/ 308 w 387"/>
                  <a:gd name="T25" fmla="*/ 47 h 224"/>
                  <a:gd name="T26" fmla="*/ 359 w 387"/>
                  <a:gd name="T27" fmla="*/ 87 h 224"/>
                  <a:gd name="T28" fmla="*/ 346 w 387"/>
                  <a:gd name="T29" fmla="*/ 106 h 224"/>
                  <a:gd name="T30" fmla="*/ 387 w 387"/>
                  <a:gd name="T31" fmla="*/ 121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87" h="224">
                    <a:moveTo>
                      <a:pt x="0" y="224"/>
                    </a:moveTo>
                    <a:lnTo>
                      <a:pt x="0" y="224"/>
                    </a:lnTo>
                    <a:lnTo>
                      <a:pt x="16" y="210"/>
                    </a:lnTo>
                    <a:lnTo>
                      <a:pt x="54" y="205"/>
                    </a:lnTo>
                    <a:lnTo>
                      <a:pt x="82" y="164"/>
                    </a:lnTo>
                    <a:lnTo>
                      <a:pt x="88" y="123"/>
                    </a:lnTo>
                    <a:lnTo>
                      <a:pt x="143" y="82"/>
                    </a:lnTo>
                    <a:lnTo>
                      <a:pt x="159" y="44"/>
                    </a:lnTo>
                    <a:lnTo>
                      <a:pt x="198" y="0"/>
                    </a:lnTo>
                    <a:lnTo>
                      <a:pt x="198" y="0"/>
                    </a:lnTo>
                    <a:lnTo>
                      <a:pt x="242" y="22"/>
                    </a:lnTo>
                    <a:lnTo>
                      <a:pt x="242" y="55"/>
                    </a:lnTo>
                    <a:lnTo>
                      <a:pt x="308" y="47"/>
                    </a:lnTo>
                    <a:lnTo>
                      <a:pt x="359" y="87"/>
                    </a:lnTo>
                    <a:lnTo>
                      <a:pt x="346" y="106"/>
                    </a:lnTo>
                    <a:lnTo>
                      <a:pt x="387" y="121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5" name="Freeform 248">
                <a:extLst>
                  <a:ext uri="{FF2B5EF4-FFF2-40B4-BE49-F238E27FC236}">
                    <a16:creationId xmlns:a16="http://schemas.microsoft.com/office/drawing/2014/main" id="{109452E0-092F-6661-62C2-E2A6724069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4" y="2586"/>
                <a:ext cx="14" cy="37"/>
              </a:xfrm>
              <a:custGeom>
                <a:avLst/>
                <a:gdLst>
                  <a:gd name="T0" fmla="*/ 14 w 14"/>
                  <a:gd name="T1" fmla="*/ 0 h 37"/>
                  <a:gd name="T2" fmla="*/ 14 w 14"/>
                  <a:gd name="T3" fmla="*/ 3 h 37"/>
                  <a:gd name="T4" fmla="*/ 0 w 14"/>
                  <a:gd name="T5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37">
                    <a:moveTo>
                      <a:pt x="14" y="0"/>
                    </a:moveTo>
                    <a:lnTo>
                      <a:pt x="14" y="3"/>
                    </a:lnTo>
                    <a:lnTo>
                      <a:pt x="0" y="37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6" name="Freeform 249">
                <a:extLst>
                  <a:ext uri="{FF2B5EF4-FFF2-40B4-BE49-F238E27FC236}">
                    <a16:creationId xmlns:a16="http://schemas.microsoft.com/office/drawing/2014/main" id="{993F807D-4D7C-670F-50AE-F49A0CBB83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3" y="2620"/>
                <a:ext cx="102" cy="155"/>
              </a:xfrm>
              <a:custGeom>
                <a:avLst/>
                <a:gdLst>
                  <a:gd name="T0" fmla="*/ 102 w 102"/>
                  <a:gd name="T1" fmla="*/ 155 h 155"/>
                  <a:gd name="T2" fmla="*/ 94 w 102"/>
                  <a:gd name="T3" fmla="*/ 145 h 155"/>
                  <a:gd name="T4" fmla="*/ 100 w 102"/>
                  <a:gd name="T5" fmla="*/ 125 h 155"/>
                  <a:gd name="T6" fmla="*/ 85 w 102"/>
                  <a:gd name="T7" fmla="*/ 106 h 155"/>
                  <a:gd name="T8" fmla="*/ 69 w 102"/>
                  <a:gd name="T9" fmla="*/ 129 h 155"/>
                  <a:gd name="T10" fmla="*/ 0 w 102"/>
                  <a:gd name="T11" fmla="*/ 114 h 155"/>
                  <a:gd name="T12" fmla="*/ 15 w 102"/>
                  <a:gd name="T13" fmla="*/ 98 h 155"/>
                  <a:gd name="T14" fmla="*/ 15 w 102"/>
                  <a:gd name="T15" fmla="*/ 57 h 155"/>
                  <a:gd name="T16" fmla="*/ 36 w 102"/>
                  <a:gd name="T17" fmla="*/ 19 h 155"/>
                  <a:gd name="T18" fmla="*/ 28 w 102"/>
                  <a:gd name="T19" fmla="*/ 0 h 155"/>
                  <a:gd name="T20" fmla="*/ 1 w 102"/>
                  <a:gd name="T21" fmla="*/ 3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02" h="155">
                    <a:moveTo>
                      <a:pt x="102" y="155"/>
                    </a:moveTo>
                    <a:lnTo>
                      <a:pt x="94" y="145"/>
                    </a:lnTo>
                    <a:lnTo>
                      <a:pt x="100" y="125"/>
                    </a:lnTo>
                    <a:lnTo>
                      <a:pt x="85" y="106"/>
                    </a:lnTo>
                    <a:lnTo>
                      <a:pt x="69" y="129"/>
                    </a:lnTo>
                    <a:lnTo>
                      <a:pt x="0" y="114"/>
                    </a:lnTo>
                    <a:lnTo>
                      <a:pt x="15" y="98"/>
                    </a:lnTo>
                    <a:lnTo>
                      <a:pt x="15" y="57"/>
                    </a:lnTo>
                    <a:lnTo>
                      <a:pt x="36" y="19"/>
                    </a:lnTo>
                    <a:lnTo>
                      <a:pt x="28" y="0"/>
                    </a:lnTo>
                    <a:lnTo>
                      <a:pt x="1" y="3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7" name="Freeform 250">
                <a:extLst>
                  <a:ext uri="{FF2B5EF4-FFF2-40B4-BE49-F238E27FC236}">
                    <a16:creationId xmlns:a16="http://schemas.microsoft.com/office/drawing/2014/main" id="{2A808B51-2D93-F4BD-6A94-0F340FF28F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18" y="2861"/>
                <a:ext cx="344" cy="150"/>
              </a:xfrm>
              <a:custGeom>
                <a:avLst/>
                <a:gdLst>
                  <a:gd name="T0" fmla="*/ 0 w 344"/>
                  <a:gd name="T1" fmla="*/ 24 h 150"/>
                  <a:gd name="T2" fmla="*/ 55 w 344"/>
                  <a:gd name="T3" fmla="*/ 0 h 150"/>
                  <a:gd name="T4" fmla="*/ 81 w 344"/>
                  <a:gd name="T5" fmla="*/ 10 h 150"/>
                  <a:gd name="T6" fmla="*/ 72 w 344"/>
                  <a:gd name="T7" fmla="*/ 46 h 150"/>
                  <a:gd name="T8" fmla="*/ 193 w 344"/>
                  <a:gd name="T9" fmla="*/ 41 h 150"/>
                  <a:gd name="T10" fmla="*/ 190 w 344"/>
                  <a:gd name="T11" fmla="*/ 61 h 150"/>
                  <a:gd name="T12" fmla="*/ 268 w 344"/>
                  <a:gd name="T13" fmla="*/ 115 h 150"/>
                  <a:gd name="T14" fmla="*/ 272 w 344"/>
                  <a:gd name="T15" fmla="*/ 150 h 150"/>
                  <a:gd name="T16" fmla="*/ 317 w 344"/>
                  <a:gd name="T17" fmla="*/ 150 h 150"/>
                  <a:gd name="T18" fmla="*/ 328 w 344"/>
                  <a:gd name="T19" fmla="*/ 124 h 150"/>
                  <a:gd name="T20" fmla="*/ 344 w 344"/>
                  <a:gd name="T21" fmla="*/ 143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44" h="150">
                    <a:moveTo>
                      <a:pt x="0" y="24"/>
                    </a:moveTo>
                    <a:lnTo>
                      <a:pt x="55" y="0"/>
                    </a:lnTo>
                    <a:lnTo>
                      <a:pt x="81" y="10"/>
                    </a:lnTo>
                    <a:lnTo>
                      <a:pt x="72" y="46"/>
                    </a:lnTo>
                    <a:lnTo>
                      <a:pt x="193" y="41"/>
                    </a:lnTo>
                    <a:lnTo>
                      <a:pt x="190" y="61"/>
                    </a:lnTo>
                    <a:lnTo>
                      <a:pt x="268" y="115"/>
                    </a:lnTo>
                    <a:lnTo>
                      <a:pt x="272" y="150"/>
                    </a:lnTo>
                    <a:lnTo>
                      <a:pt x="317" y="150"/>
                    </a:lnTo>
                    <a:lnTo>
                      <a:pt x="328" y="124"/>
                    </a:lnTo>
                    <a:lnTo>
                      <a:pt x="344" y="143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8" name="Freeform 251">
                <a:extLst>
                  <a:ext uri="{FF2B5EF4-FFF2-40B4-BE49-F238E27FC236}">
                    <a16:creationId xmlns:a16="http://schemas.microsoft.com/office/drawing/2014/main" id="{3B59D66B-43F7-A46A-ACA1-B9E958D316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2" y="2773"/>
                <a:ext cx="143" cy="231"/>
              </a:xfrm>
              <a:custGeom>
                <a:avLst/>
                <a:gdLst>
                  <a:gd name="T0" fmla="*/ 0 w 143"/>
                  <a:gd name="T1" fmla="*/ 231 h 231"/>
                  <a:gd name="T2" fmla="*/ 31 w 143"/>
                  <a:gd name="T3" fmla="*/ 203 h 231"/>
                  <a:gd name="T4" fmla="*/ 20 w 143"/>
                  <a:gd name="T5" fmla="*/ 186 h 231"/>
                  <a:gd name="T6" fmla="*/ 42 w 143"/>
                  <a:gd name="T7" fmla="*/ 168 h 231"/>
                  <a:gd name="T8" fmla="*/ 45 w 143"/>
                  <a:gd name="T9" fmla="*/ 105 h 231"/>
                  <a:gd name="T10" fmla="*/ 107 w 143"/>
                  <a:gd name="T11" fmla="*/ 44 h 231"/>
                  <a:gd name="T12" fmla="*/ 85 w 143"/>
                  <a:gd name="T13" fmla="*/ 35 h 231"/>
                  <a:gd name="T14" fmla="*/ 93 w 143"/>
                  <a:gd name="T15" fmla="*/ 13 h 231"/>
                  <a:gd name="T16" fmla="*/ 113 w 143"/>
                  <a:gd name="T17" fmla="*/ 17 h 231"/>
                  <a:gd name="T18" fmla="*/ 121 w 143"/>
                  <a:gd name="T19" fmla="*/ 0 h 231"/>
                  <a:gd name="T20" fmla="*/ 143 w 143"/>
                  <a:gd name="T21" fmla="*/ 2 h 2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43" h="231">
                    <a:moveTo>
                      <a:pt x="0" y="231"/>
                    </a:moveTo>
                    <a:lnTo>
                      <a:pt x="31" y="203"/>
                    </a:lnTo>
                    <a:lnTo>
                      <a:pt x="20" y="186"/>
                    </a:lnTo>
                    <a:lnTo>
                      <a:pt x="42" y="168"/>
                    </a:lnTo>
                    <a:lnTo>
                      <a:pt x="45" y="105"/>
                    </a:lnTo>
                    <a:lnTo>
                      <a:pt x="107" y="44"/>
                    </a:lnTo>
                    <a:lnTo>
                      <a:pt x="85" y="35"/>
                    </a:lnTo>
                    <a:lnTo>
                      <a:pt x="93" y="13"/>
                    </a:lnTo>
                    <a:lnTo>
                      <a:pt x="113" y="17"/>
                    </a:lnTo>
                    <a:lnTo>
                      <a:pt x="121" y="0"/>
                    </a:lnTo>
                    <a:lnTo>
                      <a:pt x="143" y="2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9" name="Freeform 252">
                <a:extLst>
                  <a:ext uri="{FF2B5EF4-FFF2-40B4-BE49-F238E27FC236}">
                    <a16:creationId xmlns:a16="http://schemas.microsoft.com/office/drawing/2014/main" id="{5701D383-E89B-3E52-4D12-C75FE27AEE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05" y="2775"/>
                <a:ext cx="239" cy="85"/>
              </a:xfrm>
              <a:custGeom>
                <a:avLst/>
                <a:gdLst>
                  <a:gd name="T0" fmla="*/ 239 w 239"/>
                  <a:gd name="T1" fmla="*/ 85 h 85"/>
                  <a:gd name="T2" fmla="*/ 209 w 239"/>
                  <a:gd name="T3" fmla="*/ 56 h 85"/>
                  <a:gd name="T4" fmla="*/ 171 w 239"/>
                  <a:gd name="T5" fmla="*/ 75 h 85"/>
                  <a:gd name="T6" fmla="*/ 160 w 239"/>
                  <a:gd name="T7" fmla="*/ 31 h 85"/>
                  <a:gd name="T8" fmla="*/ 118 w 239"/>
                  <a:gd name="T9" fmla="*/ 39 h 85"/>
                  <a:gd name="T10" fmla="*/ 102 w 239"/>
                  <a:gd name="T11" fmla="*/ 26 h 85"/>
                  <a:gd name="T12" fmla="*/ 82 w 239"/>
                  <a:gd name="T13" fmla="*/ 40 h 85"/>
                  <a:gd name="T14" fmla="*/ 19 w 239"/>
                  <a:gd name="T15" fmla="*/ 44 h 85"/>
                  <a:gd name="T16" fmla="*/ 0 w 239"/>
                  <a:gd name="T17" fmla="*/ 0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39" h="85">
                    <a:moveTo>
                      <a:pt x="239" y="85"/>
                    </a:moveTo>
                    <a:lnTo>
                      <a:pt x="209" y="56"/>
                    </a:lnTo>
                    <a:lnTo>
                      <a:pt x="171" y="75"/>
                    </a:lnTo>
                    <a:lnTo>
                      <a:pt x="160" y="31"/>
                    </a:lnTo>
                    <a:lnTo>
                      <a:pt x="118" y="39"/>
                    </a:lnTo>
                    <a:lnTo>
                      <a:pt x="102" y="26"/>
                    </a:lnTo>
                    <a:lnTo>
                      <a:pt x="82" y="40"/>
                    </a:lnTo>
                    <a:lnTo>
                      <a:pt x="19" y="44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0" name="Freeform 253">
                <a:extLst>
                  <a:ext uri="{FF2B5EF4-FFF2-40B4-BE49-F238E27FC236}">
                    <a16:creationId xmlns:a16="http://schemas.microsoft.com/office/drawing/2014/main" id="{7CD6C8DF-FBC9-0236-F282-170A14DAB5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2" y="3004"/>
                <a:ext cx="85" cy="107"/>
              </a:xfrm>
              <a:custGeom>
                <a:avLst/>
                <a:gdLst>
                  <a:gd name="T0" fmla="*/ 64 w 85"/>
                  <a:gd name="T1" fmla="*/ 107 h 107"/>
                  <a:gd name="T2" fmla="*/ 60 w 85"/>
                  <a:gd name="T3" fmla="*/ 90 h 107"/>
                  <a:gd name="T4" fmla="*/ 85 w 85"/>
                  <a:gd name="T5" fmla="*/ 52 h 107"/>
                  <a:gd name="T6" fmla="*/ 3 w 85"/>
                  <a:gd name="T7" fmla="*/ 32 h 107"/>
                  <a:gd name="T8" fmla="*/ 0 w 85"/>
                  <a:gd name="T9" fmla="*/ 0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5" h="107">
                    <a:moveTo>
                      <a:pt x="64" y="107"/>
                    </a:moveTo>
                    <a:lnTo>
                      <a:pt x="60" y="90"/>
                    </a:lnTo>
                    <a:lnTo>
                      <a:pt x="85" y="52"/>
                    </a:lnTo>
                    <a:lnTo>
                      <a:pt x="3" y="3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1" name="Freeform 254">
                <a:extLst>
                  <a:ext uri="{FF2B5EF4-FFF2-40B4-BE49-F238E27FC236}">
                    <a16:creationId xmlns:a16="http://schemas.microsoft.com/office/drawing/2014/main" id="{CEC393D8-7B52-2EDB-D85C-451A16D7AD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58" y="1654"/>
                <a:ext cx="35" cy="80"/>
              </a:xfrm>
              <a:custGeom>
                <a:avLst/>
                <a:gdLst>
                  <a:gd name="T0" fmla="*/ 33 w 35"/>
                  <a:gd name="T1" fmla="*/ 80 h 80"/>
                  <a:gd name="T2" fmla="*/ 33 w 35"/>
                  <a:gd name="T3" fmla="*/ 74 h 80"/>
                  <a:gd name="T4" fmla="*/ 35 w 35"/>
                  <a:gd name="T5" fmla="*/ 52 h 80"/>
                  <a:gd name="T6" fmla="*/ 8 w 35"/>
                  <a:gd name="T7" fmla="*/ 44 h 80"/>
                  <a:gd name="T8" fmla="*/ 0 w 35"/>
                  <a:gd name="T9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80">
                    <a:moveTo>
                      <a:pt x="33" y="80"/>
                    </a:moveTo>
                    <a:lnTo>
                      <a:pt x="33" y="74"/>
                    </a:lnTo>
                    <a:lnTo>
                      <a:pt x="35" y="52"/>
                    </a:lnTo>
                    <a:lnTo>
                      <a:pt x="8" y="44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2" name="Freeform 255">
                <a:extLst>
                  <a:ext uri="{FF2B5EF4-FFF2-40B4-BE49-F238E27FC236}">
                    <a16:creationId xmlns:a16="http://schemas.microsoft.com/office/drawing/2014/main" id="{3C995803-E259-B83D-CE50-921390AD15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4" y="1560"/>
                <a:ext cx="334" cy="97"/>
              </a:xfrm>
              <a:custGeom>
                <a:avLst/>
                <a:gdLst>
                  <a:gd name="T0" fmla="*/ 334 w 334"/>
                  <a:gd name="T1" fmla="*/ 94 h 97"/>
                  <a:gd name="T2" fmla="*/ 295 w 334"/>
                  <a:gd name="T3" fmla="*/ 97 h 97"/>
                  <a:gd name="T4" fmla="*/ 286 w 334"/>
                  <a:gd name="T5" fmla="*/ 78 h 97"/>
                  <a:gd name="T6" fmla="*/ 265 w 334"/>
                  <a:gd name="T7" fmla="*/ 85 h 97"/>
                  <a:gd name="T8" fmla="*/ 259 w 334"/>
                  <a:gd name="T9" fmla="*/ 58 h 97"/>
                  <a:gd name="T10" fmla="*/ 218 w 334"/>
                  <a:gd name="T11" fmla="*/ 64 h 97"/>
                  <a:gd name="T12" fmla="*/ 179 w 334"/>
                  <a:gd name="T13" fmla="*/ 44 h 97"/>
                  <a:gd name="T14" fmla="*/ 152 w 334"/>
                  <a:gd name="T15" fmla="*/ 4 h 97"/>
                  <a:gd name="T16" fmla="*/ 119 w 334"/>
                  <a:gd name="T17" fmla="*/ 34 h 97"/>
                  <a:gd name="T18" fmla="*/ 77 w 334"/>
                  <a:gd name="T19" fmla="*/ 34 h 97"/>
                  <a:gd name="T20" fmla="*/ 25 w 334"/>
                  <a:gd name="T21" fmla="*/ 0 h 97"/>
                  <a:gd name="T22" fmla="*/ 0 w 334"/>
                  <a:gd name="T23" fmla="*/ 0 h 97"/>
                  <a:gd name="T24" fmla="*/ 0 w 334"/>
                  <a:gd name="T25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34" h="97">
                    <a:moveTo>
                      <a:pt x="334" y="94"/>
                    </a:moveTo>
                    <a:lnTo>
                      <a:pt x="295" y="97"/>
                    </a:lnTo>
                    <a:lnTo>
                      <a:pt x="286" y="78"/>
                    </a:lnTo>
                    <a:lnTo>
                      <a:pt x="265" y="85"/>
                    </a:lnTo>
                    <a:lnTo>
                      <a:pt x="259" y="58"/>
                    </a:lnTo>
                    <a:lnTo>
                      <a:pt x="218" y="64"/>
                    </a:lnTo>
                    <a:lnTo>
                      <a:pt x="179" y="44"/>
                    </a:lnTo>
                    <a:lnTo>
                      <a:pt x="152" y="4"/>
                    </a:lnTo>
                    <a:lnTo>
                      <a:pt x="119" y="34"/>
                    </a:lnTo>
                    <a:lnTo>
                      <a:pt x="77" y="34"/>
                    </a:lnTo>
                    <a:lnTo>
                      <a:pt x="25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3" name="Line 256">
                <a:extLst>
                  <a:ext uri="{FF2B5EF4-FFF2-40B4-BE49-F238E27FC236}">
                    <a16:creationId xmlns:a16="http://schemas.microsoft.com/office/drawing/2014/main" id="{756912B1-99E6-46C8-D211-A6CADE7355D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082" y="1734"/>
                <a:ext cx="9" cy="2"/>
              </a:xfrm>
              <a:prstGeom prst="line">
                <a:avLst/>
              </a:pr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4" name="Freeform 257">
                <a:extLst>
                  <a:ext uri="{FF2B5EF4-FFF2-40B4-BE49-F238E27FC236}">
                    <a16:creationId xmlns:a16="http://schemas.microsoft.com/office/drawing/2014/main" id="{5DEEDEAE-ECD0-C455-AC53-38606F19C6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0" y="653"/>
                <a:ext cx="118" cy="169"/>
              </a:xfrm>
              <a:custGeom>
                <a:avLst/>
                <a:gdLst>
                  <a:gd name="T0" fmla="*/ 118 w 118"/>
                  <a:gd name="T1" fmla="*/ 0 h 169"/>
                  <a:gd name="T2" fmla="*/ 105 w 118"/>
                  <a:gd name="T3" fmla="*/ 8 h 169"/>
                  <a:gd name="T4" fmla="*/ 91 w 118"/>
                  <a:gd name="T5" fmla="*/ 27 h 169"/>
                  <a:gd name="T6" fmla="*/ 50 w 118"/>
                  <a:gd name="T7" fmla="*/ 13 h 169"/>
                  <a:gd name="T8" fmla="*/ 38 w 118"/>
                  <a:gd name="T9" fmla="*/ 27 h 169"/>
                  <a:gd name="T10" fmla="*/ 44 w 118"/>
                  <a:gd name="T11" fmla="*/ 88 h 169"/>
                  <a:gd name="T12" fmla="*/ 20 w 118"/>
                  <a:gd name="T13" fmla="*/ 124 h 169"/>
                  <a:gd name="T14" fmla="*/ 30 w 118"/>
                  <a:gd name="T15" fmla="*/ 142 h 169"/>
                  <a:gd name="T16" fmla="*/ 0 w 118"/>
                  <a:gd name="T17" fmla="*/ 169 h 169"/>
                  <a:gd name="T18" fmla="*/ 0 w 118"/>
                  <a:gd name="T19" fmla="*/ 169 h 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8" h="169">
                    <a:moveTo>
                      <a:pt x="118" y="0"/>
                    </a:moveTo>
                    <a:lnTo>
                      <a:pt x="105" y="8"/>
                    </a:lnTo>
                    <a:lnTo>
                      <a:pt x="91" y="27"/>
                    </a:lnTo>
                    <a:lnTo>
                      <a:pt x="50" y="13"/>
                    </a:lnTo>
                    <a:lnTo>
                      <a:pt x="38" y="27"/>
                    </a:lnTo>
                    <a:lnTo>
                      <a:pt x="44" y="88"/>
                    </a:lnTo>
                    <a:lnTo>
                      <a:pt x="20" y="124"/>
                    </a:lnTo>
                    <a:lnTo>
                      <a:pt x="30" y="142"/>
                    </a:lnTo>
                    <a:lnTo>
                      <a:pt x="0" y="169"/>
                    </a:lnTo>
                    <a:lnTo>
                      <a:pt x="0" y="169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5" name="Freeform 258">
                <a:extLst>
                  <a:ext uri="{FF2B5EF4-FFF2-40B4-BE49-F238E27FC236}">
                    <a16:creationId xmlns:a16="http://schemas.microsoft.com/office/drawing/2014/main" id="{48F05A22-81C5-0452-8C82-61D11F40BD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63" y="1736"/>
                <a:ext cx="19" cy="12"/>
              </a:xfrm>
              <a:custGeom>
                <a:avLst/>
                <a:gdLst>
                  <a:gd name="T0" fmla="*/ 19 w 19"/>
                  <a:gd name="T1" fmla="*/ 0 h 12"/>
                  <a:gd name="T2" fmla="*/ 2 w 19"/>
                  <a:gd name="T3" fmla="*/ 12 h 12"/>
                  <a:gd name="T4" fmla="*/ 0 w 19"/>
                  <a:gd name="T5" fmla="*/ 3 h 12"/>
                  <a:gd name="T6" fmla="*/ 19 w 19"/>
                  <a:gd name="T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" h="12">
                    <a:moveTo>
                      <a:pt x="19" y="0"/>
                    </a:moveTo>
                    <a:lnTo>
                      <a:pt x="2" y="12"/>
                    </a:lnTo>
                    <a:lnTo>
                      <a:pt x="0" y="3"/>
                    </a:lnTo>
                    <a:lnTo>
                      <a:pt x="19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6" name="Freeform 259">
                <a:extLst>
                  <a:ext uri="{FF2B5EF4-FFF2-40B4-BE49-F238E27FC236}">
                    <a16:creationId xmlns:a16="http://schemas.microsoft.com/office/drawing/2014/main" id="{C740AE3F-ACF4-A743-3633-6660ED6DCB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2" y="1748"/>
                <a:ext cx="143" cy="186"/>
              </a:xfrm>
              <a:custGeom>
                <a:avLst/>
                <a:gdLst>
                  <a:gd name="T0" fmla="*/ 0 w 143"/>
                  <a:gd name="T1" fmla="*/ 166 h 186"/>
                  <a:gd name="T2" fmla="*/ 50 w 143"/>
                  <a:gd name="T3" fmla="*/ 186 h 186"/>
                  <a:gd name="T4" fmla="*/ 129 w 143"/>
                  <a:gd name="T5" fmla="*/ 145 h 186"/>
                  <a:gd name="T6" fmla="*/ 124 w 143"/>
                  <a:gd name="T7" fmla="*/ 126 h 186"/>
                  <a:gd name="T8" fmla="*/ 138 w 143"/>
                  <a:gd name="T9" fmla="*/ 111 h 186"/>
                  <a:gd name="T10" fmla="*/ 110 w 143"/>
                  <a:gd name="T11" fmla="*/ 62 h 186"/>
                  <a:gd name="T12" fmla="*/ 124 w 143"/>
                  <a:gd name="T13" fmla="*/ 49 h 186"/>
                  <a:gd name="T14" fmla="*/ 122 w 143"/>
                  <a:gd name="T15" fmla="*/ 7 h 186"/>
                  <a:gd name="T16" fmla="*/ 143 w 143"/>
                  <a:gd name="T17" fmla="*/ 0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3" h="186">
                    <a:moveTo>
                      <a:pt x="0" y="166"/>
                    </a:moveTo>
                    <a:lnTo>
                      <a:pt x="50" y="186"/>
                    </a:lnTo>
                    <a:lnTo>
                      <a:pt x="129" y="145"/>
                    </a:lnTo>
                    <a:lnTo>
                      <a:pt x="124" y="126"/>
                    </a:lnTo>
                    <a:lnTo>
                      <a:pt x="138" y="111"/>
                    </a:lnTo>
                    <a:lnTo>
                      <a:pt x="110" y="62"/>
                    </a:lnTo>
                    <a:lnTo>
                      <a:pt x="124" y="49"/>
                    </a:lnTo>
                    <a:lnTo>
                      <a:pt x="122" y="7"/>
                    </a:lnTo>
                    <a:lnTo>
                      <a:pt x="143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7" name="Freeform 260">
                <a:extLst>
                  <a:ext uri="{FF2B5EF4-FFF2-40B4-BE49-F238E27FC236}">
                    <a16:creationId xmlns:a16="http://schemas.microsoft.com/office/drawing/2014/main" id="{7F12C7F7-3106-882B-11EC-606C2A1CBF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4" y="1582"/>
                <a:ext cx="61" cy="314"/>
              </a:xfrm>
              <a:custGeom>
                <a:avLst/>
                <a:gdLst>
                  <a:gd name="T0" fmla="*/ 0 w 61"/>
                  <a:gd name="T1" fmla="*/ 0 h 314"/>
                  <a:gd name="T2" fmla="*/ 14 w 61"/>
                  <a:gd name="T3" fmla="*/ 45 h 314"/>
                  <a:gd name="T4" fmla="*/ 1 w 61"/>
                  <a:gd name="T5" fmla="*/ 86 h 314"/>
                  <a:gd name="T6" fmla="*/ 20 w 61"/>
                  <a:gd name="T7" fmla="*/ 100 h 314"/>
                  <a:gd name="T8" fmla="*/ 42 w 61"/>
                  <a:gd name="T9" fmla="*/ 154 h 314"/>
                  <a:gd name="T10" fmla="*/ 45 w 61"/>
                  <a:gd name="T11" fmla="*/ 196 h 314"/>
                  <a:gd name="T12" fmla="*/ 61 w 61"/>
                  <a:gd name="T13" fmla="*/ 211 h 314"/>
                  <a:gd name="T14" fmla="*/ 60 w 61"/>
                  <a:gd name="T15" fmla="*/ 251 h 314"/>
                  <a:gd name="T16" fmla="*/ 50 w 61"/>
                  <a:gd name="T17" fmla="*/ 314 h 3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1" h="314">
                    <a:moveTo>
                      <a:pt x="0" y="0"/>
                    </a:moveTo>
                    <a:lnTo>
                      <a:pt x="14" y="45"/>
                    </a:lnTo>
                    <a:lnTo>
                      <a:pt x="1" y="86"/>
                    </a:lnTo>
                    <a:lnTo>
                      <a:pt x="20" y="100"/>
                    </a:lnTo>
                    <a:lnTo>
                      <a:pt x="42" y="154"/>
                    </a:lnTo>
                    <a:lnTo>
                      <a:pt x="45" y="196"/>
                    </a:lnTo>
                    <a:lnTo>
                      <a:pt x="61" y="211"/>
                    </a:lnTo>
                    <a:lnTo>
                      <a:pt x="60" y="251"/>
                    </a:lnTo>
                    <a:lnTo>
                      <a:pt x="50" y="314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8" name="Freeform 261">
                <a:extLst>
                  <a:ext uri="{FF2B5EF4-FFF2-40B4-BE49-F238E27FC236}">
                    <a16:creationId xmlns:a16="http://schemas.microsoft.com/office/drawing/2014/main" id="{B3AA6B08-52F0-F279-C55F-26144719D8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4" y="1560"/>
                <a:ext cx="30" cy="22"/>
              </a:xfrm>
              <a:custGeom>
                <a:avLst/>
                <a:gdLst>
                  <a:gd name="T0" fmla="*/ 30 w 30"/>
                  <a:gd name="T1" fmla="*/ 0 h 22"/>
                  <a:gd name="T2" fmla="*/ 11 w 30"/>
                  <a:gd name="T3" fmla="*/ 4 h 22"/>
                  <a:gd name="T4" fmla="*/ 0 w 30"/>
                  <a:gd name="T5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2">
                    <a:moveTo>
                      <a:pt x="30" y="0"/>
                    </a:moveTo>
                    <a:lnTo>
                      <a:pt x="11" y="4"/>
                    </a:lnTo>
                    <a:lnTo>
                      <a:pt x="0" y="22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9" name="Freeform 262">
                <a:extLst>
                  <a:ext uri="{FF2B5EF4-FFF2-40B4-BE49-F238E27FC236}">
                    <a16:creationId xmlns:a16="http://schemas.microsoft.com/office/drawing/2014/main" id="{B7D8EECE-22DC-E0CB-B365-D94ADC6B31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07" y="1538"/>
                <a:ext cx="187" cy="55"/>
              </a:xfrm>
              <a:custGeom>
                <a:avLst/>
                <a:gdLst>
                  <a:gd name="T0" fmla="*/ 187 w 187"/>
                  <a:gd name="T1" fmla="*/ 44 h 55"/>
                  <a:gd name="T2" fmla="*/ 122 w 187"/>
                  <a:gd name="T3" fmla="*/ 55 h 55"/>
                  <a:gd name="T4" fmla="*/ 96 w 187"/>
                  <a:gd name="T5" fmla="*/ 22 h 55"/>
                  <a:gd name="T6" fmla="*/ 0 w 187"/>
                  <a:gd name="T7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7" h="55">
                    <a:moveTo>
                      <a:pt x="187" y="44"/>
                    </a:moveTo>
                    <a:lnTo>
                      <a:pt x="122" y="55"/>
                    </a:lnTo>
                    <a:lnTo>
                      <a:pt x="96" y="2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0" name="Freeform 263">
                <a:extLst>
                  <a:ext uri="{FF2B5EF4-FFF2-40B4-BE49-F238E27FC236}">
                    <a16:creationId xmlns:a16="http://schemas.microsoft.com/office/drawing/2014/main" id="{4B94E8EA-B54B-6030-30B0-E895F70CB9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9" y="1896"/>
                <a:ext cx="225" cy="285"/>
              </a:xfrm>
              <a:custGeom>
                <a:avLst/>
                <a:gdLst>
                  <a:gd name="T0" fmla="*/ 85 w 225"/>
                  <a:gd name="T1" fmla="*/ 285 h 285"/>
                  <a:gd name="T2" fmla="*/ 60 w 225"/>
                  <a:gd name="T3" fmla="*/ 227 h 285"/>
                  <a:gd name="T4" fmla="*/ 60 w 225"/>
                  <a:gd name="T5" fmla="*/ 227 h 285"/>
                  <a:gd name="T6" fmla="*/ 8 w 225"/>
                  <a:gd name="T7" fmla="*/ 192 h 285"/>
                  <a:gd name="T8" fmla="*/ 0 w 225"/>
                  <a:gd name="T9" fmla="*/ 164 h 285"/>
                  <a:gd name="T10" fmla="*/ 0 w 225"/>
                  <a:gd name="T11" fmla="*/ 164 h 285"/>
                  <a:gd name="T12" fmla="*/ 26 w 225"/>
                  <a:gd name="T13" fmla="*/ 123 h 285"/>
                  <a:gd name="T14" fmla="*/ 87 w 225"/>
                  <a:gd name="T15" fmla="*/ 115 h 285"/>
                  <a:gd name="T16" fmla="*/ 99 w 225"/>
                  <a:gd name="T17" fmla="*/ 98 h 285"/>
                  <a:gd name="T18" fmla="*/ 87 w 225"/>
                  <a:gd name="T19" fmla="*/ 60 h 285"/>
                  <a:gd name="T20" fmla="*/ 103 w 225"/>
                  <a:gd name="T21" fmla="*/ 48 h 285"/>
                  <a:gd name="T22" fmla="*/ 162 w 225"/>
                  <a:gd name="T23" fmla="*/ 27 h 285"/>
                  <a:gd name="T24" fmla="*/ 195 w 225"/>
                  <a:gd name="T25" fmla="*/ 0 h 285"/>
                  <a:gd name="T26" fmla="*/ 225 w 225"/>
                  <a:gd name="T27" fmla="*/ 0 h 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25" h="285">
                    <a:moveTo>
                      <a:pt x="85" y="285"/>
                    </a:moveTo>
                    <a:lnTo>
                      <a:pt x="60" y="227"/>
                    </a:lnTo>
                    <a:lnTo>
                      <a:pt x="60" y="227"/>
                    </a:lnTo>
                    <a:lnTo>
                      <a:pt x="8" y="192"/>
                    </a:lnTo>
                    <a:lnTo>
                      <a:pt x="0" y="164"/>
                    </a:lnTo>
                    <a:lnTo>
                      <a:pt x="0" y="164"/>
                    </a:lnTo>
                    <a:lnTo>
                      <a:pt x="26" y="123"/>
                    </a:lnTo>
                    <a:lnTo>
                      <a:pt x="87" y="115"/>
                    </a:lnTo>
                    <a:lnTo>
                      <a:pt x="99" y="98"/>
                    </a:lnTo>
                    <a:lnTo>
                      <a:pt x="87" y="60"/>
                    </a:lnTo>
                    <a:lnTo>
                      <a:pt x="103" y="48"/>
                    </a:lnTo>
                    <a:lnTo>
                      <a:pt x="162" y="27"/>
                    </a:lnTo>
                    <a:lnTo>
                      <a:pt x="195" y="0"/>
                    </a:lnTo>
                    <a:lnTo>
                      <a:pt x="225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1" name="Freeform 264">
                <a:extLst>
                  <a:ext uri="{FF2B5EF4-FFF2-40B4-BE49-F238E27FC236}">
                    <a16:creationId xmlns:a16="http://schemas.microsoft.com/office/drawing/2014/main" id="{E851064F-000B-6D7F-5514-EE8A80EA7E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4" y="1896"/>
                <a:ext cx="178" cy="60"/>
              </a:xfrm>
              <a:custGeom>
                <a:avLst/>
                <a:gdLst>
                  <a:gd name="T0" fmla="*/ 0 w 178"/>
                  <a:gd name="T1" fmla="*/ 0 h 60"/>
                  <a:gd name="T2" fmla="*/ 41 w 178"/>
                  <a:gd name="T3" fmla="*/ 46 h 60"/>
                  <a:gd name="T4" fmla="*/ 85 w 178"/>
                  <a:gd name="T5" fmla="*/ 46 h 60"/>
                  <a:gd name="T6" fmla="*/ 105 w 178"/>
                  <a:gd name="T7" fmla="*/ 35 h 60"/>
                  <a:gd name="T8" fmla="*/ 137 w 178"/>
                  <a:gd name="T9" fmla="*/ 60 h 60"/>
                  <a:gd name="T10" fmla="*/ 178 w 178"/>
                  <a:gd name="T11" fmla="*/ 18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8" h="60">
                    <a:moveTo>
                      <a:pt x="0" y="0"/>
                    </a:moveTo>
                    <a:lnTo>
                      <a:pt x="41" y="46"/>
                    </a:lnTo>
                    <a:lnTo>
                      <a:pt x="85" y="46"/>
                    </a:lnTo>
                    <a:lnTo>
                      <a:pt x="105" y="35"/>
                    </a:lnTo>
                    <a:lnTo>
                      <a:pt x="137" y="60"/>
                    </a:lnTo>
                    <a:lnTo>
                      <a:pt x="178" y="18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2" name="Freeform 265">
                <a:extLst>
                  <a:ext uri="{FF2B5EF4-FFF2-40B4-BE49-F238E27FC236}">
                    <a16:creationId xmlns:a16="http://schemas.microsoft.com/office/drawing/2014/main" id="{0DA70B77-9626-43D8-E865-2A4399A0CC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52" y="2181"/>
                <a:ext cx="65" cy="177"/>
              </a:xfrm>
              <a:custGeom>
                <a:avLst/>
                <a:gdLst>
                  <a:gd name="T0" fmla="*/ 52 w 65"/>
                  <a:gd name="T1" fmla="*/ 0 h 177"/>
                  <a:gd name="T2" fmla="*/ 49 w 65"/>
                  <a:gd name="T3" fmla="*/ 30 h 177"/>
                  <a:gd name="T4" fmla="*/ 65 w 65"/>
                  <a:gd name="T5" fmla="*/ 77 h 177"/>
                  <a:gd name="T6" fmla="*/ 0 w 65"/>
                  <a:gd name="T7" fmla="*/ 137 h 177"/>
                  <a:gd name="T8" fmla="*/ 32 w 65"/>
                  <a:gd name="T9" fmla="*/ 177 h 1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5" h="177">
                    <a:moveTo>
                      <a:pt x="52" y="0"/>
                    </a:moveTo>
                    <a:lnTo>
                      <a:pt x="49" y="30"/>
                    </a:lnTo>
                    <a:lnTo>
                      <a:pt x="65" y="77"/>
                    </a:lnTo>
                    <a:lnTo>
                      <a:pt x="0" y="137"/>
                    </a:lnTo>
                    <a:lnTo>
                      <a:pt x="32" y="177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3" name="Freeform 266">
                <a:extLst>
                  <a:ext uri="{FF2B5EF4-FFF2-40B4-BE49-F238E27FC236}">
                    <a16:creationId xmlns:a16="http://schemas.microsoft.com/office/drawing/2014/main" id="{36EAF4C2-5F25-90D3-06BD-20C3DF007E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4" y="2132"/>
                <a:ext cx="344" cy="139"/>
              </a:xfrm>
              <a:custGeom>
                <a:avLst/>
                <a:gdLst>
                  <a:gd name="T0" fmla="*/ 344 w 344"/>
                  <a:gd name="T1" fmla="*/ 139 h 139"/>
                  <a:gd name="T2" fmla="*/ 318 w 344"/>
                  <a:gd name="T3" fmla="*/ 109 h 139"/>
                  <a:gd name="T4" fmla="*/ 274 w 344"/>
                  <a:gd name="T5" fmla="*/ 106 h 139"/>
                  <a:gd name="T6" fmla="*/ 264 w 344"/>
                  <a:gd name="T7" fmla="*/ 82 h 139"/>
                  <a:gd name="T8" fmla="*/ 172 w 344"/>
                  <a:gd name="T9" fmla="*/ 79 h 139"/>
                  <a:gd name="T10" fmla="*/ 161 w 344"/>
                  <a:gd name="T11" fmla="*/ 62 h 139"/>
                  <a:gd name="T12" fmla="*/ 137 w 344"/>
                  <a:gd name="T13" fmla="*/ 65 h 139"/>
                  <a:gd name="T14" fmla="*/ 106 w 344"/>
                  <a:gd name="T15" fmla="*/ 34 h 139"/>
                  <a:gd name="T16" fmla="*/ 113 w 344"/>
                  <a:gd name="T17" fmla="*/ 13 h 139"/>
                  <a:gd name="T18" fmla="*/ 98 w 344"/>
                  <a:gd name="T19" fmla="*/ 0 h 139"/>
                  <a:gd name="T20" fmla="*/ 19 w 344"/>
                  <a:gd name="T21" fmla="*/ 59 h 139"/>
                  <a:gd name="T22" fmla="*/ 0 w 344"/>
                  <a:gd name="T23" fmla="*/ 49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44" h="139">
                    <a:moveTo>
                      <a:pt x="344" y="139"/>
                    </a:moveTo>
                    <a:lnTo>
                      <a:pt x="318" y="109"/>
                    </a:lnTo>
                    <a:lnTo>
                      <a:pt x="274" y="106"/>
                    </a:lnTo>
                    <a:lnTo>
                      <a:pt x="264" y="82"/>
                    </a:lnTo>
                    <a:lnTo>
                      <a:pt x="172" y="79"/>
                    </a:lnTo>
                    <a:lnTo>
                      <a:pt x="161" y="62"/>
                    </a:lnTo>
                    <a:lnTo>
                      <a:pt x="137" y="65"/>
                    </a:lnTo>
                    <a:lnTo>
                      <a:pt x="106" y="34"/>
                    </a:lnTo>
                    <a:lnTo>
                      <a:pt x="113" y="13"/>
                    </a:lnTo>
                    <a:lnTo>
                      <a:pt x="98" y="0"/>
                    </a:lnTo>
                    <a:lnTo>
                      <a:pt x="19" y="59"/>
                    </a:lnTo>
                    <a:lnTo>
                      <a:pt x="0" y="49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4" name="Freeform 267">
                <a:extLst>
                  <a:ext uri="{FF2B5EF4-FFF2-40B4-BE49-F238E27FC236}">
                    <a16:creationId xmlns:a16="http://schemas.microsoft.com/office/drawing/2014/main" id="{9ECE0EC9-1AFE-A45C-D77E-A31EE164FA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2" y="1914"/>
                <a:ext cx="114" cy="204"/>
              </a:xfrm>
              <a:custGeom>
                <a:avLst/>
                <a:gdLst>
                  <a:gd name="T0" fmla="*/ 85 w 114"/>
                  <a:gd name="T1" fmla="*/ 204 h 204"/>
                  <a:gd name="T2" fmla="*/ 111 w 114"/>
                  <a:gd name="T3" fmla="*/ 171 h 204"/>
                  <a:gd name="T4" fmla="*/ 114 w 114"/>
                  <a:gd name="T5" fmla="*/ 133 h 204"/>
                  <a:gd name="T6" fmla="*/ 103 w 114"/>
                  <a:gd name="T7" fmla="*/ 116 h 204"/>
                  <a:gd name="T8" fmla="*/ 47 w 114"/>
                  <a:gd name="T9" fmla="*/ 96 h 204"/>
                  <a:gd name="T10" fmla="*/ 0 w 114"/>
                  <a:gd name="T11" fmla="*/ 0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4" h="204">
                    <a:moveTo>
                      <a:pt x="85" y="204"/>
                    </a:moveTo>
                    <a:lnTo>
                      <a:pt x="111" y="171"/>
                    </a:lnTo>
                    <a:lnTo>
                      <a:pt x="114" y="133"/>
                    </a:lnTo>
                    <a:lnTo>
                      <a:pt x="103" y="116"/>
                    </a:lnTo>
                    <a:lnTo>
                      <a:pt x="47" y="96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5" name="Freeform 268">
                <a:extLst>
                  <a:ext uri="{FF2B5EF4-FFF2-40B4-BE49-F238E27FC236}">
                    <a16:creationId xmlns:a16="http://schemas.microsoft.com/office/drawing/2014/main" id="{8470F58A-CA80-7C5E-FE7C-50F2AFC821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8" y="2118"/>
                <a:ext cx="59" cy="153"/>
              </a:xfrm>
              <a:custGeom>
                <a:avLst/>
                <a:gdLst>
                  <a:gd name="T0" fmla="*/ 0 w 59"/>
                  <a:gd name="T1" fmla="*/ 153 h 153"/>
                  <a:gd name="T2" fmla="*/ 38 w 59"/>
                  <a:gd name="T3" fmla="*/ 118 h 153"/>
                  <a:gd name="T4" fmla="*/ 27 w 59"/>
                  <a:gd name="T5" fmla="*/ 30 h 153"/>
                  <a:gd name="T6" fmla="*/ 32 w 59"/>
                  <a:gd name="T7" fmla="*/ 10 h 153"/>
                  <a:gd name="T8" fmla="*/ 59 w 59"/>
                  <a:gd name="T9" fmla="*/ 0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9" h="153">
                    <a:moveTo>
                      <a:pt x="0" y="153"/>
                    </a:moveTo>
                    <a:lnTo>
                      <a:pt x="38" y="118"/>
                    </a:lnTo>
                    <a:lnTo>
                      <a:pt x="27" y="30"/>
                    </a:lnTo>
                    <a:lnTo>
                      <a:pt x="32" y="10"/>
                    </a:lnTo>
                    <a:lnTo>
                      <a:pt x="59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6" name="Freeform 269">
                <a:extLst>
                  <a:ext uri="{FF2B5EF4-FFF2-40B4-BE49-F238E27FC236}">
                    <a16:creationId xmlns:a16="http://schemas.microsoft.com/office/drawing/2014/main" id="{C2311F9D-8359-E731-32C7-A33B6C8C18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7" y="2118"/>
                <a:ext cx="147" cy="49"/>
              </a:xfrm>
              <a:custGeom>
                <a:avLst/>
                <a:gdLst>
                  <a:gd name="T0" fmla="*/ 147 w 147"/>
                  <a:gd name="T1" fmla="*/ 22 h 49"/>
                  <a:gd name="T2" fmla="*/ 108 w 147"/>
                  <a:gd name="T3" fmla="*/ 49 h 49"/>
                  <a:gd name="T4" fmla="*/ 92 w 147"/>
                  <a:gd name="T5" fmla="*/ 35 h 49"/>
                  <a:gd name="T6" fmla="*/ 37 w 147"/>
                  <a:gd name="T7" fmla="*/ 44 h 49"/>
                  <a:gd name="T8" fmla="*/ 0 w 147"/>
                  <a:gd name="T9" fmla="*/ 22 h 49"/>
                  <a:gd name="T10" fmla="*/ 0 w 147"/>
                  <a:gd name="T11" fmla="*/ 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7" h="49">
                    <a:moveTo>
                      <a:pt x="147" y="22"/>
                    </a:moveTo>
                    <a:lnTo>
                      <a:pt x="108" y="49"/>
                    </a:lnTo>
                    <a:lnTo>
                      <a:pt x="92" y="35"/>
                    </a:lnTo>
                    <a:lnTo>
                      <a:pt x="37" y="44"/>
                    </a:lnTo>
                    <a:lnTo>
                      <a:pt x="0" y="2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7" name="Freeform 270">
                <a:extLst>
                  <a:ext uri="{FF2B5EF4-FFF2-40B4-BE49-F238E27FC236}">
                    <a16:creationId xmlns:a16="http://schemas.microsoft.com/office/drawing/2014/main" id="{BA2E2DFC-4139-366C-E0B9-54C7E1A064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01" y="1314"/>
                <a:ext cx="197" cy="76"/>
              </a:xfrm>
              <a:custGeom>
                <a:avLst/>
                <a:gdLst>
                  <a:gd name="T0" fmla="*/ 197 w 197"/>
                  <a:gd name="T1" fmla="*/ 65 h 76"/>
                  <a:gd name="T2" fmla="*/ 173 w 197"/>
                  <a:gd name="T3" fmla="*/ 52 h 76"/>
                  <a:gd name="T4" fmla="*/ 135 w 197"/>
                  <a:gd name="T5" fmla="*/ 76 h 76"/>
                  <a:gd name="T6" fmla="*/ 44 w 197"/>
                  <a:gd name="T7" fmla="*/ 0 h 76"/>
                  <a:gd name="T8" fmla="*/ 0 w 197"/>
                  <a:gd name="T9" fmla="*/ 1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7" h="76">
                    <a:moveTo>
                      <a:pt x="197" y="65"/>
                    </a:moveTo>
                    <a:lnTo>
                      <a:pt x="173" y="52"/>
                    </a:lnTo>
                    <a:lnTo>
                      <a:pt x="135" y="76"/>
                    </a:lnTo>
                    <a:lnTo>
                      <a:pt x="44" y="0"/>
                    </a:lnTo>
                    <a:lnTo>
                      <a:pt x="0" y="1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8" name="Freeform 271">
                <a:extLst>
                  <a:ext uri="{FF2B5EF4-FFF2-40B4-BE49-F238E27FC236}">
                    <a16:creationId xmlns:a16="http://schemas.microsoft.com/office/drawing/2014/main" id="{B354F79A-6CA3-D907-0960-40F6ADF9CF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6" y="1687"/>
                <a:ext cx="153" cy="39"/>
              </a:xfrm>
              <a:custGeom>
                <a:avLst/>
                <a:gdLst>
                  <a:gd name="T0" fmla="*/ 153 w 153"/>
                  <a:gd name="T1" fmla="*/ 25 h 39"/>
                  <a:gd name="T2" fmla="*/ 117 w 153"/>
                  <a:gd name="T3" fmla="*/ 0 h 39"/>
                  <a:gd name="T4" fmla="*/ 71 w 153"/>
                  <a:gd name="T5" fmla="*/ 6 h 39"/>
                  <a:gd name="T6" fmla="*/ 60 w 153"/>
                  <a:gd name="T7" fmla="*/ 25 h 39"/>
                  <a:gd name="T8" fmla="*/ 43 w 153"/>
                  <a:gd name="T9" fmla="*/ 16 h 39"/>
                  <a:gd name="T10" fmla="*/ 0 w 153"/>
                  <a:gd name="T11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3" h="39">
                    <a:moveTo>
                      <a:pt x="153" y="25"/>
                    </a:moveTo>
                    <a:lnTo>
                      <a:pt x="117" y="0"/>
                    </a:lnTo>
                    <a:lnTo>
                      <a:pt x="71" y="6"/>
                    </a:lnTo>
                    <a:lnTo>
                      <a:pt x="60" y="25"/>
                    </a:lnTo>
                    <a:lnTo>
                      <a:pt x="43" y="16"/>
                    </a:lnTo>
                    <a:lnTo>
                      <a:pt x="0" y="39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9" name="Freeform 272">
                <a:extLst>
                  <a:ext uri="{FF2B5EF4-FFF2-40B4-BE49-F238E27FC236}">
                    <a16:creationId xmlns:a16="http://schemas.microsoft.com/office/drawing/2014/main" id="{19361F78-E2EC-8B21-D7C6-45E1346D75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0" y="1712"/>
                <a:ext cx="126" cy="348"/>
              </a:xfrm>
              <a:custGeom>
                <a:avLst/>
                <a:gdLst>
                  <a:gd name="T0" fmla="*/ 115 w 126"/>
                  <a:gd name="T1" fmla="*/ 348 h 348"/>
                  <a:gd name="T2" fmla="*/ 126 w 126"/>
                  <a:gd name="T3" fmla="*/ 323 h 348"/>
                  <a:gd name="T4" fmla="*/ 120 w 126"/>
                  <a:gd name="T5" fmla="*/ 260 h 348"/>
                  <a:gd name="T6" fmla="*/ 87 w 126"/>
                  <a:gd name="T7" fmla="*/ 203 h 348"/>
                  <a:gd name="T8" fmla="*/ 96 w 126"/>
                  <a:gd name="T9" fmla="*/ 184 h 348"/>
                  <a:gd name="T10" fmla="*/ 80 w 126"/>
                  <a:gd name="T11" fmla="*/ 169 h 348"/>
                  <a:gd name="T12" fmla="*/ 98 w 126"/>
                  <a:gd name="T13" fmla="*/ 132 h 348"/>
                  <a:gd name="T14" fmla="*/ 80 w 126"/>
                  <a:gd name="T15" fmla="*/ 51 h 348"/>
                  <a:gd name="T16" fmla="*/ 0 w 126"/>
                  <a:gd name="T17" fmla="*/ 40 h 348"/>
                  <a:gd name="T18" fmla="*/ 19 w 126"/>
                  <a:gd name="T19" fmla="*/ 0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6" h="348">
                    <a:moveTo>
                      <a:pt x="115" y="348"/>
                    </a:moveTo>
                    <a:lnTo>
                      <a:pt x="126" y="323"/>
                    </a:lnTo>
                    <a:lnTo>
                      <a:pt x="120" y="260"/>
                    </a:lnTo>
                    <a:lnTo>
                      <a:pt x="87" y="203"/>
                    </a:lnTo>
                    <a:lnTo>
                      <a:pt x="96" y="184"/>
                    </a:lnTo>
                    <a:lnTo>
                      <a:pt x="80" y="169"/>
                    </a:lnTo>
                    <a:lnTo>
                      <a:pt x="98" y="132"/>
                    </a:lnTo>
                    <a:lnTo>
                      <a:pt x="80" y="51"/>
                    </a:lnTo>
                    <a:lnTo>
                      <a:pt x="0" y="40"/>
                    </a:lnTo>
                    <a:lnTo>
                      <a:pt x="19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0" name="Freeform 273">
                <a:extLst>
                  <a:ext uri="{FF2B5EF4-FFF2-40B4-BE49-F238E27FC236}">
                    <a16:creationId xmlns:a16="http://schemas.microsoft.com/office/drawing/2014/main" id="{393E5796-C2DE-694B-F0BE-EBA8C229B1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98" y="1726"/>
                <a:ext cx="145" cy="188"/>
              </a:xfrm>
              <a:custGeom>
                <a:avLst/>
                <a:gdLst>
                  <a:gd name="T0" fmla="*/ 138 w 145"/>
                  <a:gd name="T1" fmla="*/ 0 h 188"/>
                  <a:gd name="T2" fmla="*/ 145 w 145"/>
                  <a:gd name="T3" fmla="*/ 35 h 188"/>
                  <a:gd name="T4" fmla="*/ 127 w 145"/>
                  <a:gd name="T5" fmla="*/ 49 h 188"/>
                  <a:gd name="T6" fmla="*/ 110 w 145"/>
                  <a:gd name="T7" fmla="*/ 74 h 188"/>
                  <a:gd name="T8" fmla="*/ 93 w 145"/>
                  <a:gd name="T9" fmla="*/ 62 h 188"/>
                  <a:gd name="T10" fmla="*/ 57 w 145"/>
                  <a:gd name="T11" fmla="*/ 81 h 188"/>
                  <a:gd name="T12" fmla="*/ 35 w 145"/>
                  <a:gd name="T13" fmla="*/ 166 h 188"/>
                  <a:gd name="T14" fmla="*/ 41 w 145"/>
                  <a:gd name="T15" fmla="*/ 185 h 188"/>
                  <a:gd name="T16" fmla="*/ 0 w 145"/>
                  <a:gd name="T17" fmla="*/ 188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5" h="188">
                    <a:moveTo>
                      <a:pt x="138" y="0"/>
                    </a:moveTo>
                    <a:lnTo>
                      <a:pt x="145" y="35"/>
                    </a:lnTo>
                    <a:lnTo>
                      <a:pt x="127" y="49"/>
                    </a:lnTo>
                    <a:lnTo>
                      <a:pt x="110" y="74"/>
                    </a:lnTo>
                    <a:lnTo>
                      <a:pt x="93" y="62"/>
                    </a:lnTo>
                    <a:lnTo>
                      <a:pt x="57" y="81"/>
                    </a:lnTo>
                    <a:lnTo>
                      <a:pt x="35" y="166"/>
                    </a:lnTo>
                    <a:lnTo>
                      <a:pt x="41" y="185"/>
                    </a:lnTo>
                    <a:lnTo>
                      <a:pt x="0" y="188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1" name="Freeform 274">
                <a:extLst>
                  <a:ext uri="{FF2B5EF4-FFF2-40B4-BE49-F238E27FC236}">
                    <a16:creationId xmlns:a16="http://schemas.microsoft.com/office/drawing/2014/main" id="{CF4A3755-FA62-36AC-0E01-BB050B9839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98" y="1914"/>
                <a:ext cx="101" cy="160"/>
              </a:xfrm>
              <a:custGeom>
                <a:avLst/>
                <a:gdLst>
                  <a:gd name="T0" fmla="*/ 0 w 101"/>
                  <a:gd name="T1" fmla="*/ 0 h 160"/>
                  <a:gd name="T2" fmla="*/ 16 w 101"/>
                  <a:gd name="T3" fmla="*/ 20 h 160"/>
                  <a:gd name="T4" fmla="*/ 11 w 101"/>
                  <a:gd name="T5" fmla="*/ 63 h 160"/>
                  <a:gd name="T6" fmla="*/ 43 w 101"/>
                  <a:gd name="T7" fmla="*/ 93 h 160"/>
                  <a:gd name="T8" fmla="*/ 63 w 101"/>
                  <a:gd name="T9" fmla="*/ 93 h 160"/>
                  <a:gd name="T10" fmla="*/ 82 w 101"/>
                  <a:gd name="T11" fmla="*/ 132 h 160"/>
                  <a:gd name="T12" fmla="*/ 101 w 101"/>
                  <a:gd name="T13" fmla="*/ 140 h 160"/>
                  <a:gd name="T14" fmla="*/ 90 w 101"/>
                  <a:gd name="T15" fmla="*/ 16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1" h="160">
                    <a:moveTo>
                      <a:pt x="0" y="0"/>
                    </a:moveTo>
                    <a:lnTo>
                      <a:pt x="16" y="20"/>
                    </a:lnTo>
                    <a:lnTo>
                      <a:pt x="11" y="63"/>
                    </a:lnTo>
                    <a:lnTo>
                      <a:pt x="43" y="93"/>
                    </a:lnTo>
                    <a:lnTo>
                      <a:pt x="63" y="93"/>
                    </a:lnTo>
                    <a:lnTo>
                      <a:pt x="82" y="132"/>
                    </a:lnTo>
                    <a:lnTo>
                      <a:pt x="101" y="140"/>
                    </a:lnTo>
                    <a:lnTo>
                      <a:pt x="90" y="16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2" name="Freeform 275">
                <a:extLst>
                  <a:ext uri="{FF2B5EF4-FFF2-40B4-BE49-F238E27FC236}">
                    <a16:creationId xmlns:a16="http://schemas.microsoft.com/office/drawing/2014/main" id="{52FDB71D-54DA-D9A9-7B96-6BB80220AA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8" y="2074"/>
                <a:ext cx="71" cy="18"/>
              </a:xfrm>
              <a:custGeom>
                <a:avLst/>
                <a:gdLst>
                  <a:gd name="T0" fmla="*/ 0 w 71"/>
                  <a:gd name="T1" fmla="*/ 0 h 18"/>
                  <a:gd name="T2" fmla="*/ 17 w 71"/>
                  <a:gd name="T3" fmla="*/ 8 h 18"/>
                  <a:gd name="T4" fmla="*/ 58 w 71"/>
                  <a:gd name="T5" fmla="*/ 0 h 18"/>
                  <a:gd name="T6" fmla="*/ 71 w 71"/>
                  <a:gd name="T7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1" h="18">
                    <a:moveTo>
                      <a:pt x="0" y="0"/>
                    </a:moveTo>
                    <a:lnTo>
                      <a:pt x="17" y="8"/>
                    </a:lnTo>
                    <a:lnTo>
                      <a:pt x="58" y="0"/>
                    </a:lnTo>
                    <a:lnTo>
                      <a:pt x="71" y="18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3" name="Freeform 276">
                <a:extLst>
                  <a:ext uri="{FF2B5EF4-FFF2-40B4-BE49-F238E27FC236}">
                    <a16:creationId xmlns:a16="http://schemas.microsoft.com/office/drawing/2014/main" id="{8E69842F-A96E-F5A6-37C8-F1303A35F4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9" y="2073"/>
                <a:ext cx="109" cy="110"/>
              </a:xfrm>
              <a:custGeom>
                <a:avLst/>
                <a:gdLst>
                  <a:gd name="T0" fmla="*/ 109 w 109"/>
                  <a:gd name="T1" fmla="*/ 1 h 110"/>
                  <a:gd name="T2" fmla="*/ 102 w 109"/>
                  <a:gd name="T3" fmla="*/ 0 h 110"/>
                  <a:gd name="T4" fmla="*/ 93 w 109"/>
                  <a:gd name="T5" fmla="*/ 15 h 110"/>
                  <a:gd name="T6" fmla="*/ 69 w 109"/>
                  <a:gd name="T7" fmla="*/ 9 h 110"/>
                  <a:gd name="T8" fmla="*/ 62 w 109"/>
                  <a:gd name="T9" fmla="*/ 31 h 110"/>
                  <a:gd name="T10" fmla="*/ 21 w 109"/>
                  <a:gd name="T11" fmla="*/ 50 h 110"/>
                  <a:gd name="T12" fmla="*/ 0 w 109"/>
                  <a:gd name="T13" fmla="*/ 86 h 110"/>
                  <a:gd name="T14" fmla="*/ 0 w 109"/>
                  <a:gd name="T15" fmla="*/ 11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9" h="110">
                    <a:moveTo>
                      <a:pt x="109" y="1"/>
                    </a:moveTo>
                    <a:lnTo>
                      <a:pt x="102" y="0"/>
                    </a:lnTo>
                    <a:lnTo>
                      <a:pt x="93" y="15"/>
                    </a:lnTo>
                    <a:lnTo>
                      <a:pt x="69" y="9"/>
                    </a:lnTo>
                    <a:lnTo>
                      <a:pt x="62" y="31"/>
                    </a:lnTo>
                    <a:lnTo>
                      <a:pt x="21" y="50"/>
                    </a:lnTo>
                    <a:lnTo>
                      <a:pt x="0" y="86"/>
                    </a:lnTo>
                    <a:lnTo>
                      <a:pt x="0" y="11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4" name="Freeform 277">
                <a:extLst>
                  <a:ext uri="{FF2B5EF4-FFF2-40B4-BE49-F238E27FC236}">
                    <a16:creationId xmlns:a16="http://schemas.microsoft.com/office/drawing/2014/main" id="{40CB995A-EEF8-BBD4-4546-1F5DD4399D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89" y="2178"/>
                <a:ext cx="190" cy="36"/>
              </a:xfrm>
              <a:custGeom>
                <a:avLst/>
                <a:gdLst>
                  <a:gd name="T0" fmla="*/ 190 w 190"/>
                  <a:gd name="T1" fmla="*/ 5 h 36"/>
                  <a:gd name="T2" fmla="*/ 156 w 190"/>
                  <a:gd name="T3" fmla="*/ 0 h 36"/>
                  <a:gd name="T4" fmla="*/ 146 w 190"/>
                  <a:gd name="T5" fmla="*/ 17 h 36"/>
                  <a:gd name="T6" fmla="*/ 120 w 190"/>
                  <a:gd name="T7" fmla="*/ 28 h 36"/>
                  <a:gd name="T8" fmla="*/ 91 w 190"/>
                  <a:gd name="T9" fmla="*/ 0 h 36"/>
                  <a:gd name="T10" fmla="*/ 76 w 190"/>
                  <a:gd name="T11" fmla="*/ 14 h 36"/>
                  <a:gd name="T12" fmla="*/ 85 w 190"/>
                  <a:gd name="T13" fmla="*/ 30 h 36"/>
                  <a:gd name="T14" fmla="*/ 65 w 190"/>
                  <a:gd name="T15" fmla="*/ 36 h 36"/>
                  <a:gd name="T16" fmla="*/ 0 w 190"/>
                  <a:gd name="T17" fmla="*/ 1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0" h="36">
                    <a:moveTo>
                      <a:pt x="190" y="5"/>
                    </a:moveTo>
                    <a:lnTo>
                      <a:pt x="156" y="0"/>
                    </a:lnTo>
                    <a:lnTo>
                      <a:pt x="146" y="17"/>
                    </a:lnTo>
                    <a:lnTo>
                      <a:pt x="120" y="28"/>
                    </a:lnTo>
                    <a:lnTo>
                      <a:pt x="91" y="0"/>
                    </a:lnTo>
                    <a:lnTo>
                      <a:pt x="76" y="14"/>
                    </a:lnTo>
                    <a:lnTo>
                      <a:pt x="85" y="30"/>
                    </a:lnTo>
                    <a:lnTo>
                      <a:pt x="65" y="36"/>
                    </a:lnTo>
                    <a:lnTo>
                      <a:pt x="0" y="16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5" name="Freeform 278">
                <a:extLst>
                  <a:ext uri="{FF2B5EF4-FFF2-40B4-BE49-F238E27FC236}">
                    <a16:creationId xmlns:a16="http://schemas.microsoft.com/office/drawing/2014/main" id="{40B87BB0-1CF4-F49A-994D-6C3EB34582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6" y="2183"/>
                <a:ext cx="95" cy="179"/>
              </a:xfrm>
              <a:custGeom>
                <a:avLst/>
                <a:gdLst>
                  <a:gd name="T0" fmla="*/ 0 w 95"/>
                  <a:gd name="T1" fmla="*/ 179 h 179"/>
                  <a:gd name="T2" fmla="*/ 24 w 95"/>
                  <a:gd name="T3" fmla="*/ 152 h 179"/>
                  <a:gd name="T4" fmla="*/ 44 w 95"/>
                  <a:gd name="T5" fmla="*/ 148 h 179"/>
                  <a:gd name="T6" fmla="*/ 73 w 95"/>
                  <a:gd name="T7" fmla="*/ 91 h 179"/>
                  <a:gd name="T8" fmla="*/ 90 w 95"/>
                  <a:gd name="T9" fmla="*/ 85 h 179"/>
                  <a:gd name="T10" fmla="*/ 95 w 95"/>
                  <a:gd name="T11" fmla="*/ 61 h 179"/>
                  <a:gd name="T12" fmla="*/ 62 w 95"/>
                  <a:gd name="T13" fmla="*/ 36 h 179"/>
                  <a:gd name="T14" fmla="*/ 63 w 95"/>
                  <a:gd name="T15" fmla="*/ 0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5" h="179">
                    <a:moveTo>
                      <a:pt x="0" y="179"/>
                    </a:moveTo>
                    <a:lnTo>
                      <a:pt x="24" y="152"/>
                    </a:lnTo>
                    <a:lnTo>
                      <a:pt x="44" y="148"/>
                    </a:lnTo>
                    <a:lnTo>
                      <a:pt x="73" y="91"/>
                    </a:lnTo>
                    <a:lnTo>
                      <a:pt x="90" y="85"/>
                    </a:lnTo>
                    <a:lnTo>
                      <a:pt x="95" y="61"/>
                    </a:lnTo>
                    <a:lnTo>
                      <a:pt x="62" y="36"/>
                    </a:lnTo>
                    <a:lnTo>
                      <a:pt x="63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6" name="Line 279">
                <a:extLst>
                  <a:ext uri="{FF2B5EF4-FFF2-40B4-BE49-F238E27FC236}">
                    <a16:creationId xmlns:a16="http://schemas.microsoft.com/office/drawing/2014/main" id="{8FE228DA-784E-50F9-2CE1-F34877C0C8A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85" y="2060"/>
                <a:ext cx="34" cy="0"/>
              </a:xfrm>
              <a:prstGeom prst="line">
                <a:avLst/>
              </a:pr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7" name="Freeform 280">
                <a:extLst>
                  <a:ext uri="{FF2B5EF4-FFF2-40B4-BE49-F238E27FC236}">
                    <a16:creationId xmlns:a16="http://schemas.microsoft.com/office/drawing/2014/main" id="{40E3C0CC-D413-D2F4-D96E-2AB92C923C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9" y="2046"/>
                <a:ext cx="226" cy="46"/>
              </a:xfrm>
              <a:custGeom>
                <a:avLst/>
                <a:gdLst>
                  <a:gd name="T0" fmla="*/ 0 w 226"/>
                  <a:gd name="T1" fmla="*/ 46 h 46"/>
                  <a:gd name="T2" fmla="*/ 18 w 226"/>
                  <a:gd name="T3" fmla="*/ 25 h 46"/>
                  <a:gd name="T4" fmla="*/ 100 w 226"/>
                  <a:gd name="T5" fmla="*/ 17 h 46"/>
                  <a:gd name="T6" fmla="*/ 114 w 226"/>
                  <a:gd name="T7" fmla="*/ 0 h 46"/>
                  <a:gd name="T8" fmla="*/ 207 w 226"/>
                  <a:gd name="T9" fmla="*/ 19 h 46"/>
                  <a:gd name="T10" fmla="*/ 226 w 226"/>
                  <a:gd name="T11" fmla="*/ 14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6" h="46">
                    <a:moveTo>
                      <a:pt x="0" y="46"/>
                    </a:moveTo>
                    <a:lnTo>
                      <a:pt x="18" y="25"/>
                    </a:lnTo>
                    <a:lnTo>
                      <a:pt x="100" y="17"/>
                    </a:lnTo>
                    <a:lnTo>
                      <a:pt x="114" y="0"/>
                    </a:lnTo>
                    <a:lnTo>
                      <a:pt x="207" y="19"/>
                    </a:lnTo>
                    <a:lnTo>
                      <a:pt x="226" y="14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8" name="Freeform 281">
                <a:extLst>
                  <a:ext uri="{FF2B5EF4-FFF2-40B4-BE49-F238E27FC236}">
                    <a16:creationId xmlns:a16="http://schemas.microsoft.com/office/drawing/2014/main" id="{CCF32DB4-6645-2CD6-5ADB-A7AFD09458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46" y="2092"/>
                <a:ext cx="157" cy="283"/>
              </a:xfrm>
              <a:custGeom>
                <a:avLst/>
                <a:gdLst>
                  <a:gd name="T0" fmla="*/ 157 w 157"/>
                  <a:gd name="T1" fmla="*/ 283 h 283"/>
                  <a:gd name="T2" fmla="*/ 152 w 157"/>
                  <a:gd name="T3" fmla="*/ 240 h 283"/>
                  <a:gd name="T4" fmla="*/ 119 w 157"/>
                  <a:gd name="T5" fmla="*/ 220 h 283"/>
                  <a:gd name="T6" fmla="*/ 74 w 157"/>
                  <a:gd name="T7" fmla="*/ 217 h 283"/>
                  <a:gd name="T8" fmla="*/ 72 w 157"/>
                  <a:gd name="T9" fmla="*/ 196 h 283"/>
                  <a:gd name="T10" fmla="*/ 53 w 157"/>
                  <a:gd name="T11" fmla="*/ 185 h 283"/>
                  <a:gd name="T12" fmla="*/ 58 w 157"/>
                  <a:gd name="T13" fmla="*/ 162 h 283"/>
                  <a:gd name="T14" fmla="*/ 47 w 157"/>
                  <a:gd name="T15" fmla="*/ 125 h 283"/>
                  <a:gd name="T16" fmla="*/ 0 w 157"/>
                  <a:gd name="T17" fmla="*/ 56 h 283"/>
                  <a:gd name="T18" fmla="*/ 20 w 157"/>
                  <a:gd name="T19" fmla="*/ 18 h 283"/>
                  <a:gd name="T20" fmla="*/ 13 w 157"/>
                  <a:gd name="T21" fmla="*/ 0 h 2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57" h="283">
                    <a:moveTo>
                      <a:pt x="157" y="283"/>
                    </a:moveTo>
                    <a:lnTo>
                      <a:pt x="152" y="240"/>
                    </a:lnTo>
                    <a:lnTo>
                      <a:pt x="119" y="220"/>
                    </a:lnTo>
                    <a:lnTo>
                      <a:pt x="74" y="217"/>
                    </a:lnTo>
                    <a:lnTo>
                      <a:pt x="72" y="196"/>
                    </a:lnTo>
                    <a:lnTo>
                      <a:pt x="53" y="185"/>
                    </a:lnTo>
                    <a:lnTo>
                      <a:pt x="58" y="162"/>
                    </a:lnTo>
                    <a:lnTo>
                      <a:pt x="47" y="125"/>
                    </a:lnTo>
                    <a:lnTo>
                      <a:pt x="0" y="56"/>
                    </a:lnTo>
                    <a:lnTo>
                      <a:pt x="20" y="18"/>
                    </a:lnTo>
                    <a:lnTo>
                      <a:pt x="13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9" name="Freeform 282">
                <a:extLst>
                  <a:ext uri="{FF2B5EF4-FFF2-40B4-BE49-F238E27FC236}">
                    <a16:creationId xmlns:a16="http://schemas.microsoft.com/office/drawing/2014/main" id="{A1AC6185-62CA-6F40-E0E2-67931BD93F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03" y="2351"/>
                <a:ext cx="181" cy="36"/>
              </a:xfrm>
              <a:custGeom>
                <a:avLst/>
                <a:gdLst>
                  <a:gd name="T0" fmla="*/ 181 w 181"/>
                  <a:gd name="T1" fmla="*/ 7 h 36"/>
                  <a:gd name="T2" fmla="*/ 164 w 181"/>
                  <a:gd name="T3" fmla="*/ 24 h 36"/>
                  <a:gd name="T4" fmla="*/ 145 w 181"/>
                  <a:gd name="T5" fmla="*/ 18 h 36"/>
                  <a:gd name="T6" fmla="*/ 129 w 181"/>
                  <a:gd name="T7" fmla="*/ 36 h 36"/>
                  <a:gd name="T8" fmla="*/ 49 w 181"/>
                  <a:gd name="T9" fmla="*/ 0 h 36"/>
                  <a:gd name="T10" fmla="*/ 0 w 181"/>
                  <a:gd name="T11" fmla="*/ 2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1" h="36">
                    <a:moveTo>
                      <a:pt x="181" y="7"/>
                    </a:moveTo>
                    <a:lnTo>
                      <a:pt x="164" y="24"/>
                    </a:lnTo>
                    <a:lnTo>
                      <a:pt x="145" y="18"/>
                    </a:lnTo>
                    <a:lnTo>
                      <a:pt x="129" y="36"/>
                    </a:lnTo>
                    <a:lnTo>
                      <a:pt x="49" y="0"/>
                    </a:lnTo>
                    <a:lnTo>
                      <a:pt x="0" y="24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0" name="Freeform 283">
                <a:extLst>
                  <a:ext uri="{FF2B5EF4-FFF2-40B4-BE49-F238E27FC236}">
                    <a16:creationId xmlns:a16="http://schemas.microsoft.com/office/drawing/2014/main" id="{8B4FB6B3-C79E-C1D4-B791-08824E0309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5" y="2375"/>
                <a:ext cx="198" cy="108"/>
              </a:xfrm>
              <a:custGeom>
                <a:avLst/>
                <a:gdLst>
                  <a:gd name="T0" fmla="*/ 198 w 198"/>
                  <a:gd name="T1" fmla="*/ 0 h 108"/>
                  <a:gd name="T2" fmla="*/ 135 w 198"/>
                  <a:gd name="T3" fmla="*/ 28 h 108"/>
                  <a:gd name="T4" fmla="*/ 102 w 198"/>
                  <a:gd name="T5" fmla="*/ 61 h 108"/>
                  <a:gd name="T6" fmla="*/ 61 w 198"/>
                  <a:gd name="T7" fmla="*/ 69 h 108"/>
                  <a:gd name="T8" fmla="*/ 28 w 198"/>
                  <a:gd name="T9" fmla="*/ 97 h 108"/>
                  <a:gd name="T10" fmla="*/ 9 w 198"/>
                  <a:gd name="T11" fmla="*/ 90 h 108"/>
                  <a:gd name="T12" fmla="*/ 0 w 198"/>
                  <a:gd name="T13" fmla="*/ 108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8" h="108">
                    <a:moveTo>
                      <a:pt x="198" y="0"/>
                    </a:moveTo>
                    <a:lnTo>
                      <a:pt x="135" y="28"/>
                    </a:lnTo>
                    <a:lnTo>
                      <a:pt x="102" y="61"/>
                    </a:lnTo>
                    <a:lnTo>
                      <a:pt x="61" y="69"/>
                    </a:lnTo>
                    <a:lnTo>
                      <a:pt x="28" y="97"/>
                    </a:lnTo>
                    <a:lnTo>
                      <a:pt x="9" y="90"/>
                    </a:lnTo>
                    <a:lnTo>
                      <a:pt x="0" y="108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1" name="Freeform 284">
                <a:extLst>
                  <a:ext uri="{FF2B5EF4-FFF2-40B4-BE49-F238E27FC236}">
                    <a16:creationId xmlns:a16="http://schemas.microsoft.com/office/drawing/2014/main" id="{C603AB73-F830-9716-EB48-705FFC73CA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2" y="2471"/>
                <a:ext cx="141" cy="219"/>
              </a:xfrm>
              <a:custGeom>
                <a:avLst/>
                <a:gdLst>
                  <a:gd name="T0" fmla="*/ 137 w 141"/>
                  <a:gd name="T1" fmla="*/ 0 h 219"/>
                  <a:gd name="T2" fmla="*/ 141 w 141"/>
                  <a:gd name="T3" fmla="*/ 42 h 219"/>
                  <a:gd name="T4" fmla="*/ 97 w 141"/>
                  <a:gd name="T5" fmla="*/ 28 h 219"/>
                  <a:gd name="T6" fmla="*/ 93 w 141"/>
                  <a:gd name="T7" fmla="*/ 52 h 219"/>
                  <a:gd name="T8" fmla="*/ 39 w 141"/>
                  <a:gd name="T9" fmla="*/ 119 h 219"/>
                  <a:gd name="T10" fmla="*/ 52 w 141"/>
                  <a:gd name="T11" fmla="*/ 135 h 219"/>
                  <a:gd name="T12" fmla="*/ 36 w 141"/>
                  <a:gd name="T13" fmla="*/ 149 h 219"/>
                  <a:gd name="T14" fmla="*/ 34 w 141"/>
                  <a:gd name="T15" fmla="*/ 173 h 219"/>
                  <a:gd name="T16" fmla="*/ 12 w 141"/>
                  <a:gd name="T17" fmla="*/ 181 h 219"/>
                  <a:gd name="T18" fmla="*/ 23 w 141"/>
                  <a:gd name="T19" fmla="*/ 204 h 219"/>
                  <a:gd name="T20" fmla="*/ 0 w 141"/>
                  <a:gd name="T21" fmla="*/ 219 h 219"/>
                  <a:gd name="T22" fmla="*/ 0 w 141"/>
                  <a:gd name="T23" fmla="*/ 219 h 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41" h="219">
                    <a:moveTo>
                      <a:pt x="137" y="0"/>
                    </a:moveTo>
                    <a:lnTo>
                      <a:pt x="141" y="42"/>
                    </a:lnTo>
                    <a:lnTo>
                      <a:pt x="97" y="28"/>
                    </a:lnTo>
                    <a:lnTo>
                      <a:pt x="93" y="52"/>
                    </a:lnTo>
                    <a:lnTo>
                      <a:pt x="39" y="119"/>
                    </a:lnTo>
                    <a:lnTo>
                      <a:pt x="52" y="135"/>
                    </a:lnTo>
                    <a:lnTo>
                      <a:pt x="36" y="149"/>
                    </a:lnTo>
                    <a:lnTo>
                      <a:pt x="34" y="173"/>
                    </a:lnTo>
                    <a:lnTo>
                      <a:pt x="12" y="181"/>
                    </a:lnTo>
                    <a:lnTo>
                      <a:pt x="23" y="204"/>
                    </a:lnTo>
                    <a:lnTo>
                      <a:pt x="0" y="219"/>
                    </a:lnTo>
                    <a:lnTo>
                      <a:pt x="0" y="219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2" name="Freeform 285">
                <a:extLst>
                  <a:ext uri="{FF2B5EF4-FFF2-40B4-BE49-F238E27FC236}">
                    <a16:creationId xmlns:a16="http://schemas.microsoft.com/office/drawing/2014/main" id="{A55EE4B1-49FB-D799-F86C-233B072F8D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97" y="2483"/>
                <a:ext cx="65" cy="186"/>
              </a:xfrm>
              <a:custGeom>
                <a:avLst/>
                <a:gdLst>
                  <a:gd name="T0" fmla="*/ 8 w 65"/>
                  <a:gd name="T1" fmla="*/ 0 h 186"/>
                  <a:gd name="T2" fmla="*/ 27 w 65"/>
                  <a:gd name="T3" fmla="*/ 33 h 186"/>
                  <a:gd name="T4" fmla="*/ 2 w 65"/>
                  <a:gd name="T5" fmla="*/ 67 h 186"/>
                  <a:gd name="T6" fmla="*/ 14 w 65"/>
                  <a:gd name="T7" fmla="*/ 87 h 186"/>
                  <a:gd name="T8" fmla="*/ 0 w 65"/>
                  <a:gd name="T9" fmla="*/ 100 h 186"/>
                  <a:gd name="T10" fmla="*/ 16 w 65"/>
                  <a:gd name="T11" fmla="*/ 111 h 186"/>
                  <a:gd name="T12" fmla="*/ 17 w 65"/>
                  <a:gd name="T13" fmla="*/ 131 h 186"/>
                  <a:gd name="T14" fmla="*/ 41 w 65"/>
                  <a:gd name="T15" fmla="*/ 137 h 186"/>
                  <a:gd name="T16" fmla="*/ 65 w 65"/>
                  <a:gd name="T17" fmla="*/ 186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5" h="186">
                    <a:moveTo>
                      <a:pt x="8" y="0"/>
                    </a:moveTo>
                    <a:lnTo>
                      <a:pt x="27" y="33"/>
                    </a:lnTo>
                    <a:lnTo>
                      <a:pt x="2" y="67"/>
                    </a:lnTo>
                    <a:lnTo>
                      <a:pt x="14" y="87"/>
                    </a:lnTo>
                    <a:lnTo>
                      <a:pt x="0" y="100"/>
                    </a:lnTo>
                    <a:lnTo>
                      <a:pt x="16" y="111"/>
                    </a:lnTo>
                    <a:lnTo>
                      <a:pt x="17" y="131"/>
                    </a:lnTo>
                    <a:lnTo>
                      <a:pt x="41" y="137"/>
                    </a:lnTo>
                    <a:lnTo>
                      <a:pt x="65" y="186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3" name="Freeform 286">
                <a:extLst>
                  <a:ext uri="{FF2B5EF4-FFF2-40B4-BE49-F238E27FC236}">
                    <a16:creationId xmlns:a16="http://schemas.microsoft.com/office/drawing/2014/main" id="{387A6041-F5AD-E2D8-E042-CCB2A91D8F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4" y="2669"/>
                <a:ext cx="118" cy="191"/>
              </a:xfrm>
              <a:custGeom>
                <a:avLst/>
                <a:gdLst>
                  <a:gd name="T0" fmla="*/ 118 w 118"/>
                  <a:gd name="T1" fmla="*/ 0 h 191"/>
                  <a:gd name="T2" fmla="*/ 113 w 118"/>
                  <a:gd name="T3" fmla="*/ 36 h 191"/>
                  <a:gd name="T4" fmla="*/ 104 w 118"/>
                  <a:gd name="T5" fmla="*/ 74 h 191"/>
                  <a:gd name="T6" fmla="*/ 70 w 118"/>
                  <a:gd name="T7" fmla="*/ 96 h 191"/>
                  <a:gd name="T8" fmla="*/ 77 w 118"/>
                  <a:gd name="T9" fmla="*/ 121 h 191"/>
                  <a:gd name="T10" fmla="*/ 33 w 118"/>
                  <a:gd name="T11" fmla="*/ 146 h 191"/>
                  <a:gd name="T12" fmla="*/ 0 w 118"/>
                  <a:gd name="T13" fmla="*/ 191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8" h="191">
                    <a:moveTo>
                      <a:pt x="118" y="0"/>
                    </a:moveTo>
                    <a:lnTo>
                      <a:pt x="113" y="36"/>
                    </a:lnTo>
                    <a:lnTo>
                      <a:pt x="104" y="74"/>
                    </a:lnTo>
                    <a:lnTo>
                      <a:pt x="70" y="96"/>
                    </a:lnTo>
                    <a:lnTo>
                      <a:pt x="77" y="121"/>
                    </a:lnTo>
                    <a:lnTo>
                      <a:pt x="33" y="146"/>
                    </a:lnTo>
                    <a:lnTo>
                      <a:pt x="0" y="191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4" name="Freeform 287">
                <a:extLst>
                  <a:ext uri="{FF2B5EF4-FFF2-40B4-BE49-F238E27FC236}">
                    <a16:creationId xmlns:a16="http://schemas.microsoft.com/office/drawing/2014/main" id="{61A89450-DB26-78ED-7788-1D5A25FBF2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5" y="2948"/>
                <a:ext cx="104" cy="133"/>
              </a:xfrm>
              <a:custGeom>
                <a:avLst/>
                <a:gdLst>
                  <a:gd name="T0" fmla="*/ 104 w 104"/>
                  <a:gd name="T1" fmla="*/ 0 h 133"/>
                  <a:gd name="T2" fmla="*/ 51 w 104"/>
                  <a:gd name="T3" fmla="*/ 12 h 133"/>
                  <a:gd name="T4" fmla="*/ 51 w 104"/>
                  <a:gd name="T5" fmla="*/ 34 h 133"/>
                  <a:gd name="T6" fmla="*/ 68 w 104"/>
                  <a:gd name="T7" fmla="*/ 44 h 133"/>
                  <a:gd name="T8" fmla="*/ 36 w 104"/>
                  <a:gd name="T9" fmla="*/ 82 h 133"/>
                  <a:gd name="T10" fmla="*/ 46 w 104"/>
                  <a:gd name="T11" fmla="*/ 102 h 133"/>
                  <a:gd name="T12" fmla="*/ 25 w 104"/>
                  <a:gd name="T13" fmla="*/ 100 h 133"/>
                  <a:gd name="T14" fmla="*/ 0 w 104"/>
                  <a:gd name="T15" fmla="*/ 133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4" h="133">
                    <a:moveTo>
                      <a:pt x="104" y="0"/>
                    </a:moveTo>
                    <a:lnTo>
                      <a:pt x="51" y="12"/>
                    </a:lnTo>
                    <a:lnTo>
                      <a:pt x="51" y="34"/>
                    </a:lnTo>
                    <a:lnTo>
                      <a:pt x="68" y="44"/>
                    </a:lnTo>
                    <a:lnTo>
                      <a:pt x="36" y="82"/>
                    </a:lnTo>
                    <a:lnTo>
                      <a:pt x="46" y="102"/>
                    </a:lnTo>
                    <a:lnTo>
                      <a:pt x="25" y="100"/>
                    </a:lnTo>
                    <a:lnTo>
                      <a:pt x="0" y="133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5" name="Freeform 288">
                <a:extLst>
                  <a:ext uri="{FF2B5EF4-FFF2-40B4-BE49-F238E27FC236}">
                    <a16:creationId xmlns:a16="http://schemas.microsoft.com/office/drawing/2014/main" id="{8335DCE0-ECC4-B86B-C0A2-355DA3740C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9" y="2943"/>
                <a:ext cx="255" cy="69"/>
              </a:xfrm>
              <a:custGeom>
                <a:avLst/>
                <a:gdLst>
                  <a:gd name="T0" fmla="*/ 0 w 255"/>
                  <a:gd name="T1" fmla="*/ 5 h 69"/>
                  <a:gd name="T2" fmla="*/ 22 w 255"/>
                  <a:gd name="T3" fmla="*/ 0 h 69"/>
                  <a:gd name="T4" fmla="*/ 6 w 255"/>
                  <a:gd name="T5" fmla="*/ 17 h 69"/>
                  <a:gd name="T6" fmla="*/ 38 w 255"/>
                  <a:gd name="T7" fmla="*/ 44 h 69"/>
                  <a:gd name="T8" fmla="*/ 58 w 255"/>
                  <a:gd name="T9" fmla="*/ 52 h 69"/>
                  <a:gd name="T10" fmla="*/ 75 w 255"/>
                  <a:gd name="T11" fmla="*/ 42 h 69"/>
                  <a:gd name="T12" fmla="*/ 79 w 255"/>
                  <a:gd name="T13" fmla="*/ 69 h 69"/>
                  <a:gd name="T14" fmla="*/ 140 w 255"/>
                  <a:gd name="T15" fmla="*/ 52 h 69"/>
                  <a:gd name="T16" fmla="*/ 159 w 255"/>
                  <a:gd name="T17" fmla="*/ 68 h 69"/>
                  <a:gd name="T18" fmla="*/ 211 w 255"/>
                  <a:gd name="T19" fmla="*/ 28 h 69"/>
                  <a:gd name="T20" fmla="*/ 255 w 255"/>
                  <a:gd name="T21" fmla="*/ 24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55" h="69">
                    <a:moveTo>
                      <a:pt x="0" y="5"/>
                    </a:moveTo>
                    <a:lnTo>
                      <a:pt x="22" y="0"/>
                    </a:lnTo>
                    <a:lnTo>
                      <a:pt x="6" y="17"/>
                    </a:lnTo>
                    <a:lnTo>
                      <a:pt x="38" y="44"/>
                    </a:lnTo>
                    <a:lnTo>
                      <a:pt x="58" y="52"/>
                    </a:lnTo>
                    <a:lnTo>
                      <a:pt x="75" y="42"/>
                    </a:lnTo>
                    <a:lnTo>
                      <a:pt x="79" y="69"/>
                    </a:lnTo>
                    <a:lnTo>
                      <a:pt x="140" y="52"/>
                    </a:lnTo>
                    <a:lnTo>
                      <a:pt x="159" y="68"/>
                    </a:lnTo>
                    <a:lnTo>
                      <a:pt x="211" y="28"/>
                    </a:lnTo>
                    <a:lnTo>
                      <a:pt x="255" y="24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6" name="Freeform 289">
                <a:extLst>
                  <a:ext uri="{FF2B5EF4-FFF2-40B4-BE49-F238E27FC236}">
                    <a16:creationId xmlns:a16="http://schemas.microsoft.com/office/drawing/2014/main" id="{40EDE03D-9639-545D-DC11-0535CF0FEE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0" y="2860"/>
                <a:ext cx="24" cy="88"/>
              </a:xfrm>
              <a:custGeom>
                <a:avLst/>
                <a:gdLst>
                  <a:gd name="T0" fmla="*/ 24 w 24"/>
                  <a:gd name="T1" fmla="*/ 0 h 88"/>
                  <a:gd name="T2" fmla="*/ 0 w 24"/>
                  <a:gd name="T3" fmla="*/ 22 h 88"/>
                  <a:gd name="T4" fmla="*/ 19 w 24"/>
                  <a:gd name="T5" fmla="*/ 88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4" h="88">
                    <a:moveTo>
                      <a:pt x="24" y="0"/>
                    </a:moveTo>
                    <a:lnTo>
                      <a:pt x="0" y="22"/>
                    </a:lnTo>
                    <a:lnTo>
                      <a:pt x="19" y="88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7" name="Freeform 290">
                <a:extLst>
                  <a:ext uri="{FF2B5EF4-FFF2-40B4-BE49-F238E27FC236}">
                    <a16:creationId xmlns:a16="http://schemas.microsoft.com/office/drawing/2014/main" id="{C3AB5EB6-6FAE-F0BA-6827-3F0E98DE26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62" y="2664"/>
                <a:ext cx="190" cy="43"/>
              </a:xfrm>
              <a:custGeom>
                <a:avLst/>
                <a:gdLst>
                  <a:gd name="T0" fmla="*/ 190 w 190"/>
                  <a:gd name="T1" fmla="*/ 26 h 43"/>
                  <a:gd name="T2" fmla="*/ 141 w 190"/>
                  <a:gd name="T3" fmla="*/ 24 h 43"/>
                  <a:gd name="T4" fmla="*/ 105 w 190"/>
                  <a:gd name="T5" fmla="*/ 43 h 43"/>
                  <a:gd name="T6" fmla="*/ 56 w 190"/>
                  <a:gd name="T7" fmla="*/ 0 h 43"/>
                  <a:gd name="T8" fmla="*/ 0 w 190"/>
                  <a:gd name="T9" fmla="*/ 5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0" h="43">
                    <a:moveTo>
                      <a:pt x="190" y="26"/>
                    </a:moveTo>
                    <a:lnTo>
                      <a:pt x="141" y="24"/>
                    </a:lnTo>
                    <a:lnTo>
                      <a:pt x="105" y="43"/>
                    </a:lnTo>
                    <a:lnTo>
                      <a:pt x="56" y="0"/>
                    </a:lnTo>
                    <a:lnTo>
                      <a:pt x="0" y="5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8" name="Freeform 291">
                <a:extLst>
                  <a:ext uri="{FF2B5EF4-FFF2-40B4-BE49-F238E27FC236}">
                    <a16:creationId xmlns:a16="http://schemas.microsoft.com/office/drawing/2014/main" id="{D14D5A11-2F47-B2DA-FA22-D6DFA56E87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2" y="2690"/>
                <a:ext cx="44" cy="157"/>
              </a:xfrm>
              <a:custGeom>
                <a:avLst/>
                <a:gdLst>
                  <a:gd name="T0" fmla="*/ 44 w 44"/>
                  <a:gd name="T1" fmla="*/ 157 h 157"/>
                  <a:gd name="T2" fmla="*/ 20 w 44"/>
                  <a:gd name="T3" fmla="*/ 121 h 157"/>
                  <a:gd name="T4" fmla="*/ 33 w 44"/>
                  <a:gd name="T5" fmla="*/ 80 h 157"/>
                  <a:gd name="T6" fmla="*/ 6 w 44"/>
                  <a:gd name="T7" fmla="*/ 37 h 157"/>
                  <a:gd name="T8" fmla="*/ 0 w 44"/>
                  <a:gd name="T9" fmla="*/ 0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157">
                    <a:moveTo>
                      <a:pt x="44" y="157"/>
                    </a:moveTo>
                    <a:lnTo>
                      <a:pt x="20" y="121"/>
                    </a:lnTo>
                    <a:lnTo>
                      <a:pt x="33" y="80"/>
                    </a:lnTo>
                    <a:lnTo>
                      <a:pt x="6" y="37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9" name="Freeform 292">
                <a:extLst>
                  <a:ext uri="{FF2B5EF4-FFF2-40B4-BE49-F238E27FC236}">
                    <a16:creationId xmlns:a16="http://schemas.microsoft.com/office/drawing/2014/main" id="{85B7A158-03A5-B98D-AF8D-F4D968B05D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6" y="2707"/>
                <a:ext cx="240" cy="140"/>
              </a:xfrm>
              <a:custGeom>
                <a:avLst/>
                <a:gdLst>
                  <a:gd name="T0" fmla="*/ 240 w 240"/>
                  <a:gd name="T1" fmla="*/ 126 h 140"/>
                  <a:gd name="T2" fmla="*/ 221 w 240"/>
                  <a:gd name="T3" fmla="*/ 90 h 140"/>
                  <a:gd name="T4" fmla="*/ 225 w 240"/>
                  <a:gd name="T5" fmla="*/ 68 h 140"/>
                  <a:gd name="T6" fmla="*/ 209 w 240"/>
                  <a:gd name="T7" fmla="*/ 58 h 140"/>
                  <a:gd name="T8" fmla="*/ 199 w 240"/>
                  <a:gd name="T9" fmla="*/ 27 h 140"/>
                  <a:gd name="T10" fmla="*/ 163 w 240"/>
                  <a:gd name="T11" fmla="*/ 0 h 140"/>
                  <a:gd name="T12" fmla="*/ 130 w 240"/>
                  <a:gd name="T13" fmla="*/ 30 h 140"/>
                  <a:gd name="T14" fmla="*/ 108 w 240"/>
                  <a:gd name="T15" fmla="*/ 93 h 140"/>
                  <a:gd name="T16" fmla="*/ 82 w 240"/>
                  <a:gd name="T17" fmla="*/ 127 h 140"/>
                  <a:gd name="T18" fmla="*/ 36 w 240"/>
                  <a:gd name="T19" fmla="*/ 116 h 140"/>
                  <a:gd name="T20" fmla="*/ 0 w 240"/>
                  <a:gd name="T21" fmla="*/ 140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40" h="140">
                    <a:moveTo>
                      <a:pt x="240" y="126"/>
                    </a:moveTo>
                    <a:lnTo>
                      <a:pt x="221" y="90"/>
                    </a:lnTo>
                    <a:lnTo>
                      <a:pt x="225" y="68"/>
                    </a:lnTo>
                    <a:lnTo>
                      <a:pt x="209" y="58"/>
                    </a:lnTo>
                    <a:lnTo>
                      <a:pt x="199" y="27"/>
                    </a:lnTo>
                    <a:lnTo>
                      <a:pt x="163" y="0"/>
                    </a:lnTo>
                    <a:lnTo>
                      <a:pt x="130" y="30"/>
                    </a:lnTo>
                    <a:lnTo>
                      <a:pt x="108" y="93"/>
                    </a:lnTo>
                    <a:lnTo>
                      <a:pt x="82" y="127"/>
                    </a:lnTo>
                    <a:lnTo>
                      <a:pt x="36" y="116"/>
                    </a:lnTo>
                    <a:lnTo>
                      <a:pt x="0" y="14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0" name="Freeform 293">
                <a:extLst>
                  <a:ext uri="{FF2B5EF4-FFF2-40B4-BE49-F238E27FC236}">
                    <a16:creationId xmlns:a16="http://schemas.microsoft.com/office/drawing/2014/main" id="{300F62BB-E490-96A1-812E-FF90A148B6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87" y="2847"/>
                <a:ext cx="109" cy="120"/>
              </a:xfrm>
              <a:custGeom>
                <a:avLst/>
                <a:gdLst>
                  <a:gd name="T0" fmla="*/ 7 w 109"/>
                  <a:gd name="T1" fmla="*/ 120 h 120"/>
                  <a:gd name="T2" fmla="*/ 0 w 109"/>
                  <a:gd name="T3" fmla="*/ 55 h 120"/>
                  <a:gd name="T4" fmla="*/ 55 w 109"/>
                  <a:gd name="T5" fmla="*/ 19 h 120"/>
                  <a:gd name="T6" fmla="*/ 98 w 109"/>
                  <a:gd name="T7" fmla="*/ 9 h 120"/>
                  <a:gd name="T8" fmla="*/ 109 w 109"/>
                  <a:gd name="T9" fmla="*/ 0 h 120"/>
                  <a:gd name="T10" fmla="*/ 109 w 109"/>
                  <a:gd name="T11" fmla="*/ 0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9" h="120">
                    <a:moveTo>
                      <a:pt x="7" y="120"/>
                    </a:moveTo>
                    <a:lnTo>
                      <a:pt x="0" y="55"/>
                    </a:lnTo>
                    <a:lnTo>
                      <a:pt x="55" y="19"/>
                    </a:lnTo>
                    <a:lnTo>
                      <a:pt x="98" y="9"/>
                    </a:lnTo>
                    <a:lnTo>
                      <a:pt x="109" y="0"/>
                    </a:lnTo>
                    <a:lnTo>
                      <a:pt x="109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1" name="Freeform 294">
                <a:extLst>
                  <a:ext uri="{FF2B5EF4-FFF2-40B4-BE49-F238E27FC236}">
                    <a16:creationId xmlns:a16="http://schemas.microsoft.com/office/drawing/2014/main" id="{A914D6F5-B790-65A4-51B9-2EBF183031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1" y="2967"/>
                <a:ext cx="36" cy="81"/>
              </a:xfrm>
              <a:custGeom>
                <a:avLst/>
                <a:gdLst>
                  <a:gd name="T0" fmla="*/ 3 w 36"/>
                  <a:gd name="T1" fmla="*/ 0 h 81"/>
                  <a:gd name="T2" fmla="*/ 3 w 36"/>
                  <a:gd name="T3" fmla="*/ 0 h 81"/>
                  <a:gd name="T4" fmla="*/ 0 w 36"/>
                  <a:gd name="T5" fmla="*/ 20 h 81"/>
                  <a:gd name="T6" fmla="*/ 22 w 36"/>
                  <a:gd name="T7" fmla="*/ 40 h 81"/>
                  <a:gd name="T8" fmla="*/ 6 w 36"/>
                  <a:gd name="T9" fmla="*/ 56 h 81"/>
                  <a:gd name="T10" fmla="*/ 36 w 36"/>
                  <a:gd name="T11" fmla="*/ 81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6" h="81">
                    <a:moveTo>
                      <a:pt x="3" y="0"/>
                    </a:moveTo>
                    <a:lnTo>
                      <a:pt x="3" y="0"/>
                    </a:lnTo>
                    <a:lnTo>
                      <a:pt x="0" y="20"/>
                    </a:lnTo>
                    <a:lnTo>
                      <a:pt x="22" y="40"/>
                    </a:lnTo>
                    <a:lnTo>
                      <a:pt x="6" y="56"/>
                    </a:lnTo>
                    <a:lnTo>
                      <a:pt x="36" y="81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2" name="Freeform 295">
                <a:extLst>
                  <a:ext uri="{FF2B5EF4-FFF2-40B4-BE49-F238E27FC236}">
                    <a16:creationId xmlns:a16="http://schemas.microsoft.com/office/drawing/2014/main" id="{EEDDFA30-5902-9763-3C91-935F7CDA35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8" y="2271"/>
                <a:ext cx="87" cy="249"/>
              </a:xfrm>
              <a:custGeom>
                <a:avLst/>
                <a:gdLst>
                  <a:gd name="T0" fmla="*/ 66 w 87"/>
                  <a:gd name="T1" fmla="*/ 249 h 249"/>
                  <a:gd name="T2" fmla="*/ 87 w 87"/>
                  <a:gd name="T3" fmla="*/ 198 h 249"/>
                  <a:gd name="T4" fmla="*/ 68 w 87"/>
                  <a:gd name="T5" fmla="*/ 145 h 249"/>
                  <a:gd name="T6" fmla="*/ 35 w 87"/>
                  <a:gd name="T7" fmla="*/ 118 h 249"/>
                  <a:gd name="T8" fmla="*/ 2 w 87"/>
                  <a:gd name="T9" fmla="*/ 63 h 249"/>
                  <a:gd name="T10" fmla="*/ 18 w 87"/>
                  <a:gd name="T11" fmla="*/ 19 h 249"/>
                  <a:gd name="T12" fmla="*/ 0 w 87"/>
                  <a:gd name="T13" fmla="*/ 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7" h="249">
                    <a:moveTo>
                      <a:pt x="66" y="249"/>
                    </a:moveTo>
                    <a:lnTo>
                      <a:pt x="87" y="198"/>
                    </a:lnTo>
                    <a:lnTo>
                      <a:pt x="68" y="145"/>
                    </a:lnTo>
                    <a:lnTo>
                      <a:pt x="35" y="118"/>
                    </a:lnTo>
                    <a:lnTo>
                      <a:pt x="2" y="63"/>
                    </a:lnTo>
                    <a:lnTo>
                      <a:pt x="18" y="19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3" name="Freeform 296">
                <a:extLst>
                  <a:ext uri="{FF2B5EF4-FFF2-40B4-BE49-F238E27FC236}">
                    <a16:creationId xmlns:a16="http://schemas.microsoft.com/office/drawing/2014/main" id="{3F1AEC58-4A4B-9EA5-0B07-4F52B1786D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1" y="2501"/>
                <a:ext cx="243" cy="23"/>
              </a:xfrm>
              <a:custGeom>
                <a:avLst/>
                <a:gdLst>
                  <a:gd name="T0" fmla="*/ 243 w 243"/>
                  <a:gd name="T1" fmla="*/ 19 h 23"/>
                  <a:gd name="T2" fmla="*/ 165 w 243"/>
                  <a:gd name="T3" fmla="*/ 23 h 23"/>
                  <a:gd name="T4" fmla="*/ 127 w 243"/>
                  <a:gd name="T5" fmla="*/ 0 h 23"/>
                  <a:gd name="T6" fmla="*/ 67 w 243"/>
                  <a:gd name="T7" fmla="*/ 0 h 23"/>
                  <a:gd name="T8" fmla="*/ 0 w 243"/>
                  <a:gd name="T9" fmla="*/ 22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3" h="23">
                    <a:moveTo>
                      <a:pt x="243" y="19"/>
                    </a:moveTo>
                    <a:lnTo>
                      <a:pt x="165" y="23"/>
                    </a:lnTo>
                    <a:lnTo>
                      <a:pt x="127" y="0"/>
                    </a:lnTo>
                    <a:lnTo>
                      <a:pt x="67" y="0"/>
                    </a:lnTo>
                    <a:lnTo>
                      <a:pt x="0" y="22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4" name="Freeform 297">
                <a:extLst>
                  <a:ext uri="{FF2B5EF4-FFF2-40B4-BE49-F238E27FC236}">
                    <a16:creationId xmlns:a16="http://schemas.microsoft.com/office/drawing/2014/main" id="{70A4542F-8A75-8AC1-EE7C-FB1C11A84D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14" y="2504"/>
                <a:ext cx="181" cy="63"/>
              </a:xfrm>
              <a:custGeom>
                <a:avLst/>
                <a:gdLst>
                  <a:gd name="T0" fmla="*/ 181 w 181"/>
                  <a:gd name="T1" fmla="*/ 63 h 63"/>
                  <a:gd name="T2" fmla="*/ 165 w 181"/>
                  <a:gd name="T3" fmla="*/ 47 h 63"/>
                  <a:gd name="T4" fmla="*/ 147 w 181"/>
                  <a:gd name="T5" fmla="*/ 53 h 63"/>
                  <a:gd name="T6" fmla="*/ 142 w 181"/>
                  <a:gd name="T7" fmla="*/ 16 h 63"/>
                  <a:gd name="T8" fmla="*/ 99 w 181"/>
                  <a:gd name="T9" fmla="*/ 0 h 63"/>
                  <a:gd name="T10" fmla="*/ 55 w 181"/>
                  <a:gd name="T11" fmla="*/ 20 h 63"/>
                  <a:gd name="T12" fmla="*/ 35 w 181"/>
                  <a:gd name="T13" fmla="*/ 23 h 63"/>
                  <a:gd name="T14" fmla="*/ 19 w 181"/>
                  <a:gd name="T15" fmla="*/ 9 h 63"/>
                  <a:gd name="T16" fmla="*/ 0 w 181"/>
                  <a:gd name="T17" fmla="*/ 16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81" h="63">
                    <a:moveTo>
                      <a:pt x="181" y="63"/>
                    </a:moveTo>
                    <a:lnTo>
                      <a:pt x="165" y="47"/>
                    </a:lnTo>
                    <a:lnTo>
                      <a:pt x="147" y="53"/>
                    </a:lnTo>
                    <a:lnTo>
                      <a:pt x="142" y="16"/>
                    </a:lnTo>
                    <a:lnTo>
                      <a:pt x="99" y="0"/>
                    </a:lnTo>
                    <a:lnTo>
                      <a:pt x="55" y="20"/>
                    </a:lnTo>
                    <a:lnTo>
                      <a:pt x="35" y="23"/>
                    </a:lnTo>
                    <a:lnTo>
                      <a:pt x="19" y="9"/>
                    </a:lnTo>
                    <a:lnTo>
                      <a:pt x="0" y="16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5" name="Freeform 298">
                <a:extLst>
                  <a:ext uri="{FF2B5EF4-FFF2-40B4-BE49-F238E27FC236}">
                    <a16:creationId xmlns:a16="http://schemas.microsoft.com/office/drawing/2014/main" id="{2711429D-94BF-D93D-97E9-2C73054CD2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9" y="2358"/>
                <a:ext cx="13" cy="113"/>
              </a:xfrm>
              <a:custGeom>
                <a:avLst/>
                <a:gdLst>
                  <a:gd name="T0" fmla="*/ 5 w 13"/>
                  <a:gd name="T1" fmla="*/ 0 h 113"/>
                  <a:gd name="T2" fmla="*/ 13 w 13"/>
                  <a:gd name="T3" fmla="*/ 39 h 113"/>
                  <a:gd name="T4" fmla="*/ 0 w 13"/>
                  <a:gd name="T5" fmla="*/ 56 h 113"/>
                  <a:gd name="T6" fmla="*/ 10 w 13"/>
                  <a:gd name="T7" fmla="*/ 113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113">
                    <a:moveTo>
                      <a:pt x="5" y="0"/>
                    </a:moveTo>
                    <a:lnTo>
                      <a:pt x="13" y="39"/>
                    </a:lnTo>
                    <a:lnTo>
                      <a:pt x="0" y="56"/>
                    </a:lnTo>
                    <a:lnTo>
                      <a:pt x="10" y="113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6" name="Freeform 299">
                <a:extLst>
                  <a:ext uri="{FF2B5EF4-FFF2-40B4-BE49-F238E27FC236}">
                    <a16:creationId xmlns:a16="http://schemas.microsoft.com/office/drawing/2014/main" id="{37B1C9DE-F6E1-9827-F1B0-FFAD65B59F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9" y="2471"/>
                <a:ext cx="182" cy="82"/>
              </a:xfrm>
              <a:custGeom>
                <a:avLst/>
                <a:gdLst>
                  <a:gd name="T0" fmla="*/ 0 w 182"/>
                  <a:gd name="T1" fmla="*/ 0 h 82"/>
                  <a:gd name="T2" fmla="*/ 53 w 182"/>
                  <a:gd name="T3" fmla="*/ 23 h 82"/>
                  <a:gd name="T4" fmla="*/ 62 w 182"/>
                  <a:gd name="T5" fmla="*/ 42 h 82"/>
                  <a:gd name="T6" fmla="*/ 110 w 182"/>
                  <a:gd name="T7" fmla="*/ 44 h 82"/>
                  <a:gd name="T8" fmla="*/ 157 w 182"/>
                  <a:gd name="T9" fmla="*/ 82 h 82"/>
                  <a:gd name="T10" fmla="*/ 182 w 182"/>
                  <a:gd name="T11" fmla="*/ 52 h 82"/>
                  <a:gd name="T12" fmla="*/ 182 w 182"/>
                  <a:gd name="T13" fmla="*/ 52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2" h="82">
                    <a:moveTo>
                      <a:pt x="0" y="0"/>
                    </a:moveTo>
                    <a:lnTo>
                      <a:pt x="53" y="23"/>
                    </a:lnTo>
                    <a:lnTo>
                      <a:pt x="62" y="42"/>
                    </a:lnTo>
                    <a:lnTo>
                      <a:pt x="110" y="44"/>
                    </a:lnTo>
                    <a:lnTo>
                      <a:pt x="157" y="82"/>
                    </a:lnTo>
                    <a:lnTo>
                      <a:pt x="182" y="52"/>
                    </a:lnTo>
                    <a:lnTo>
                      <a:pt x="182" y="52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7" name="Freeform 300">
                <a:extLst>
                  <a:ext uri="{FF2B5EF4-FFF2-40B4-BE49-F238E27FC236}">
                    <a16:creationId xmlns:a16="http://schemas.microsoft.com/office/drawing/2014/main" id="{F2BA0AB9-8F54-6EF7-10F8-FD1DF4A31A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1" y="2523"/>
                <a:ext cx="82" cy="167"/>
              </a:xfrm>
              <a:custGeom>
                <a:avLst/>
                <a:gdLst>
                  <a:gd name="T0" fmla="*/ 0 w 82"/>
                  <a:gd name="T1" fmla="*/ 0 h 167"/>
                  <a:gd name="T2" fmla="*/ 0 w 82"/>
                  <a:gd name="T3" fmla="*/ 28 h 167"/>
                  <a:gd name="T4" fmla="*/ 39 w 82"/>
                  <a:gd name="T5" fmla="*/ 39 h 167"/>
                  <a:gd name="T6" fmla="*/ 63 w 82"/>
                  <a:gd name="T7" fmla="*/ 100 h 167"/>
                  <a:gd name="T8" fmla="*/ 80 w 82"/>
                  <a:gd name="T9" fmla="*/ 108 h 167"/>
                  <a:gd name="T10" fmla="*/ 56 w 82"/>
                  <a:gd name="T11" fmla="*/ 110 h 167"/>
                  <a:gd name="T12" fmla="*/ 82 w 82"/>
                  <a:gd name="T13" fmla="*/ 167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2" h="167">
                    <a:moveTo>
                      <a:pt x="0" y="0"/>
                    </a:moveTo>
                    <a:lnTo>
                      <a:pt x="0" y="28"/>
                    </a:lnTo>
                    <a:lnTo>
                      <a:pt x="39" y="39"/>
                    </a:lnTo>
                    <a:lnTo>
                      <a:pt x="63" y="100"/>
                    </a:lnTo>
                    <a:lnTo>
                      <a:pt x="80" y="108"/>
                    </a:lnTo>
                    <a:lnTo>
                      <a:pt x="56" y="110"/>
                    </a:lnTo>
                    <a:lnTo>
                      <a:pt x="82" y="167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8" name="Freeform 301">
                <a:extLst>
                  <a:ext uri="{FF2B5EF4-FFF2-40B4-BE49-F238E27FC236}">
                    <a16:creationId xmlns:a16="http://schemas.microsoft.com/office/drawing/2014/main" id="{EF38FB53-8475-C9F0-1FA6-20B2D51187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6" y="2690"/>
                <a:ext cx="274" cy="143"/>
              </a:xfrm>
              <a:custGeom>
                <a:avLst/>
                <a:gdLst>
                  <a:gd name="T0" fmla="*/ 274 w 274"/>
                  <a:gd name="T1" fmla="*/ 97 h 143"/>
                  <a:gd name="T2" fmla="*/ 209 w 274"/>
                  <a:gd name="T3" fmla="*/ 42 h 143"/>
                  <a:gd name="T4" fmla="*/ 189 w 274"/>
                  <a:gd name="T5" fmla="*/ 40 h 143"/>
                  <a:gd name="T6" fmla="*/ 189 w 274"/>
                  <a:gd name="T7" fmla="*/ 61 h 143"/>
                  <a:gd name="T8" fmla="*/ 143 w 274"/>
                  <a:gd name="T9" fmla="*/ 52 h 143"/>
                  <a:gd name="T10" fmla="*/ 132 w 274"/>
                  <a:gd name="T11" fmla="*/ 12 h 143"/>
                  <a:gd name="T12" fmla="*/ 117 w 274"/>
                  <a:gd name="T13" fmla="*/ 0 h 143"/>
                  <a:gd name="T14" fmla="*/ 109 w 274"/>
                  <a:gd name="T15" fmla="*/ 6 h 143"/>
                  <a:gd name="T16" fmla="*/ 62 w 274"/>
                  <a:gd name="T17" fmla="*/ 47 h 143"/>
                  <a:gd name="T18" fmla="*/ 49 w 274"/>
                  <a:gd name="T19" fmla="*/ 31 h 143"/>
                  <a:gd name="T20" fmla="*/ 0 w 274"/>
                  <a:gd name="T21" fmla="*/ 143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74" h="143">
                    <a:moveTo>
                      <a:pt x="274" y="97"/>
                    </a:moveTo>
                    <a:lnTo>
                      <a:pt x="209" y="42"/>
                    </a:lnTo>
                    <a:lnTo>
                      <a:pt x="189" y="40"/>
                    </a:lnTo>
                    <a:lnTo>
                      <a:pt x="189" y="61"/>
                    </a:lnTo>
                    <a:lnTo>
                      <a:pt x="143" y="52"/>
                    </a:lnTo>
                    <a:lnTo>
                      <a:pt x="132" y="12"/>
                    </a:lnTo>
                    <a:lnTo>
                      <a:pt x="117" y="0"/>
                    </a:lnTo>
                    <a:lnTo>
                      <a:pt x="109" y="6"/>
                    </a:lnTo>
                    <a:lnTo>
                      <a:pt x="62" y="47"/>
                    </a:lnTo>
                    <a:lnTo>
                      <a:pt x="49" y="31"/>
                    </a:lnTo>
                    <a:lnTo>
                      <a:pt x="0" y="143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9" name="Freeform 302">
                <a:extLst>
                  <a:ext uri="{FF2B5EF4-FFF2-40B4-BE49-F238E27FC236}">
                    <a16:creationId xmlns:a16="http://schemas.microsoft.com/office/drawing/2014/main" id="{BAF0224A-887A-C8C8-08AE-D0DC16F8FE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90" y="1196"/>
                <a:ext cx="354" cy="275"/>
              </a:xfrm>
              <a:custGeom>
                <a:avLst/>
                <a:gdLst>
                  <a:gd name="T0" fmla="*/ 0 w 354"/>
                  <a:gd name="T1" fmla="*/ 236 h 275"/>
                  <a:gd name="T2" fmla="*/ 74 w 354"/>
                  <a:gd name="T3" fmla="*/ 260 h 275"/>
                  <a:gd name="T4" fmla="*/ 88 w 354"/>
                  <a:gd name="T5" fmla="*/ 247 h 275"/>
                  <a:gd name="T6" fmla="*/ 149 w 354"/>
                  <a:gd name="T7" fmla="*/ 272 h 275"/>
                  <a:gd name="T8" fmla="*/ 171 w 354"/>
                  <a:gd name="T9" fmla="*/ 275 h 275"/>
                  <a:gd name="T10" fmla="*/ 212 w 354"/>
                  <a:gd name="T11" fmla="*/ 255 h 275"/>
                  <a:gd name="T12" fmla="*/ 248 w 354"/>
                  <a:gd name="T13" fmla="*/ 268 h 275"/>
                  <a:gd name="T14" fmla="*/ 237 w 354"/>
                  <a:gd name="T15" fmla="*/ 228 h 275"/>
                  <a:gd name="T16" fmla="*/ 277 w 354"/>
                  <a:gd name="T17" fmla="*/ 175 h 275"/>
                  <a:gd name="T18" fmla="*/ 267 w 354"/>
                  <a:gd name="T19" fmla="*/ 150 h 275"/>
                  <a:gd name="T20" fmla="*/ 302 w 354"/>
                  <a:gd name="T21" fmla="*/ 118 h 275"/>
                  <a:gd name="T22" fmla="*/ 294 w 354"/>
                  <a:gd name="T23" fmla="*/ 96 h 275"/>
                  <a:gd name="T24" fmla="*/ 325 w 354"/>
                  <a:gd name="T25" fmla="*/ 69 h 275"/>
                  <a:gd name="T26" fmla="*/ 322 w 354"/>
                  <a:gd name="T27" fmla="*/ 21 h 275"/>
                  <a:gd name="T28" fmla="*/ 354 w 354"/>
                  <a:gd name="T29" fmla="*/ 0 h 2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54" h="275">
                    <a:moveTo>
                      <a:pt x="0" y="236"/>
                    </a:moveTo>
                    <a:lnTo>
                      <a:pt x="74" y="260"/>
                    </a:lnTo>
                    <a:lnTo>
                      <a:pt x="88" y="247"/>
                    </a:lnTo>
                    <a:lnTo>
                      <a:pt x="149" y="272"/>
                    </a:lnTo>
                    <a:lnTo>
                      <a:pt x="171" y="275"/>
                    </a:lnTo>
                    <a:lnTo>
                      <a:pt x="212" y="255"/>
                    </a:lnTo>
                    <a:lnTo>
                      <a:pt x="248" y="268"/>
                    </a:lnTo>
                    <a:lnTo>
                      <a:pt x="237" y="228"/>
                    </a:lnTo>
                    <a:lnTo>
                      <a:pt x="277" y="175"/>
                    </a:lnTo>
                    <a:lnTo>
                      <a:pt x="267" y="150"/>
                    </a:lnTo>
                    <a:lnTo>
                      <a:pt x="302" y="118"/>
                    </a:lnTo>
                    <a:lnTo>
                      <a:pt x="294" y="96"/>
                    </a:lnTo>
                    <a:lnTo>
                      <a:pt x="325" y="69"/>
                    </a:lnTo>
                    <a:lnTo>
                      <a:pt x="322" y="21"/>
                    </a:lnTo>
                    <a:lnTo>
                      <a:pt x="354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0" name="Freeform 303">
                <a:extLst>
                  <a:ext uri="{FF2B5EF4-FFF2-40B4-BE49-F238E27FC236}">
                    <a16:creationId xmlns:a16="http://schemas.microsoft.com/office/drawing/2014/main" id="{68F5D9E9-B79B-6DF0-AC7C-ACCC2C9F08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6" y="2833"/>
                <a:ext cx="124" cy="204"/>
              </a:xfrm>
              <a:custGeom>
                <a:avLst/>
                <a:gdLst>
                  <a:gd name="T0" fmla="*/ 124 w 124"/>
                  <a:gd name="T1" fmla="*/ 204 h 204"/>
                  <a:gd name="T2" fmla="*/ 57 w 124"/>
                  <a:gd name="T3" fmla="*/ 173 h 204"/>
                  <a:gd name="T4" fmla="*/ 47 w 124"/>
                  <a:gd name="T5" fmla="*/ 156 h 204"/>
                  <a:gd name="T6" fmla="*/ 51 w 124"/>
                  <a:gd name="T7" fmla="*/ 94 h 204"/>
                  <a:gd name="T8" fmla="*/ 30 w 124"/>
                  <a:gd name="T9" fmla="*/ 33 h 204"/>
                  <a:gd name="T10" fmla="*/ 0 w 124"/>
                  <a:gd name="T11" fmla="*/ 1 h 204"/>
                  <a:gd name="T12" fmla="*/ 0 w 124"/>
                  <a:gd name="T13" fmla="*/ 0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4" h="204">
                    <a:moveTo>
                      <a:pt x="124" y="204"/>
                    </a:moveTo>
                    <a:lnTo>
                      <a:pt x="57" y="173"/>
                    </a:lnTo>
                    <a:lnTo>
                      <a:pt x="47" y="156"/>
                    </a:lnTo>
                    <a:lnTo>
                      <a:pt x="51" y="94"/>
                    </a:lnTo>
                    <a:lnTo>
                      <a:pt x="30" y="33"/>
                    </a:lnTo>
                    <a:lnTo>
                      <a:pt x="0" y="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1" name="Freeform 304">
                <a:extLst>
                  <a:ext uri="{FF2B5EF4-FFF2-40B4-BE49-F238E27FC236}">
                    <a16:creationId xmlns:a16="http://schemas.microsoft.com/office/drawing/2014/main" id="{3037A70B-D0BF-1DA2-612E-7293F5E2B7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10" y="2787"/>
                <a:ext cx="44" cy="121"/>
              </a:xfrm>
              <a:custGeom>
                <a:avLst/>
                <a:gdLst>
                  <a:gd name="T0" fmla="*/ 44 w 44"/>
                  <a:gd name="T1" fmla="*/ 121 h 121"/>
                  <a:gd name="T2" fmla="*/ 14 w 44"/>
                  <a:gd name="T3" fmla="*/ 63 h 121"/>
                  <a:gd name="T4" fmla="*/ 0 w 44"/>
                  <a:gd name="T5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4" h="121">
                    <a:moveTo>
                      <a:pt x="44" y="121"/>
                    </a:moveTo>
                    <a:lnTo>
                      <a:pt x="14" y="63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2" name="Freeform 305">
                <a:extLst>
                  <a:ext uri="{FF2B5EF4-FFF2-40B4-BE49-F238E27FC236}">
                    <a16:creationId xmlns:a16="http://schemas.microsoft.com/office/drawing/2014/main" id="{081EE34B-FED9-D807-5B12-B68D37DADE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0" y="2908"/>
                <a:ext cx="194" cy="155"/>
              </a:xfrm>
              <a:custGeom>
                <a:avLst/>
                <a:gdLst>
                  <a:gd name="T0" fmla="*/ 194 w 194"/>
                  <a:gd name="T1" fmla="*/ 0 h 155"/>
                  <a:gd name="T2" fmla="*/ 186 w 194"/>
                  <a:gd name="T3" fmla="*/ 14 h 155"/>
                  <a:gd name="T4" fmla="*/ 159 w 194"/>
                  <a:gd name="T5" fmla="*/ 33 h 155"/>
                  <a:gd name="T6" fmla="*/ 187 w 194"/>
                  <a:gd name="T7" fmla="*/ 88 h 155"/>
                  <a:gd name="T8" fmla="*/ 180 w 194"/>
                  <a:gd name="T9" fmla="*/ 109 h 155"/>
                  <a:gd name="T10" fmla="*/ 189 w 194"/>
                  <a:gd name="T11" fmla="*/ 129 h 155"/>
                  <a:gd name="T12" fmla="*/ 145 w 194"/>
                  <a:gd name="T13" fmla="*/ 144 h 155"/>
                  <a:gd name="T14" fmla="*/ 84 w 194"/>
                  <a:gd name="T15" fmla="*/ 126 h 155"/>
                  <a:gd name="T16" fmla="*/ 82 w 194"/>
                  <a:gd name="T17" fmla="*/ 150 h 155"/>
                  <a:gd name="T18" fmla="*/ 55 w 194"/>
                  <a:gd name="T19" fmla="*/ 155 h 155"/>
                  <a:gd name="T20" fmla="*/ 0 w 194"/>
                  <a:gd name="T21" fmla="*/ 129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94" h="155">
                    <a:moveTo>
                      <a:pt x="194" y="0"/>
                    </a:moveTo>
                    <a:lnTo>
                      <a:pt x="186" y="14"/>
                    </a:lnTo>
                    <a:lnTo>
                      <a:pt x="159" y="33"/>
                    </a:lnTo>
                    <a:lnTo>
                      <a:pt x="187" y="88"/>
                    </a:lnTo>
                    <a:lnTo>
                      <a:pt x="180" y="109"/>
                    </a:lnTo>
                    <a:lnTo>
                      <a:pt x="189" y="129"/>
                    </a:lnTo>
                    <a:lnTo>
                      <a:pt x="145" y="144"/>
                    </a:lnTo>
                    <a:lnTo>
                      <a:pt x="84" y="126"/>
                    </a:lnTo>
                    <a:lnTo>
                      <a:pt x="82" y="150"/>
                    </a:lnTo>
                    <a:lnTo>
                      <a:pt x="55" y="155"/>
                    </a:lnTo>
                    <a:lnTo>
                      <a:pt x="0" y="129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3" name="Freeform 306">
                <a:extLst>
                  <a:ext uri="{FF2B5EF4-FFF2-40B4-BE49-F238E27FC236}">
                    <a16:creationId xmlns:a16="http://schemas.microsoft.com/office/drawing/2014/main" id="{E03F2FED-5328-B8C6-6C7D-01013D178D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7" y="3126"/>
                <a:ext cx="266" cy="177"/>
              </a:xfrm>
              <a:custGeom>
                <a:avLst/>
                <a:gdLst>
                  <a:gd name="T0" fmla="*/ 0 w 266"/>
                  <a:gd name="T1" fmla="*/ 23 h 177"/>
                  <a:gd name="T2" fmla="*/ 0 w 266"/>
                  <a:gd name="T3" fmla="*/ 25 h 177"/>
                  <a:gd name="T4" fmla="*/ 21 w 266"/>
                  <a:gd name="T5" fmla="*/ 25 h 177"/>
                  <a:gd name="T6" fmla="*/ 24 w 266"/>
                  <a:gd name="T7" fmla="*/ 45 h 177"/>
                  <a:gd name="T8" fmla="*/ 40 w 266"/>
                  <a:gd name="T9" fmla="*/ 34 h 177"/>
                  <a:gd name="T10" fmla="*/ 76 w 266"/>
                  <a:gd name="T11" fmla="*/ 51 h 177"/>
                  <a:gd name="T12" fmla="*/ 77 w 266"/>
                  <a:gd name="T13" fmla="*/ 31 h 177"/>
                  <a:gd name="T14" fmla="*/ 107 w 266"/>
                  <a:gd name="T15" fmla="*/ 4 h 177"/>
                  <a:gd name="T16" fmla="*/ 134 w 266"/>
                  <a:gd name="T17" fmla="*/ 0 h 177"/>
                  <a:gd name="T18" fmla="*/ 148 w 266"/>
                  <a:gd name="T19" fmla="*/ 18 h 177"/>
                  <a:gd name="T20" fmla="*/ 142 w 266"/>
                  <a:gd name="T21" fmla="*/ 37 h 177"/>
                  <a:gd name="T22" fmla="*/ 189 w 266"/>
                  <a:gd name="T23" fmla="*/ 47 h 177"/>
                  <a:gd name="T24" fmla="*/ 190 w 266"/>
                  <a:gd name="T25" fmla="*/ 67 h 177"/>
                  <a:gd name="T26" fmla="*/ 212 w 266"/>
                  <a:gd name="T27" fmla="*/ 70 h 177"/>
                  <a:gd name="T28" fmla="*/ 255 w 266"/>
                  <a:gd name="T29" fmla="*/ 118 h 177"/>
                  <a:gd name="T30" fmla="*/ 266 w 266"/>
                  <a:gd name="T31" fmla="*/ 138 h 177"/>
                  <a:gd name="T32" fmla="*/ 236 w 266"/>
                  <a:gd name="T33" fmla="*/ 177 h 177"/>
                  <a:gd name="T34" fmla="*/ 236 w 266"/>
                  <a:gd name="T35" fmla="*/ 177 h 1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66" h="177">
                    <a:moveTo>
                      <a:pt x="0" y="23"/>
                    </a:moveTo>
                    <a:lnTo>
                      <a:pt x="0" y="25"/>
                    </a:lnTo>
                    <a:lnTo>
                      <a:pt x="21" y="25"/>
                    </a:lnTo>
                    <a:lnTo>
                      <a:pt x="24" y="45"/>
                    </a:lnTo>
                    <a:lnTo>
                      <a:pt x="40" y="34"/>
                    </a:lnTo>
                    <a:lnTo>
                      <a:pt x="76" y="51"/>
                    </a:lnTo>
                    <a:lnTo>
                      <a:pt x="77" y="31"/>
                    </a:lnTo>
                    <a:lnTo>
                      <a:pt x="107" y="4"/>
                    </a:lnTo>
                    <a:lnTo>
                      <a:pt x="134" y="0"/>
                    </a:lnTo>
                    <a:lnTo>
                      <a:pt x="148" y="18"/>
                    </a:lnTo>
                    <a:lnTo>
                      <a:pt x="142" y="37"/>
                    </a:lnTo>
                    <a:lnTo>
                      <a:pt x="189" y="47"/>
                    </a:lnTo>
                    <a:lnTo>
                      <a:pt x="190" y="67"/>
                    </a:lnTo>
                    <a:lnTo>
                      <a:pt x="212" y="70"/>
                    </a:lnTo>
                    <a:lnTo>
                      <a:pt x="255" y="118"/>
                    </a:lnTo>
                    <a:lnTo>
                      <a:pt x="266" y="138"/>
                    </a:lnTo>
                    <a:lnTo>
                      <a:pt x="236" y="177"/>
                    </a:lnTo>
                    <a:lnTo>
                      <a:pt x="236" y="177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4" name="Freeform 307">
                <a:extLst>
                  <a:ext uri="{FF2B5EF4-FFF2-40B4-BE49-F238E27FC236}">
                    <a16:creationId xmlns:a16="http://schemas.microsoft.com/office/drawing/2014/main" id="{E52CEE11-1BAA-F69E-3DD3-492779C257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90" y="3170"/>
                <a:ext cx="100" cy="127"/>
              </a:xfrm>
              <a:custGeom>
                <a:avLst/>
                <a:gdLst>
                  <a:gd name="T0" fmla="*/ 0 w 100"/>
                  <a:gd name="T1" fmla="*/ 0 h 127"/>
                  <a:gd name="T2" fmla="*/ 39 w 100"/>
                  <a:gd name="T3" fmla="*/ 20 h 127"/>
                  <a:gd name="T4" fmla="*/ 50 w 100"/>
                  <a:gd name="T5" fmla="*/ 59 h 127"/>
                  <a:gd name="T6" fmla="*/ 91 w 100"/>
                  <a:gd name="T7" fmla="*/ 78 h 127"/>
                  <a:gd name="T8" fmla="*/ 85 w 100"/>
                  <a:gd name="T9" fmla="*/ 99 h 127"/>
                  <a:gd name="T10" fmla="*/ 100 w 100"/>
                  <a:gd name="T11" fmla="*/ 127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0" h="127">
                    <a:moveTo>
                      <a:pt x="0" y="0"/>
                    </a:moveTo>
                    <a:lnTo>
                      <a:pt x="39" y="20"/>
                    </a:lnTo>
                    <a:lnTo>
                      <a:pt x="50" y="59"/>
                    </a:lnTo>
                    <a:lnTo>
                      <a:pt x="91" y="78"/>
                    </a:lnTo>
                    <a:lnTo>
                      <a:pt x="85" y="99"/>
                    </a:lnTo>
                    <a:lnTo>
                      <a:pt x="100" y="127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5" name="Freeform 308">
                <a:extLst>
                  <a:ext uri="{FF2B5EF4-FFF2-40B4-BE49-F238E27FC236}">
                    <a16:creationId xmlns:a16="http://schemas.microsoft.com/office/drawing/2014/main" id="{9A389666-044A-325B-4AEE-9F63E19681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35" y="3137"/>
                <a:ext cx="156" cy="206"/>
              </a:xfrm>
              <a:custGeom>
                <a:avLst/>
                <a:gdLst>
                  <a:gd name="T0" fmla="*/ 0 w 156"/>
                  <a:gd name="T1" fmla="*/ 206 h 206"/>
                  <a:gd name="T2" fmla="*/ 29 w 156"/>
                  <a:gd name="T3" fmla="*/ 163 h 206"/>
                  <a:gd name="T4" fmla="*/ 70 w 156"/>
                  <a:gd name="T5" fmla="*/ 151 h 206"/>
                  <a:gd name="T6" fmla="*/ 62 w 156"/>
                  <a:gd name="T7" fmla="*/ 132 h 206"/>
                  <a:gd name="T8" fmla="*/ 92 w 156"/>
                  <a:gd name="T9" fmla="*/ 97 h 206"/>
                  <a:gd name="T10" fmla="*/ 114 w 156"/>
                  <a:gd name="T11" fmla="*/ 103 h 206"/>
                  <a:gd name="T12" fmla="*/ 128 w 156"/>
                  <a:gd name="T13" fmla="*/ 29 h 206"/>
                  <a:gd name="T14" fmla="*/ 156 w 156"/>
                  <a:gd name="T15" fmla="*/ 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6" h="206">
                    <a:moveTo>
                      <a:pt x="0" y="206"/>
                    </a:moveTo>
                    <a:lnTo>
                      <a:pt x="29" y="163"/>
                    </a:lnTo>
                    <a:lnTo>
                      <a:pt x="70" y="151"/>
                    </a:lnTo>
                    <a:lnTo>
                      <a:pt x="62" y="132"/>
                    </a:lnTo>
                    <a:lnTo>
                      <a:pt x="92" y="97"/>
                    </a:lnTo>
                    <a:lnTo>
                      <a:pt x="114" y="103"/>
                    </a:lnTo>
                    <a:lnTo>
                      <a:pt x="128" y="29"/>
                    </a:lnTo>
                    <a:lnTo>
                      <a:pt x="156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6" name="Freeform 309">
                <a:extLst>
                  <a:ext uri="{FF2B5EF4-FFF2-40B4-BE49-F238E27FC236}">
                    <a16:creationId xmlns:a16="http://schemas.microsoft.com/office/drawing/2014/main" id="{B5EF30D0-40F1-5DE8-F0BA-4883EE0D7A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26" y="3037"/>
                <a:ext cx="60" cy="112"/>
              </a:xfrm>
              <a:custGeom>
                <a:avLst/>
                <a:gdLst>
                  <a:gd name="T0" fmla="*/ 34 w 60"/>
                  <a:gd name="T1" fmla="*/ 0 h 112"/>
                  <a:gd name="T2" fmla="*/ 20 w 60"/>
                  <a:gd name="T3" fmla="*/ 29 h 112"/>
                  <a:gd name="T4" fmla="*/ 0 w 60"/>
                  <a:gd name="T5" fmla="*/ 37 h 112"/>
                  <a:gd name="T6" fmla="*/ 60 w 60"/>
                  <a:gd name="T7" fmla="*/ 65 h 112"/>
                  <a:gd name="T8" fmla="*/ 30 w 60"/>
                  <a:gd name="T9" fmla="*/ 103 h 112"/>
                  <a:gd name="T10" fmla="*/ 31 w 60"/>
                  <a:gd name="T11" fmla="*/ 112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0" h="112">
                    <a:moveTo>
                      <a:pt x="34" y="0"/>
                    </a:moveTo>
                    <a:lnTo>
                      <a:pt x="20" y="29"/>
                    </a:lnTo>
                    <a:lnTo>
                      <a:pt x="0" y="37"/>
                    </a:lnTo>
                    <a:lnTo>
                      <a:pt x="60" y="65"/>
                    </a:lnTo>
                    <a:lnTo>
                      <a:pt x="30" y="103"/>
                    </a:lnTo>
                    <a:lnTo>
                      <a:pt x="31" y="112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7" name="Freeform 310">
                <a:extLst>
                  <a:ext uri="{FF2B5EF4-FFF2-40B4-BE49-F238E27FC236}">
                    <a16:creationId xmlns:a16="http://schemas.microsoft.com/office/drawing/2014/main" id="{7DA52575-7E00-3406-023D-0CA997F3F9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4" y="3149"/>
                <a:ext cx="133" cy="98"/>
              </a:xfrm>
              <a:custGeom>
                <a:avLst/>
                <a:gdLst>
                  <a:gd name="T0" fmla="*/ 0 w 133"/>
                  <a:gd name="T1" fmla="*/ 98 h 98"/>
                  <a:gd name="T2" fmla="*/ 41 w 133"/>
                  <a:gd name="T3" fmla="*/ 98 h 98"/>
                  <a:gd name="T4" fmla="*/ 42 w 133"/>
                  <a:gd name="T5" fmla="*/ 36 h 98"/>
                  <a:gd name="T6" fmla="*/ 86 w 133"/>
                  <a:gd name="T7" fmla="*/ 46 h 98"/>
                  <a:gd name="T8" fmla="*/ 107 w 133"/>
                  <a:gd name="T9" fmla="*/ 8 h 98"/>
                  <a:gd name="T10" fmla="*/ 133 w 133"/>
                  <a:gd name="T11" fmla="*/ 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3" h="98">
                    <a:moveTo>
                      <a:pt x="0" y="98"/>
                    </a:moveTo>
                    <a:lnTo>
                      <a:pt x="41" y="98"/>
                    </a:lnTo>
                    <a:lnTo>
                      <a:pt x="42" y="36"/>
                    </a:lnTo>
                    <a:lnTo>
                      <a:pt x="86" y="46"/>
                    </a:lnTo>
                    <a:lnTo>
                      <a:pt x="107" y="8"/>
                    </a:lnTo>
                    <a:lnTo>
                      <a:pt x="133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8" name="Freeform 311">
                <a:extLst>
                  <a:ext uri="{FF2B5EF4-FFF2-40B4-BE49-F238E27FC236}">
                    <a16:creationId xmlns:a16="http://schemas.microsoft.com/office/drawing/2014/main" id="{FD954E91-1470-5DDD-3507-E80B65C038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27" y="3030"/>
                <a:ext cx="297" cy="217"/>
              </a:xfrm>
              <a:custGeom>
                <a:avLst/>
                <a:gdLst>
                  <a:gd name="T0" fmla="*/ 297 w 297"/>
                  <a:gd name="T1" fmla="*/ 217 h 217"/>
                  <a:gd name="T2" fmla="*/ 289 w 297"/>
                  <a:gd name="T3" fmla="*/ 198 h 217"/>
                  <a:gd name="T4" fmla="*/ 210 w 297"/>
                  <a:gd name="T5" fmla="*/ 188 h 217"/>
                  <a:gd name="T6" fmla="*/ 180 w 297"/>
                  <a:gd name="T7" fmla="*/ 152 h 217"/>
                  <a:gd name="T8" fmla="*/ 151 w 297"/>
                  <a:gd name="T9" fmla="*/ 70 h 217"/>
                  <a:gd name="T10" fmla="*/ 116 w 297"/>
                  <a:gd name="T11" fmla="*/ 40 h 217"/>
                  <a:gd name="T12" fmla="*/ 44 w 297"/>
                  <a:gd name="T13" fmla="*/ 0 h 217"/>
                  <a:gd name="T14" fmla="*/ 0 w 297"/>
                  <a:gd name="T15" fmla="*/ 18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97" h="217">
                    <a:moveTo>
                      <a:pt x="297" y="217"/>
                    </a:moveTo>
                    <a:lnTo>
                      <a:pt x="289" y="198"/>
                    </a:lnTo>
                    <a:lnTo>
                      <a:pt x="210" y="188"/>
                    </a:lnTo>
                    <a:lnTo>
                      <a:pt x="180" y="152"/>
                    </a:lnTo>
                    <a:lnTo>
                      <a:pt x="151" y="70"/>
                    </a:lnTo>
                    <a:lnTo>
                      <a:pt x="116" y="40"/>
                    </a:lnTo>
                    <a:lnTo>
                      <a:pt x="44" y="0"/>
                    </a:lnTo>
                    <a:lnTo>
                      <a:pt x="0" y="18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9" name="Freeform 312">
                <a:extLst>
                  <a:ext uri="{FF2B5EF4-FFF2-40B4-BE49-F238E27FC236}">
                    <a16:creationId xmlns:a16="http://schemas.microsoft.com/office/drawing/2014/main" id="{7863CDF7-26D0-A280-1B50-332ADC7350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9" y="3247"/>
                <a:ext cx="115" cy="119"/>
              </a:xfrm>
              <a:custGeom>
                <a:avLst/>
                <a:gdLst>
                  <a:gd name="T0" fmla="*/ 0 w 115"/>
                  <a:gd name="T1" fmla="*/ 119 h 119"/>
                  <a:gd name="T2" fmla="*/ 24 w 115"/>
                  <a:gd name="T3" fmla="*/ 105 h 119"/>
                  <a:gd name="T4" fmla="*/ 30 w 115"/>
                  <a:gd name="T5" fmla="*/ 83 h 119"/>
                  <a:gd name="T6" fmla="*/ 25 w 115"/>
                  <a:gd name="T7" fmla="*/ 15 h 119"/>
                  <a:gd name="T8" fmla="*/ 68 w 115"/>
                  <a:gd name="T9" fmla="*/ 31 h 119"/>
                  <a:gd name="T10" fmla="*/ 68 w 115"/>
                  <a:gd name="T11" fmla="*/ 31 h 119"/>
                  <a:gd name="T12" fmla="*/ 115 w 115"/>
                  <a:gd name="T13" fmla="*/ 0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5" h="119">
                    <a:moveTo>
                      <a:pt x="0" y="119"/>
                    </a:moveTo>
                    <a:lnTo>
                      <a:pt x="24" y="105"/>
                    </a:lnTo>
                    <a:lnTo>
                      <a:pt x="30" y="83"/>
                    </a:lnTo>
                    <a:lnTo>
                      <a:pt x="25" y="15"/>
                    </a:lnTo>
                    <a:lnTo>
                      <a:pt x="68" y="31"/>
                    </a:lnTo>
                    <a:lnTo>
                      <a:pt x="68" y="31"/>
                    </a:lnTo>
                    <a:lnTo>
                      <a:pt x="115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0" name="Freeform 313">
                <a:extLst>
                  <a:ext uri="{FF2B5EF4-FFF2-40B4-BE49-F238E27FC236}">
                    <a16:creationId xmlns:a16="http://schemas.microsoft.com/office/drawing/2014/main" id="{98C404F4-6F2B-FD13-CF11-12228932ED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4" y="3366"/>
                <a:ext cx="219" cy="88"/>
              </a:xfrm>
              <a:custGeom>
                <a:avLst/>
                <a:gdLst>
                  <a:gd name="T0" fmla="*/ 219 w 219"/>
                  <a:gd name="T1" fmla="*/ 88 h 88"/>
                  <a:gd name="T2" fmla="*/ 208 w 219"/>
                  <a:gd name="T3" fmla="*/ 74 h 88"/>
                  <a:gd name="T4" fmla="*/ 109 w 219"/>
                  <a:gd name="T5" fmla="*/ 41 h 88"/>
                  <a:gd name="T6" fmla="*/ 101 w 219"/>
                  <a:gd name="T7" fmla="*/ 21 h 88"/>
                  <a:gd name="T8" fmla="*/ 76 w 219"/>
                  <a:gd name="T9" fmla="*/ 59 h 88"/>
                  <a:gd name="T10" fmla="*/ 54 w 219"/>
                  <a:gd name="T11" fmla="*/ 65 h 88"/>
                  <a:gd name="T12" fmla="*/ 44 w 219"/>
                  <a:gd name="T13" fmla="*/ 44 h 88"/>
                  <a:gd name="T14" fmla="*/ 25 w 219"/>
                  <a:gd name="T15" fmla="*/ 55 h 88"/>
                  <a:gd name="T16" fmla="*/ 0 w 219"/>
                  <a:gd name="T17" fmla="*/ 19 h 88"/>
                  <a:gd name="T18" fmla="*/ 5 w 219"/>
                  <a:gd name="T19" fmla="*/ 0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9" h="88">
                    <a:moveTo>
                      <a:pt x="219" y="88"/>
                    </a:moveTo>
                    <a:lnTo>
                      <a:pt x="208" y="74"/>
                    </a:lnTo>
                    <a:lnTo>
                      <a:pt x="109" y="41"/>
                    </a:lnTo>
                    <a:lnTo>
                      <a:pt x="101" y="21"/>
                    </a:lnTo>
                    <a:lnTo>
                      <a:pt x="76" y="59"/>
                    </a:lnTo>
                    <a:lnTo>
                      <a:pt x="54" y="65"/>
                    </a:lnTo>
                    <a:lnTo>
                      <a:pt x="44" y="44"/>
                    </a:lnTo>
                    <a:lnTo>
                      <a:pt x="25" y="55"/>
                    </a:lnTo>
                    <a:lnTo>
                      <a:pt x="0" y="19"/>
                    </a:lnTo>
                    <a:lnTo>
                      <a:pt x="5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1" name="Freeform 314">
                <a:extLst>
                  <a:ext uri="{FF2B5EF4-FFF2-40B4-BE49-F238E27FC236}">
                    <a16:creationId xmlns:a16="http://schemas.microsoft.com/office/drawing/2014/main" id="{7F6C2865-26E7-B6E3-3632-8F2695AD28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49" y="3407"/>
                <a:ext cx="16" cy="19"/>
              </a:xfrm>
              <a:custGeom>
                <a:avLst/>
                <a:gdLst>
                  <a:gd name="T0" fmla="*/ 16 w 16"/>
                  <a:gd name="T1" fmla="*/ 0 h 19"/>
                  <a:gd name="T2" fmla="*/ 16 w 16"/>
                  <a:gd name="T3" fmla="*/ 19 h 19"/>
                  <a:gd name="T4" fmla="*/ 0 w 16"/>
                  <a:gd name="T5" fmla="*/ 8 h 19"/>
                  <a:gd name="T6" fmla="*/ 16 w 16"/>
                  <a:gd name="T7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6" h="19">
                    <a:moveTo>
                      <a:pt x="16" y="0"/>
                    </a:moveTo>
                    <a:lnTo>
                      <a:pt x="16" y="19"/>
                    </a:lnTo>
                    <a:lnTo>
                      <a:pt x="0" y="8"/>
                    </a:lnTo>
                    <a:lnTo>
                      <a:pt x="16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2" name="Freeform 315">
                <a:extLst>
                  <a:ext uri="{FF2B5EF4-FFF2-40B4-BE49-F238E27FC236}">
                    <a16:creationId xmlns:a16="http://schemas.microsoft.com/office/drawing/2014/main" id="{D773176F-215A-DD9C-C739-D0E17B1AA2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2" y="3585"/>
                <a:ext cx="279" cy="112"/>
              </a:xfrm>
              <a:custGeom>
                <a:avLst/>
                <a:gdLst>
                  <a:gd name="T0" fmla="*/ 279 w 279"/>
                  <a:gd name="T1" fmla="*/ 35 h 112"/>
                  <a:gd name="T2" fmla="*/ 223 w 279"/>
                  <a:gd name="T3" fmla="*/ 0 h 112"/>
                  <a:gd name="T4" fmla="*/ 165 w 279"/>
                  <a:gd name="T5" fmla="*/ 39 h 112"/>
                  <a:gd name="T6" fmla="*/ 69 w 279"/>
                  <a:gd name="T7" fmla="*/ 32 h 112"/>
                  <a:gd name="T8" fmla="*/ 50 w 279"/>
                  <a:gd name="T9" fmla="*/ 43 h 112"/>
                  <a:gd name="T10" fmla="*/ 59 w 279"/>
                  <a:gd name="T11" fmla="*/ 83 h 112"/>
                  <a:gd name="T12" fmla="*/ 0 w 279"/>
                  <a:gd name="T13" fmla="*/ 112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9" h="112">
                    <a:moveTo>
                      <a:pt x="279" y="35"/>
                    </a:moveTo>
                    <a:lnTo>
                      <a:pt x="223" y="0"/>
                    </a:lnTo>
                    <a:lnTo>
                      <a:pt x="165" y="39"/>
                    </a:lnTo>
                    <a:lnTo>
                      <a:pt x="69" y="32"/>
                    </a:lnTo>
                    <a:lnTo>
                      <a:pt x="50" y="43"/>
                    </a:lnTo>
                    <a:lnTo>
                      <a:pt x="59" y="83"/>
                    </a:lnTo>
                    <a:lnTo>
                      <a:pt x="0" y="112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3" name="Freeform 316">
                <a:extLst>
                  <a:ext uri="{FF2B5EF4-FFF2-40B4-BE49-F238E27FC236}">
                    <a16:creationId xmlns:a16="http://schemas.microsoft.com/office/drawing/2014/main" id="{9C8162F8-C6FE-3390-3D4E-AD78DF39A6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90" y="3048"/>
                <a:ext cx="137" cy="101"/>
              </a:xfrm>
              <a:custGeom>
                <a:avLst/>
                <a:gdLst>
                  <a:gd name="T0" fmla="*/ 137 w 137"/>
                  <a:gd name="T1" fmla="*/ 0 h 101"/>
                  <a:gd name="T2" fmla="*/ 72 w 137"/>
                  <a:gd name="T3" fmla="*/ 24 h 101"/>
                  <a:gd name="T4" fmla="*/ 53 w 137"/>
                  <a:gd name="T5" fmla="*/ 16 h 101"/>
                  <a:gd name="T6" fmla="*/ 31 w 137"/>
                  <a:gd name="T7" fmla="*/ 24 h 101"/>
                  <a:gd name="T8" fmla="*/ 44 w 137"/>
                  <a:gd name="T9" fmla="*/ 40 h 101"/>
                  <a:gd name="T10" fmla="*/ 38 w 137"/>
                  <a:gd name="T11" fmla="*/ 59 h 101"/>
                  <a:gd name="T12" fmla="*/ 3 w 137"/>
                  <a:gd name="T13" fmla="*/ 81 h 101"/>
                  <a:gd name="T14" fmla="*/ 0 w 137"/>
                  <a:gd name="T15" fmla="*/ 101 h 101"/>
                  <a:gd name="T16" fmla="*/ 0 w 137"/>
                  <a:gd name="T17" fmla="*/ 101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37" h="101">
                    <a:moveTo>
                      <a:pt x="137" y="0"/>
                    </a:moveTo>
                    <a:lnTo>
                      <a:pt x="72" y="24"/>
                    </a:lnTo>
                    <a:lnTo>
                      <a:pt x="53" y="16"/>
                    </a:lnTo>
                    <a:lnTo>
                      <a:pt x="31" y="24"/>
                    </a:lnTo>
                    <a:lnTo>
                      <a:pt x="44" y="40"/>
                    </a:lnTo>
                    <a:lnTo>
                      <a:pt x="38" y="59"/>
                    </a:lnTo>
                    <a:lnTo>
                      <a:pt x="3" y="81"/>
                    </a:lnTo>
                    <a:lnTo>
                      <a:pt x="0" y="101"/>
                    </a:lnTo>
                    <a:lnTo>
                      <a:pt x="0" y="101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4" name="Freeform 317">
                <a:extLst>
                  <a:ext uri="{FF2B5EF4-FFF2-40B4-BE49-F238E27FC236}">
                    <a16:creationId xmlns:a16="http://schemas.microsoft.com/office/drawing/2014/main" id="{21ACC1A8-A882-C02C-035D-E4142B2293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90" y="3149"/>
                <a:ext cx="149" cy="211"/>
              </a:xfrm>
              <a:custGeom>
                <a:avLst/>
                <a:gdLst>
                  <a:gd name="T0" fmla="*/ 149 w 149"/>
                  <a:gd name="T1" fmla="*/ 211 h 211"/>
                  <a:gd name="T2" fmla="*/ 141 w 149"/>
                  <a:gd name="T3" fmla="*/ 192 h 211"/>
                  <a:gd name="T4" fmla="*/ 41 w 149"/>
                  <a:gd name="T5" fmla="*/ 126 h 211"/>
                  <a:gd name="T6" fmla="*/ 47 w 149"/>
                  <a:gd name="T7" fmla="*/ 88 h 211"/>
                  <a:gd name="T8" fmla="*/ 30 w 149"/>
                  <a:gd name="T9" fmla="*/ 73 h 211"/>
                  <a:gd name="T10" fmla="*/ 28 w 149"/>
                  <a:gd name="T11" fmla="*/ 54 h 211"/>
                  <a:gd name="T12" fmla="*/ 9 w 149"/>
                  <a:gd name="T13" fmla="*/ 44 h 211"/>
                  <a:gd name="T14" fmla="*/ 0 w 149"/>
                  <a:gd name="T15" fmla="*/ 0 h 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49" h="211">
                    <a:moveTo>
                      <a:pt x="149" y="211"/>
                    </a:moveTo>
                    <a:lnTo>
                      <a:pt x="141" y="192"/>
                    </a:lnTo>
                    <a:lnTo>
                      <a:pt x="41" y="126"/>
                    </a:lnTo>
                    <a:lnTo>
                      <a:pt x="47" y="88"/>
                    </a:lnTo>
                    <a:lnTo>
                      <a:pt x="30" y="73"/>
                    </a:lnTo>
                    <a:lnTo>
                      <a:pt x="28" y="54"/>
                    </a:lnTo>
                    <a:lnTo>
                      <a:pt x="9" y="44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5" name="Freeform 318">
                <a:extLst>
                  <a:ext uri="{FF2B5EF4-FFF2-40B4-BE49-F238E27FC236}">
                    <a16:creationId xmlns:a16="http://schemas.microsoft.com/office/drawing/2014/main" id="{CDE8FF4C-C3E9-2928-9AB8-819CA23EDD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9" y="3360"/>
                <a:ext cx="110" cy="71"/>
              </a:xfrm>
              <a:custGeom>
                <a:avLst/>
                <a:gdLst>
                  <a:gd name="T0" fmla="*/ 0 w 110"/>
                  <a:gd name="T1" fmla="*/ 71 h 71"/>
                  <a:gd name="T2" fmla="*/ 60 w 110"/>
                  <a:gd name="T3" fmla="*/ 0 h 71"/>
                  <a:gd name="T4" fmla="*/ 69 w 110"/>
                  <a:gd name="T5" fmla="*/ 19 h 71"/>
                  <a:gd name="T6" fmla="*/ 107 w 110"/>
                  <a:gd name="T7" fmla="*/ 6 h 71"/>
                  <a:gd name="T8" fmla="*/ 110 w 110"/>
                  <a:gd name="T9" fmla="*/ 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0" h="71">
                    <a:moveTo>
                      <a:pt x="0" y="71"/>
                    </a:moveTo>
                    <a:lnTo>
                      <a:pt x="60" y="0"/>
                    </a:lnTo>
                    <a:lnTo>
                      <a:pt x="69" y="19"/>
                    </a:lnTo>
                    <a:lnTo>
                      <a:pt x="107" y="6"/>
                    </a:lnTo>
                    <a:lnTo>
                      <a:pt x="11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6" name="Freeform 319">
                <a:extLst>
                  <a:ext uri="{FF2B5EF4-FFF2-40B4-BE49-F238E27FC236}">
                    <a16:creationId xmlns:a16="http://schemas.microsoft.com/office/drawing/2014/main" id="{2BE29187-875D-17B5-972F-A05F1CBA86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39" y="3357"/>
                <a:ext cx="170" cy="27"/>
              </a:xfrm>
              <a:custGeom>
                <a:avLst/>
                <a:gdLst>
                  <a:gd name="T0" fmla="*/ 0 w 170"/>
                  <a:gd name="T1" fmla="*/ 3 h 27"/>
                  <a:gd name="T2" fmla="*/ 13 w 170"/>
                  <a:gd name="T3" fmla="*/ 20 h 27"/>
                  <a:gd name="T4" fmla="*/ 57 w 170"/>
                  <a:gd name="T5" fmla="*/ 27 h 27"/>
                  <a:gd name="T6" fmla="*/ 65 w 170"/>
                  <a:gd name="T7" fmla="*/ 3 h 27"/>
                  <a:gd name="T8" fmla="*/ 85 w 170"/>
                  <a:gd name="T9" fmla="*/ 0 h 27"/>
                  <a:gd name="T10" fmla="*/ 170 w 170"/>
                  <a:gd name="T11" fmla="*/ 9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0" h="27">
                    <a:moveTo>
                      <a:pt x="0" y="3"/>
                    </a:moveTo>
                    <a:lnTo>
                      <a:pt x="13" y="20"/>
                    </a:lnTo>
                    <a:lnTo>
                      <a:pt x="57" y="27"/>
                    </a:lnTo>
                    <a:lnTo>
                      <a:pt x="65" y="3"/>
                    </a:lnTo>
                    <a:lnTo>
                      <a:pt x="85" y="0"/>
                    </a:lnTo>
                    <a:lnTo>
                      <a:pt x="170" y="9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7" name="Freeform 320">
                <a:extLst>
                  <a:ext uri="{FF2B5EF4-FFF2-40B4-BE49-F238E27FC236}">
                    <a16:creationId xmlns:a16="http://schemas.microsoft.com/office/drawing/2014/main" id="{8E595397-68A2-57D2-A3CD-86FBE7C4EB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00" y="3149"/>
                <a:ext cx="190" cy="65"/>
              </a:xfrm>
              <a:custGeom>
                <a:avLst/>
                <a:gdLst>
                  <a:gd name="T0" fmla="*/ 190 w 190"/>
                  <a:gd name="T1" fmla="*/ 0 h 65"/>
                  <a:gd name="T2" fmla="*/ 108 w 190"/>
                  <a:gd name="T3" fmla="*/ 30 h 65"/>
                  <a:gd name="T4" fmla="*/ 124 w 190"/>
                  <a:gd name="T5" fmla="*/ 47 h 65"/>
                  <a:gd name="T6" fmla="*/ 81 w 190"/>
                  <a:gd name="T7" fmla="*/ 65 h 65"/>
                  <a:gd name="T8" fmla="*/ 70 w 190"/>
                  <a:gd name="T9" fmla="*/ 47 h 65"/>
                  <a:gd name="T10" fmla="*/ 0 w 190"/>
                  <a:gd name="T11" fmla="*/ 54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0" h="65">
                    <a:moveTo>
                      <a:pt x="190" y="0"/>
                    </a:moveTo>
                    <a:lnTo>
                      <a:pt x="108" y="30"/>
                    </a:lnTo>
                    <a:lnTo>
                      <a:pt x="124" y="47"/>
                    </a:lnTo>
                    <a:lnTo>
                      <a:pt x="81" y="65"/>
                    </a:lnTo>
                    <a:lnTo>
                      <a:pt x="70" y="47"/>
                    </a:lnTo>
                    <a:lnTo>
                      <a:pt x="0" y="54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8" name="Freeform 321">
                <a:extLst>
                  <a:ext uri="{FF2B5EF4-FFF2-40B4-BE49-F238E27FC236}">
                    <a16:creationId xmlns:a16="http://schemas.microsoft.com/office/drawing/2014/main" id="{1FC19D84-A55E-C4F8-60F9-F8B7DA015D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5" y="3081"/>
                <a:ext cx="65" cy="122"/>
              </a:xfrm>
              <a:custGeom>
                <a:avLst/>
                <a:gdLst>
                  <a:gd name="T0" fmla="*/ 65 w 65"/>
                  <a:gd name="T1" fmla="*/ 122 h 122"/>
                  <a:gd name="T2" fmla="*/ 51 w 65"/>
                  <a:gd name="T3" fmla="*/ 74 h 122"/>
                  <a:gd name="T4" fmla="*/ 16 w 65"/>
                  <a:gd name="T5" fmla="*/ 45 h 122"/>
                  <a:gd name="T6" fmla="*/ 38 w 65"/>
                  <a:gd name="T7" fmla="*/ 11 h 122"/>
                  <a:gd name="T8" fmla="*/ 0 w 65"/>
                  <a:gd name="T9" fmla="*/ 0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5" h="122">
                    <a:moveTo>
                      <a:pt x="65" y="122"/>
                    </a:moveTo>
                    <a:lnTo>
                      <a:pt x="51" y="74"/>
                    </a:lnTo>
                    <a:lnTo>
                      <a:pt x="16" y="45"/>
                    </a:lnTo>
                    <a:lnTo>
                      <a:pt x="38" y="1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9" name="Freeform 322">
                <a:extLst>
                  <a:ext uri="{FF2B5EF4-FFF2-40B4-BE49-F238E27FC236}">
                    <a16:creationId xmlns:a16="http://schemas.microsoft.com/office/drawing/2014/main" id="{894DC32A-F743-B69E-091D-733A426FCE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6" y="3081"/>
                <a:ext cx="209" cy="35"/>
              </a:xfrm>
              <a:custGeom>
                <a:avLst/>
                <a:gdLst>
                  <a:gd name="T0" fmla="*/ 209 w 209"/>
                  <a:gd name="T1" fmla="*/ 0 h 35"/>
                  <a:gd name="T2" fmla="*/ 190 w 209"/>
                  <a:gd name="T3" fmla="*/ 10 h 35"/>
                  <a:gd name="T4" fmla="*/ 131 w 209"/>
                  <a:gd name="T5" fmla="*/ 2 h 35"/>
                  <a:gd name="T6" fmla="*/ 95 w 209"/>
                  <a:gd name="T7" fmla="*/ 22 h 35"/>
                  <a:gd name="T8" fmla="*/ 36 w 209"/>
                  <a:gd name="T9" fmla="*/ 18 h 35"/>
                  <a:gd name="T10" fmla="*/ 27 w 209"/>
                  <a:gd name="T11" fmla="*/ 35 h 35"/>
                  <a:gd name="T12" fmla="*/ 0 w 209"/>
                  <a:gd name="T13" fmla="*/ 30 h 35"/>
                  <a:gd name="T14" fmla="*/ 0 w 209"/>
                  <a:gd name="T15" fmla="*/ 3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09" h="35">
                    <a:moveTo>
                      <a:pt x="209" y="0"/>
                    </a:moveTo>
                    <a:lnTo>
                      <a:pt x="190" y="10"/>
                    </a:lnTo>
                    <a:lnTo>
                      <a:pt x="131" y="2"/>
                    </a:lnTo>
                    <a:lnTo>
                      <a:pt x="95" y="22"/>
                    </a:lnTo>
                    <a:lnTo>
                      <a:pt x="36" y="18"/>
                    </a:lnTo>
                    <a:lnTo>
                      <a:pt x="27" y="35"/>
                    </a:lnTo>
                    <a:lnTo>
                      <a:pt x="0" y="30"/>
                    </a:lnTo>
                    <a:lnTo>
                      <a:pt x="0" y="3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0" name="Freeform 323">
                <a:extLst>
                  <a:ext uri="{FF2B5EF4-FFF2-40B4-BE49-F238E27FC236}">
                    <a16:creationId xmlns:a16="http://schemas.microsoft.com/office/drawing/2014/main" id="{B0EA78A4-EBDE-2933-78C9-EA3DC61626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87" y="3203"/>
                <a:ext cx="177" cy="206"/>
              </a:xfrm>
              <a:custGeom>
                <a:avLst/>
                <a:gdLst>
                  <a:gd name="T0" fmla="*/ 113 w 177"/>
                  <a:gd name="T1" fmla="*/ 0 h 206"/>
                  <a:gd name="T2" fmla="*/ 177 w 177"/>
                  <a:gd name="T3" fmla="*/ 94 h 206"/>
                  <a:gd name="T4" fmla="*/ 132 w 177"/>
                  <a:gd name="T5" fmla="*/ 138 h 206"/>
                  <a:gd name="T6" fmla="*/ 127 w 177"/>
                  <a:gd name="T7" fmla="*/ 179 h 206"/>
                  <a:gd name="T8" fmla="*/ 47 w 177"/>
                  <a:gd name="T9" fmla="*/ 160 h 206"/>
                  <a:gd name="T10" fmla="*/ 22 w 177"/>
                  <a:gd name="T11" fmla="*/ 198 h 206"/>
                  <a:gd name="T12" fmla="*/ 0 w 177"/>
                  <a:gd name="T13" fmla="*/ 206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7" h="206">
                    <a:moveTo>
                      <a:pt x="113" y="0"/>
                    </a:moveTo>
                    <a:lnTo>
                      <a:pt x="177" y="94"/>
                    </a:lnTo>
                    <a:lnTo>
                      <a:pt x="132" y="138"/>
                    </a:lnTo>
                    <a:lnTo>
                      <a:pt x="127" y="179"/>
                    </a:lnTo>
                    <a:lnTo>
                      <a:pt x="47" y="160"/>
                    </a:lnTo>
                    <a:lnTo>
                      <a:pt x="22" y="198"/>
                    </a:lnTo>
                    <a:lnTo>
                      <a:pt x="0" y="206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1" name="Freeform 324">
                <a:extLst>
                  <a:ext uri="{FF2B5EF4-FFF2-40B4-BE49-F238E27FC236}">
                    <a16:creationId xmlns:a16="http://schemas.microsoft.com/office/drawing/2014/main" id="{53E088D9-19D2-86E3-BD67-8B828E335B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56" y="3415"/>
                <a:ext cx="273" cy="206"/>
              </a:xfrm>
              <a:custGeom>
                <a:avLst/>
                <a:gdLst>
                  <a:gd name="T0" fmla="*/ 6 w 273"/>
                  <a:gd name="T1" fmla="*/ 206 h 206"/>
                  <a:gd name="T2" fmla="*/ 0 w 273"/>
                  <a:gd name="T3" fmla="*/ 186 h 206"/>
                  <a:gd name="T4" fmla="*/ 26 w 273"/>
                  <a:gd name="T5" fmla="*/ 148 h 206"/>
                  <a:gd name="T6" fmla="*/ 47 w 273"/>
                  <a:gd name="T7" fmla="*/ 142 h 206"/>
                  <a:gd name="T8" fmla="*/ 47 w 273"/>
                  <a:gd name="T9" fmla="*/ 99 h 206"/>
                  <a:gd name="T10" fmla="*/ 74 w 273"/>
                  <a:gd name="T11" fmla="*/ 72 h 206"/>
                  <a:gd name="T12" fmla="*/ 92 w 273"/>
                  <a:gd name="T13" fmla="*/ 65 h 206"/>
                  <a:gd name="T14" fmla="*/ 136 w 273"/>
                  <a:gd name="T15" fmla="*/ 93 h 206"/>
                  <a:gd name="T16" fmla="*/ 135 w 273"/>
                  <a:gd name="T17" fmla="*/ 54 h 206"/>
                  <a:gd name="T18" fmla="*/ 173 w 273"/>
                  <a:gd name="T19" fmla="*/ 43 h 206"/>
                  <a:gd name="T20" fmla="*/ 151 w 273"/>
                  <a:gd name="T21" fmla="*/ 8 h 206"/>
                  <a:gd name="T22" fmla="*/ 171 w 273"/>
                  <a:gd name="T23" fmla="*/ 0 h 206"/>
                  <a:gd name="T24" fmla="*/ 196 w 273"/>
                  <a:gd name="T25" fmla="*/ 39 h 206"/>
                  <a:gd name="T26" fmla="*/ 215 w 273"/>
                  <a:gd name="T27" fmla="*/ 36 h 206"/>
                  <a:gd name="T28" fmla="*/ 220 w 273"/>
                  <a:gd name="T29" fmla="*/ 16 h 206"/>
                  <a:gd name="T30" fmla="*/ 259 w 273"/>
                  <a:gd name="T31" fmla="*/ 32 h 206"/>
                  <a:gd name="T32" fmla="*/ 273 w 273"/>
                  <a:gd name="T33" fmla="*/ 16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73" h="206">
                    <a:moveTo>
                      <a:pt x="6" y="206"/>
                    </a:moveTo>
                    <a:lnTo>
                      <a:pt x="0" y="186"/>
                    </a:lnTo>
                    <a:lnTo>
                      <a:pt x="26" y="148"/>
                    </a:lnTo>
                    <a:lnTo>
                      <a:pt x="47" y="142"/>
                    </a:lnTo>
                    <a:lnTo>
                      <a:pt x="47" y="99"/>
                    </a:lnTo>
                    <a:lnTo>
                      <a:pt x="74" y="72"/>
                    </a:lnTo>
                    <a:lnTo>
                      <a:pt x="92" y="65"/>
                    </a:lnTo>
                    <a:lnTo>
                      <a:pt x="136" y="93"/>
                    </a:lnTo>
                    <a:lnTo>
                      <a:pt x="135" y="54"/>
                    </a:lnTo>
                    <a:lnTo>
                      <a:pt x="173" y="43"/>
                    </a:lnTo>
                    <a:lnTo>
                      <a:pt x="151" y="8"/>
                    </a:lnTo>
                    <a:lnTo>
                      <a:pt x="171" y="0"/>
                    </a:lnTo>
                    <a:lnTo>
                      <a:pt x="196" y="39"/>
                    </a:lnTo>
                    <a:lnTo>
                      <a:pt x="215" y="36"/>
                    </a:lnTo>
                    <a:lnTo>
                      <a:pt x="220" y="16"/>
                    </a:lnTo>
                    <a:lnTo>
                      <a:pt x="259" y="32"/>
                    </a:lnTo>
                    <a:lnTo>
                      <a:pt x="273" y="16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2" name="Freeform 325">
                <a:extLst>
                  <a:ext uri="{FF2B5EF4-FFF2-40B4-BE49-F238E27FC236}">
                    <a16:creationId xmlns:a16="http://schemas.microsoft.com/office/drawing/2014/main" id="{B765E055-1E3F-652E-2E1C-BC93D61080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7" y="3281"/>
                <a:ext cx="226" cy="392"/>
              </a:xfrm>
              <a:custGeom>
                <a:avLst/>
                <a:gdLst>
                  <a:gd name="T0" fmla="*/ 0 w 226"/>
                  <a:gd name="T1" fmla="*/ 3 h 392"/>
                  <a:gd name="T2" fmla="*/ 28 w 226"/>
                  <a:gd name="T3" fmla="*/ 0 h 392"/>
                  <a:gd name="T4" fmla="*/ 42 w 226"/>
                  <a:gd name="T5" fmla="*/ 25 h 392"/>
                  <a:gd name="T6" fmla="*/ 64 w 226"/>
                  <a:gd name="T7" fmla="*/ 35 h 392"/>
                  <a:gd name="T8" fmla="*/ 83 w 226"/>
                  <a:gd name="T9" fmla="*/ 96 h 392"/>
                  <a:gd name="T10" fmla="*/ 122 w 226"/>
                  <a:gd name="T11" fmla="*/ 92 h 392"/>
                  <a:gd name="T12" fmla="*/ 132 w 226"/>
                  <a:gd name="T13" fmla="*/ 112 h 392"/>
                  <a:gd name="T14" fmla="*/ 220 w 226"/>
                  <a:gd name="T15" fmla="*/ 128 h 392"/>
                  <a:gd name="T16" fmla="*/ 169 w 226"/>
                  <a:gd name="T17" fmla="*/ 208 h 392"/>
                  <a:gd name="T18" fmla="*/ 202 w 226"/>
                  <a:gd name="T19" fmla="*/ 235 h 392"/>
                  <a:gd name="T20" fmla="*/ 198 w 226"/>
                  <a:gd name="T21" fmla="*/ 260 h 392"/>
                  <a:gd name="T22" fmla="*/ 220 w 226"/>
                  <a:gd name="T23" fmla="*/ 258 h 392"/>
                  <a:gd name="T24" fmla="*/ 226 w 226"/>
                  <a:gd name="T25" fmla="*/ 277 h 392"/>
                  <a:gd name="T26" fmla="*/ 207 w 226"/>
                  <a:gd name="T27" fmla="*/ 315 h 392"/>
                  <a:gd name="T28" fmla="*/ 168 w 226"/>
                  <a:gd name="T29" fmla="*/ 337 h 392"/>
                  <a:gd name="T30" fmla="*/ 172 w 226"/>
                  <a:gd name="T31" fmla="*/ 392 h 3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26" h="392">
                    <a:moveTo>
                      <a:pt x="0" y="3"/>
                    </a:moveTo>
                    <a:lnTo>
                      <a:pt x="28" y="0"/>
                    </a:lnTo>
                    <a:lnTo>
                      <a:pt x="42" y="25"/>
                    </a:lnTo>
                    <a:lnTo>
                      <a:pt x="64" y="35"/>
                    </a:lnTo>
                    <a:lnTo>
                      <a:pt x="83" y="96"/>
                    </a:lnTo>
                    <a:lnTo>
                      <a:pt x="122" y="92"/>
                    </a:lnTo>
                    <a:lnTo>
                      <a:pt x="132" y="112"/>
                    </a:lnTo>
                    <a:lnTo>
                      <a:pt x="220" y="128"/>
                    </a:lnTo>
                    <a:lnTo>
                      <a:pt x="169" y="208"/>
                    </a:lnTo>
                    <a:lnTo>
                      <a:pt x="202" y="235"/>
                    </a:lnTo>
                    <a:lnTo>
                      <a:pt x="198" y="260"/>
                    </a:lnTo>
                    <a:lnTo>
                      <a:pt x="220" y="258"/>
                    </a:lnTo>
                    <a:lnTo>
                      <a:pt x="226" y="277"/>
                    </a:lnTo>
                    <a:lnTo>
                      <a:pt x="207" y="315"/>
                    </a:lnTo>
                    <a:lnTo>
                      <a:pt x="168" y="337"/>
                    </a:lnTo>
                    <a:lnTo>
                      <a:pt x="172" y="392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3" name="Freeform 326">
                <a:extLst>
                  <a:ext uri="{FF2B5EF4-FFF2-40B4-BE49-F238E27FC236}">
                    <a16:creationId xmlns:a16="http://schemas.microsoft.com/office/drawing/2014/main" id="{FCB16D97-B6E7-DA78-3C05-98DC1265AF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9" y="3431"/>
                <a:ext cx="153" cy="266"/>
              </a:xfrm>
              <a:custGeom>
                <a:avLst/>
                <a:gdLst>
                  <a:gd name="T0" fmla="*/ 153 w 153"/>
                  <a:gd name="T1" fmla="*/ 266 h 266"/>
                  <a:gd name="T2" fmla="*/ 118 w 153"/>
                  <a:gd name="T3" fmla="*/ 226 h 266"/>
                  <a:gd name="T4" fmla="*/ 95 w 153"/>
                  <a:gd name="T5" fmla="*/ 234 h 266"/>
                  <a:gd name="T6" fmla="*/ 71 w 153"/>
                  <a:gd name="T7" fmla="*/ 225 h 266"/>
                  <a:gd name="T8" fmla="*/ 65 w 153"/>
                  <a:gd name="T9" fmla="*/ 184 h 266"/>
                  <a:gd name="T10" fmla="*/ 88 w 153"/>
                  <a:gd name="T11" fmla="*/ 179 h 266"/>
                  <a:gd name="T12" fmla="*/ 96 w 153"/>
                  <a:gd name="T13" fmla="*/ 159 h 266"/>
                  <a:gd name="T14" fmla="*/ 79 w 153"/>
                  <a:gd name="T15" fmla="*/ 140 h 266"/>
                  <a:gd name="T16" fmla="*/ 95 w 153"/>
                  <a:gd name="T17" fmla="*/ 124 h 266"/>
                  <a:gd name="T18" fmla="*/ 93 w 153"/>
                  <a:gd name="T19" fmla="*/ 102 h 266"/>
                  <a:gd name="T20" fmla="*/ 77 w 153"/>
                  <a:gd name="T21" fmla="*/ 66 h 266"/>
                  <a:gd name="T22" fmla="*/ 16 w 153"/>
                  <a:gd name="T23" fmla="*/ 39 h 266"/>
                  <a:gd name="T24" fmla="*/ 0 w 153"/>
                  <a:gd name="T25" fmla="*/ 0 h 2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3" h="266">
                    <a:moveTo>
                      <a:pt x="153" y="266"/>
                    </a:moveTo>
                    <a:lnTo>
                      <a:pt x="118" y="226"/>
                    </a:lnTo>
                    <a:lnTo>
                      <a:pt x="95" y="234"/>
                    </a:lnTo>
                    <a:lnTo>
                      <a:pt x="71" y="225"/>
                    </a:lnTo>
                    <a:lnTo>
                      <a:pt x="65" y="184"/>
                    </a:lnTo>
                    <a:lnTo>
                      <a:pt x="88" y="179"/>
                    </a:lnTo>
                    <a:lnTo>
                      <a:pt x="96" y="159"/>
                    </a:lnTo>
                    <a:lnTo>
                      <a:pt x="79" y="140"/>
                    </a:lnTo>
                    <a:lnTo>
                      <a:pt x="95" y="124"/>
                    </a:lnTo>
                    <a:lnTo>
                      <a:pt x="93" y="102"/>
                    </a:lnTo>
                    <a:lnTo>
                      <a:pt x="77" y="66"/>
                    </a:lnTo>
                    <a:lnTo>
                      <a:pt x="16" y="39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4" name="Freeform 327">
                <a:extLst>
                  <a:ext uri="{FF2B5EF4-FFF2-40B4-BE49-F238E27FC236}">
                    <a16:creationId xmlns:a16="http://schemas.microsoft.com/office/drawing/2014/main" id="{4DB3C6EA-218D-C72A-8078-E0D00AEA33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8" y="3697"/>
                <a:ext cx="124" cy="38"/>
              </a:xfrm>
              <a:custGeom>
                <a:avLst/>
                <a:gdLst>
                  <a:gd name="T0" fmla="*/ 124 w 124"/>
                  <a:gd name="T1" fmla="*/ 0 h 38"/>
                  <a:gd name="T2" fmla="*/ 70 w 124"/>
                  <a:gd name="T3" fmla="*/ 1 h 38"/>
                  <a:gd name="T4" fmla="*/ 61 w 124"/>
                  <a:gd name="T5" fmla="*/ 19 h 38"/>
                  <a:gd name="T6" fmla="*/ 0 w 124"/>
                  <a:gd name="T7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4" h="38">
                    <a:moveTo>
                      <a:pt x="124" y="0"/>
                    </a:moveTo>
                    <a:lnTo>
                      <a:pt x="70" y="1"/>
                    </a:lnTo>
                    <a:lnTo>
                      <a:pt x="61" y="19"/>
                    </a:lnTo>
                    <a:lnTo>
                      <a:pt x="0" y="38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5" name="Freeform 328">
                <a:extLst>
                  <a:ext uri="{FF2B5EF4-FFF2-40B4-BE49-F238E27FC236}">
                    <a16:creationId xmlns:a16="http://schemas.microsoft.com/office/drawing/2014/main" id="{E8E32842-AC4A-ABB3-6BE1-C88438D0B8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8" y="3111"/>
                <a:ext cx="118" cy="172"/>
              </a:xfrm>
              <a:custGeom>
                <a:avLst/>
                <a:gdLst>
                  <a:gd name="T0" fmla="*/ 13 w 118"/>
                  <a:gd name="T1" fmla="*/ 172 h 172"/>
                  <a:gd name="T2" fmla="*/ 0 w 118"/>
                  <a:gd name="T3" fmla="*/ 151 h 172"/>
                  <a:gd name="T4" fmla="*/ 32 w 118"/>
                  <a:gd name="T5" fmla="*/ 74 h 172"/>
                  <a:gd name="T6" fmla="*/ 27 w 118"/>
                  <a:gd name="T7" fmla="*/ 29 h 172"/>
                  <a:gd name="T8" fmla="*/ 93 w 118"/>
                  <a:gd name="T9" fmla="*/ 10 h 172"/>
                  <a:gd name="T10" fmla="*/ 98 w 118"/>
                  <a:gd name="T11" fmla="*/ 30 h 172"/>
                  <a:gd name="T12" fmla="*/ 117 w 118"/>
                  <a:gd name="T13" fmla="*/ 22 h 172"/>
                  <a:gd name="T14" fmla="*/ 118 w 118"/>
                  <a:gd name="T15" fmla="*/ 0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8" h="172">
                    <a:moveTo>
                      <a:pt x="13" y="172"/>
                    </a:moveTo>
                    <a:lnTo>
                      <a:pt x="0" y="151"/>
                    </a:lnTo>
                    <a:lnTo>
                      <a:pt x="32" y="74"/>
                    </a:lnTo>
                    <a:lnTo>
                      <a:pt x="27" y="29"/>
                    </a:lnTo>
                    <a:lnTo>
                      <a:pt x="93" y="10"/>
                    </a:lnTo>
                    <a:lnTo>
                      <a:pt x="98" y="30"/>
                    </a:lnTo>
                    <a:lnTo>
                      <a:pt x="117" y="22"/>
                    </a:lnTo>
                    <a:lnTo>
                      <a:pt x="118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6" name="Freeform 329">
                <a:extLst>
                  <a:ext uri="{FF2B5EF4-FFF2-40B4-BE49-F238E27FC236}">
                    <a16:creationId xmlns:a16="http://schemas.microsoft.com/office/drawing/2014/main" id="{28BD84BD-14FE-F85C-9605-9679303332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86" y="3284"/>
                <a:ext cx="112" cy="318"/>
              </a:xfrm>
              <a:custGeom>
                <a:avLst/>
                <a:gdLst>
                  <a:gd name="T0" fmla="*/ 0 w 112"/>
                  <a:gd name="T1" fmla="*/ 318 h 318"/>
                  <a:gd name="T2" fmla="*/ 0 w 112"/>
                  <a:gd name="T3" fmla="*/ 317 h 318"/>
                  <a:gd name="T4" fmla="*/ 10 w 112"/>
                  <a:gd name="T5" fmla="*/ 255 h 318"/>
                  <a:gd name="T6" fmla="*/ 21 w 112"/>
                  <a:gd name="T7" fmla="*/ 237 h 318"/>
                  <a:gd name="T8" fmla="*/ 44 w 112"/>
                  <a:gd name="T9" fmla="*/ 230 h 318"/>
                  <a:gd name="T10" fmla="*/ 41 w 112"/>
                  <a:gd name="T11" fmla="*/ 210 h 318"/>
                  <a:gd name="T12" fmla="*/ 98 w 112"/>
                  <a:gd name="T13" fmla="*/ 145 h 318"/>
                  <a:gd name="T14" fmla="*/ 93 w 112"/>
                  <a:gd name="T15" fmla="*/ 123 h 318"/>
                  <a:gd name="T16" fmla="*/ 112 w 112"/>
                  <a:gd name="T17" fmla="*/ 112 h 318"/>
                  <a:gd name="T18" fmla="*/ 109 w 112"/>
                  <a:gd name="T19" fmla="*/ 62 h 318"/>
                  <a:gd name="T20" fmla="*/ 88 w 112"/>
                  <a:gd name="T21" fmla="*/ 62 h 318"/>
                  <a:gd name="T22" fmla="*/ 98 w 112"/>
                  <a:gd name="T23" fmla="*/ 41 h 318"/>
                  <a:gd name="T24" fmla="*/ 81 w 112"/>
                  <a:gd name="T25" fmla="*/ 0 h 3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12" h="318">
                    <a:moveTo>
                      <a:pt x="0" y="318"/>
                    </a:moveTo>
                    <a:lnTo>
                      <a:pt x="0" y="317"/>
                    </a:lnTo>
                    <a:lnTo>
                      <a:pt x="10" y="255"/>
                    </a:lnTo>
                    <a:lnTo>
                      <a:pt x="21" y="237"/>
                    </a:lnTo>
                    <a:lnTo>
                      <a:pt x="44" y="230"/>
                    </a:lnTo>
                    <a:lnTo>
                      <a:pt x="41" y="210"/>
                    </a:lnTo>
                    <a:lnTo>
                      <a:pt x="98" y="145"/>
                    </a:lnTo>
                    <a:lnTo>
                      <a:pt x="93" y="123"/>
                    </a:lnTo>
                    <a:lnTo>
                      <a:pt x="112" y="112"/>
                    </a:lnTo>
                    <a:lnTo>
                      <a:pt x="109" y="62"/>
                    </a:lnTo>
                    <a:lnTo>
                      <a:pt x="88" y="62"/>
                    </a:lnTo>
                    <a:lnTo>
                      <a:pt x="98" y="41"/>
                    </a:lnTo>
                    <a:lnTo>
                      <a:pt x="81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7" name="Freeform 330">
                <a:extLst>
                  <a:ext uri="{FF2B5EF4-FFF2-40B4-BE49-F238E27FC236}">
                    <a16:creationId xmlns:a16="http://schemas.microsoft.com/office/drawing/2014/main" id="{CBAEF0A7-5109-4475-35EF-8E4383A38F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7" y="3305"/>
                <a:ext cx="71" cy="53"/>
              </a:xfrm>
              <a:custGeom>
                <a:avLst/>
                <a:gdLst>
                  <a:gd name="T0" fmla="*/ 5 w 71"/>
                  <a:gd name="T1" fmla="*/ 0 h 53"/>
                  <a:gd name="T2" fmla="*/ 33 w 71"/>
                  <a:gd name="T3" fmla="*/ 0 h 53"/>
                  <a:gd name="T4" fmla="*/ 48 w 71"/>
                  <a:gd name="T5" fmla="*/ 28 h 53"/>
                  <a:gd name="T6" fmla="*/ 71 w 71"/>
                  <a:gd name="T7" fmla="*/ 19 h 53"/>
                  <a:gd name="T8" fmla="*/ 57 w 71"/>
                  <a:gd name="T9" fmla="*/ 46 h 53"/>
                  <a:gd name="T10" fmla="*/ 33 w 71"/>
                  <a:gd name="T11" fmla="*/ 53 h 53"/>
                  <a:gd name="T12" fmla="*/ 0 w 71"/>
                  <a:gd name="T13" fmla="*/ 24 h 53"/>
                  <a:gd name="T14" fmla="*/ 5 w 71"/>
                  <a:gd name="T15" fmla="*/ 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1" h="53">
                    <a:moveTo>
                      <a:pt x="5" y="0"/>
                    </a:moveTo>
                    <a:lnTo>
                      <a:pt x="33" y="0"/>
                    </a:lnTo>
                    <a:lnTo>
                      <a:pt x="48" y="28"/>
                    </a:lnTo>
                    <a:lnTo>
                      <a:pt x="71" y="19"/>
                    </a:lnTo>
                    <a:lnTo>
                      <a:pt x="57" y="46"/>
                    </a:lnTo>
                    <a:lnTo>
                      <a:pt x="33" y="53"/>
                    </a:lnTo>
                    <a:lnTo>
                      <a:pt x="0" y="24"/>
                    </a:lnTo>
                    <a:lnTo>
                      <a:pt x="5" y="0"/>
                    </a:lnTo>
                  </a:path>
                </a:pathLst>
              </a:custGeom>
              <a:noFill/>
              <a:ln w="4763">
                <a:solidFill>
                  <a:srgbClr val="8CA2C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8" name="Freeform 331">
                <a:extLst>
                  <a:ext uri="{FF2B5EF4-FFF2-40B4-BE49-F238E27FC236}">
                    <a16:creationId xmlns:a16="http://schemas.microsoft.com/office/drawing/2014/main" id="{293FD343-5A49-7899-2CC5-25AB3D88E1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8" y="35"/>
                <a:ext cx="1640" cy="3128"/>
              </a:xfrm>
              <a:custGeom>
                <a:avLst/>
                <a:gdLst>
                  <a:gd name="T0" fmla="*/ 1626 w 1640"/>
                  <a:gd name="T1" fmla="*/ 3017 h 3128"/>
                  <a:gd name="T2" fmla="*/ 1529 w 1640"/>
                  <a:gd name="T3" fmla="*/ 2979 h 3128"/>
                  <a:gd name="T4" fmla="*/ 1376 w 1640"/>
                  <a:gd name="T5" fmla="*/ 2883 h 3128"/>
                  <a:gd name="T6" fmla="*/ 1361 w 1640"/>
                  <a:gd name="T7" fmla="*/ 2809 h 3128"/>
                  <a:gd name="T8" fmla="*/ 1386 w 1640"/>
                  <a:gd name="T9" fmla="*/ 2752 h 3128"/>
                  <a:gd name="T10" fmla="*/ 1425 w 1640"/>
                  <a:gd name="T11" fmla="*/ 2736 h 3128"/>
                  <a:gd name="T12" fmla="*/ 1318 w 1640"/>
                  <a:gd name="T13" fmla="*/ 2645 h 3128"/>
                  <a:gd name="T14" fmla="*/ 1277 w 1640"/>
                  <a:gd name="T15" fmla="*/ 2560 h 3128"/>
                  <a:gd name="T16" fmla="*/ 1427 w 1640"/>
                  <a:gd name="T17" fmla="*/ 2477 h 3128"/>
                  <a:gd name="T18" fmla="*/ 1387 w 1640"/>
                  <a:gd name="T19" fmla="*/ 2385 h 3128"/>
                  <a:gd name="T20" fmla="*/ 1337 w 1640"/>
                  <a:gd name="T21" fmla="*/ 2308 h 3128"/>
                  <a:gd name="T22" fmla="*/ 1313 w 1640"/>
                  <a:gd name="T23" fmla="*/ 2267 h 3128"/>
                  <a:gd name="T24" fmla="*/ 1379 w 1640"/>
                  <a:gd name="T25" fmla="*/ 2187 h 3128"/>
                  <a:gd name="T26" fmla="*/ 1317 w 1640"/>
                  <a:gd name="T27" fmla="*/ 2058 h 3128"/>
                  <a:gd name="T28" fmla="*/ 1271 w 1640"/>
                  <a:gd name="T29" fmla="*/ 1995 h 3128"/>
                  <a:gd name="T30" fmla="*/ 1152 w 1640"/>
                  <a:gd name="T31" fmla="*/ 2019 h 3128"/>
                  <a:gd name="T32" fmla="*/ 1098 w 1640"/>
                  <a:gd name="T33" fmla="*/ 2119 h 3128"/>
                  <a:gd name="T34" fmla="*/ 1049 w 1640"/>
                  <a:gd name="T35" fmla="*/ 2126 h 3128"/>
                  <a:gd name="T36" fmla="*/ 1101 w 1640"/>
                  <a:gd name="T37" fmla="*/ 2016 h 3128"/>
                  <a:gd name="T38" fmla="*/ 1095 w 1640"/>
                  <a:gd name="T39" fmla="*/ 1937 h 3128"/>
                  <a:gd name="T40" fmla="*/ 1178 w 1640"/>
                  <a:gd name="T41" fmla="*/ 1770 h 3128"/>
                  <a:gd name="T42" fmla="*/ 1320 w 1640"/>
                  <a:gd name="T43" fmla="*/ 1606 h 3128"/>
                  <a:gd name="T44" fmla="*/ 1312 w 1640"/>
                  <a:gd name="T45" fmla="*/ 1545 h 3128"/>
                  <a:gd name="T46" fmla="*/ 1342 w 1640"/>
                  <a:gd name="T47" fmla="*/ 1515 h 3128"/>
                  <a:gd name="T48" fmla="*/ 1381 w 1640"/>
                  <a:gd name="T49" fmla="*/ 1537 h 3128"/>
                  <a:gd name="T50" fmla="*/ 1458 w 1640"/>
                  <a:gd name="T51" fmla="*/ 1509 h 3128"/>
                  <a:gd name="T52" fmla="*/ 1496 w 1640"/>
                  <a:gd name="T53" fmla="*/ 1471 h 3128"/>
                  <a:gd name="T54" fmla="*/ 1480 w 1640"/>
                  <a:gd name="T55" fmla="*/ 1235 h 3128"/>
                  <a:gd name="T56" fmla="*/ 1532 w 1640"/>
                  <a:gd name="T57" fmla="*/ 1026 h 3128"/>
                  <a:gd name="T58" fmla="*/ 1574 w 1640"/>
                  <a:gd name="T59" fmla="*/ 832 h 3128"/>
                  <a:gd name="T60" fmla="*/ 1411 w 1640"/>
                  <a:gd name="T61" fmla="*/ 775 h 3128"/>
                  <a:gd name="T62" fmla="*/ 1299 w 1640"/>
                  <a:gd name="T63" fmla="*/ 805 h 3128"/>
                  <a:gd name="T64" fmla="*/ 1243 w 1640"/>
                  <a:gd name="T65" fmla="*/ 779 h 3128"/>
                  <a:gd name="T66" fmla="*/ 1164 w 1640"/>
                  <a:gd name="T67" fmla="*/ 730 h 3128"/>
                  <a:gd name="T68" fmla="*/ 1054 w 1640"/>
                  <a:gd name="T69" fmla="*/ 656 h 3128"/>
                  <a:gd name="T70" fmla="*/ 966 w 1640"/>
                  <a:gd name="T71" fmla="*/ 665 h 3128"/>
                  <a:gd name="T72" fmla="*/ 884 w 1640"/>
                  <a:gd name="T73" fmla="*/ 664 h 3128"/>
                  <a:gd name="T74" fmla="*/ 820 w 1640"/>
                  <a:gd name="T75" fmla="*/ 618 h 3128"/>
                  <a:gd name="T76" fmla="*/ 755 w 1640"/>
                  <a:gd name="T77" fmla="*/ 587 h 3128"/>
                  <a:gd name="T78" fmla="*/ 672 w 1640"/>
                  <a:gd name="T79" fmla="*/ 500 h 3128"/>
                  <a:gd name="T80" fmla="*/ 671 w 1640"/>
                  <a:gd name="T81" fmla="*/ 395 h 3128"/>
                  <a:gd name="T82" fmla="*/ 611 w 1640"/>
                  <a:gd name="T83" fmla="*/ 459 h 3128"/>
                  <a:gd name="T84" fmla="*/ 491 w 1640"/>
                  <a:gd name="T85" fmla="*/ 480 h 3128"/>
                  <a:gd name="T86" fmla="*/ 463 w 1640"/>
                  <a:gd name="T87" fmla="*/ 470 h 3128"/>
                  <a:gd name="T88" fmla="*/ 479 w 1640"/>
                  <a:gd name="T89" fmla="*/ 344 h 3128"/>
                  <a:gd name="T90" fmla="*/ 388 w 1640"/>
                  <a:gd name="T91" fmla="*/ 321 h 3128"/>
                  <a:gd name="T92" fmla="*/ 319 w 1640"/>
                  <a:gd name="T93" fmla="*/ 261 h 3128"/>
                  <a:gd name="T94" fmla="*/ 253 w 1640"/>
                  <a:gd name="T95" fmla="*/ 248 h 3128"/>
                  <a:gd name="T96" fmla="*/ 212 w 1640"/>
                  <a:gd name="T97" fmla="*/ 160 h 3128"/>
                  <a:gd name="T98" fmla="*/ 103 w 1640"/>
                  <a:gd name="T99" fmla="*/ 159 h 3128"/>
                  <a:gd name="T100" fmla="*/ 39 w 1640"/>
                  <a:gd name="T101" fmla="*/ 113 h 3128"/>
                  <a:gd name="T102" fmla="*/ 20 w 1640"/>
                  <a:gd name="T103" fmla="*/ 11 h 3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640" h="3128">
                    <a:moveTo>
                      <a:pt x="1579" y="3128"/>
                    </a:moveTo>
                    <a:lnTo>
                      <a:pt x="1582" y="3076"/>
                    </a:lnTo>
                    <a:lnTo>
                      <a:pt x="1626" y="3017"/>
                    </a:lnTo>
                    <a:lnTo>
                      <a:pt x="1640" y="2985"/>
                    </a:lnTo>
                    <a:lnTo>
                      <a:pt x="1612" y="2947"/>
                    </a:lnTo>
                    <a:lnTo>
                      <a:pt x="1529" y="2979"/>
                    </a:lnTo>
                    <a:lnTo>
                      <a:pt x="1463" y="2944"/>
                    </a:lnTo>
                    <a:lnTo>
                      <a:pt x="1419" y="2935"/>
                    </a:lnTo>
                    <a:lnTo>
                      <a:pt x="1376" y="2883"/>
                    </a:lnTo>
                    <a:lnTo>
                      <a:pt x="1375" y="2881"/>
                    </a:lnTo>
                    <a:lnTo>
                      <a:pt x="1387" y="2847"/>
                    </a:lnTo>
                    <a:lnTo>
                      <a:pt x="1361" y="2809"/>
                    </a:lnTo>
                    <a:lnTo>
                      <a:pt x="1376" y="2795"/>
                    </a:lnTo>
                    <a:lnTo>
                      <a:pt x="1386" y="2754"/>
                    </a:lnTo>
                    <a:lnTo>
                      <a:pt x="1386" y="2752"/>
                    </a:lnTo>
                    <a:lnTo>
                      <a:pt x="1387" y="2752"/>
                    </a:lnTo>
                    <a:lnTo>
                      <a:pt x="1400" y="2736"/>
                    </a:lnTo>
                    <a:lnTo>
                      <a:pt x="1425" y="2736"/>
                    </a:lnTo>
                    <a:lnTo>
                      <a:pt x="1398" y="2670"/>
                    </a:lnTo>
                    <a:lnTo>
                      <a:pt x="1356" y="2669"/>
                    </a:lnTo>
                    <a:lnTo>
                      <a:pt x="1318" y="2645"/>
                    </a:lnTo>
                    <a:lnTo>
                      <a:pt x="1312" y="2598"/>
                    </a:lnTo>
                    <a:lnTo>
                      <a:pt x="1293" y="2598"/>
                    </a:lnTo>
                    <a:lnTo>
                      <a:pt x="1277" y="2560"/>
                    </a:lnTo>
                    <a:lnTo>
                      <a:pt x="1277" y="2560"/>
                    </a:lnTo>
                    <a:lnTo>
                      <a:pt x="1412" y="2502"/>
                    </a:lnTo>
                    <a:lnTo>
                      <a:pt x="1427" y="2477"/>
                    </a:lnTo>
                    <a:lnTo>
                      <a:pt x="1419" y="2458"/>
                    </a:lnTo>
                    <a:lnTo>
                      <a:pt x="1439" y="2422"/>
                    </a:lnTo>
                    <a:lnTo>
                      <a:pt x="1387" y="2385"/>
                    </a:lnTo>
                    <a:lnTo>
                      <a:pt x="1372" y="2346"/>
                    </a:lnTo>
                    <a:lnTo>
                      <a:pt x="1376" y="2324"/>
                    </a:lnTo>
                    <a:lnTo>
                      <a:pt x="1337" y="2308"/>
                    </a:lnTo>
                    <a:lnTo>
                      <a:pt x="1317" y="2289"/>
                    </a:lnTo>
                    <a:lnTo>
                      <a:pt x="1313" y="2267"/>
                    </a:lnTo>
                    <a:lnTo>
                      <a:pt x="1313" y="2267"/>
                    </a:lnTo>
                    <a:lnTo>
                      <a:pt x="1315" y="2266"/>
                    </a:lnTo>
                    <a:lnTo>
                      <a:pt x="1373" y="2209"/>
                    </a:lnTo>
                    <a:lnTo>
                      <a:pt x="1379" y="2187"/>
                    </a:lnTo>
                    <a:lnTo>
                      <a:pt x="1356" y="2154"/>
                    </a:lnTo>
                    <a:lnTo>
                      <a:pt x="1301" y="2102"/>
                    </a:lnTo>
                    <a:lnTo>
                      <a:pt x="1317" y="2058"/>
                    </a:lnTo>
                    <a:lnTo>
                      <a:pt x="1291" y="2020"/>
                    </a:lnTo>
                    <a:lnTo>
                      <a:pt x="1295" y="2000"/>
                    </a:lnTo>
                    <a:lnTo>
                      <a:pt x="1271" y="1995"/>
                    </a:lnTo>
                    <a:lnTo>
                      <a:pt x="1211" y="2000"/>
                    </a:lnTo>
                    <a:lnTo>
                      <a:pt x="1177" y="2028"/>
                    </a:lnTo>
                    <a:lnTo>
                      <a:pt x="1152" y="2019"/>
                    </a:lnTo>
                    <a:lnTo>
                      <a:pt x="1131" y="2060"/>
                    </a:lnTo>
                    <a:lnTo>
                      <a:pt x="1148" y="2082"/>
                    </a:lnTo>
                    <a:lnTo>
                      <a:pt x="1098" y="2119"/>
                    </a:lnTo>
                    <a:lnTo>
                      <a:pt x="1051" y="2126"/>
                    </a:lnTo>
                    <a:lnTo>
                      <a:pt x="1049" y="2126"/>
                    </a:lnTo>
                    <a:lnTo>
                      <a:pt x="1049" y="2126"/>
                    </a:lnTo>
                    <a:lnTo>
                      <a:pt x="1054" y="2091"/>
                    </a:lnTo>
                    <a:lnTo>
                      <a:pt x="1093" y="2066"/>
                    </a:lnTo>
                    <a:lnTo>
                      <a:pt x="1101" y="2016"/>
                    </a:lnTo>
                    <a:lnTo>
                      <a:pt x="1078" y="2001"/>
                    </a:lnTo>
                    <a:lnTo>
                      <a:pt x="1076" y="2001"/>
                    </a:lnTo>
                    <a:lnTo>
                      <a:pt x="1095" y="1937"/>
                    </a:lnTo>
                    <a:lnTo>
                      <a:pt x="1101" y="1915"/>
                    </a:lnTo>
                    <a:lnTo>
                      <a:pt x="1183" y="1839"/>
                    </a:lnTo>
                    <a:lnTo>
                      <a:pt x="1178" y="1770"/>
                    </a:lnTo>
                    <a:lnTo>
                      <a:pt x="1240" y="1729"/>
                    </a:lnTo>
                    <a:lnTo>
                      <a:pt x="1321" y="1627"/>
                    </a:lnTo>
                    <a:lnTo>
                      <a:pt x="1320" y="1606"/>
                    </a:lnTo>
                    <a:lnTo>
                      <a:pt x="1337" y="1592"/>
                    </a:lnTo>
                    <a:lnTo>
                      <a:pt x="1306" y="1566"/>
                    </a:lnTo>
                    <a:lnTo>
                      <a:pt x="1312" y="1545"/>
                    </a:lnTo>
                    <a:lnTo>
                      <a:pt x="1313" y="1543"/>
                    </a:lnTo>
                    <a:lnTo>
                      <a:pt x="1340" y="1515"/>
                    </a:lnTo>
                    <a:lnTo>
                      <a:pt x="1342" y="1515"/>
                    </a:lnTo>
                    <a:lnTo>
                      <a:pt x="1367" y="1512"/>
                    </a:lnTo>
                    <a:lnTo>
                      <a:pt x="1387" y="1517"/>
                    </a:lnTo>
                    <a:lnTo>
                      <a:pt x="1381" y="1537"/>
                    </a:lnTo>
                    <a:lnTo>
                      <a:pt x="1436" y="1537"/>
                    </a:lnTo>
                    <a:lnTo>
                      <a:pt x="1455" y="1531"/>
                    </a:lnTo>
                    <a:lnTo>
                      <a:pt x="1458" y="1509"/>
                    </a:lnTo>
                    <a:lnTo>
                      <a:pt x="1478" y="1509"/>
                    </a:lnTo>
                    <a:lnTo>
                      <a:pt x="1480" y="1487"/>
                    </a:lnTo>
                    <a:lnTo>
                      <a:pt x="1496" y="1471"/>
                    </a:lnTo>
                    <a:lnTo>
                      <a:pt x="1475" y="1418"/>
                    </a:lnTo>
                    <a:lnTo>
                      <a:pt x="1494" y="1307"/>
                    </a:lnTo>
                    <a:lnTo>
                      <a:pt x="1480" y="1235"/>
                    </a:lnTo>
                    <a:lnTo>
                      <a:pt x="1482" y="1233"/>
                    </a:lnTo>
                    <a:lnTo>
                      <a:pt x="1522" y="1137"/>
                    </a:lnTo>
                    <a:lnTo>
                      <a:pt x="1532" y="1026"/>
                    </a:lnTo>
                    <a:lnTo>
                      <a:pt x="1607" y="930"/>
                    </a:lnTo>
                    <a:lnTo>
                      <a:pt x="1634" y="854"/>
                    </a:lnTo>
                    <a:lnTo>
                      <a:pt x="1574" y="832"/>
                    </a:lnTo>
                    <a:lnTo>
                      <a:pt x="1472" y="829"/>
                    </a:lnTo>
                    <a:lnTo>
                      <a:pt x="1471" y="829"/>
                    </a:lnTo>
                    <a:lnTo>
                      <a:pt x="1411" y="775"/>
                    </a:lnTo>
                    <a:lnTo>
                      <a:pt x="1367" y="805"/>
                    </a:lnTo>
                    <a:lnTo>
                      <a:pt x="1318" y="798"/>
                    </a:lnTo>
                    <a:lnTo>
                      <a:pt x="1299" y="805"/>
                    </a:lnTo>
                    <a:lnTo>
                      <a:pt x="1284" y="779"/>
                    </a:lnTo>
                    <a:lnTo>
                      <a:pt x="1263" y="768"/>
                    </a:lnTo>
                    <a:lnTo>
                      <a:pt x="1243" y="779"/>
                    </a:lnTo>
                    <a:lnTo>
                      <a:pt x="1241" y="799"/>
                    </a:lnTo>
                    <a:lnTo>
                      <a:pt x="1221" y="794"/>
                    </a:lnTo>
                    <a:lnTo>
                      <a:pt x="1164" y="730"/>
                    </a:lnTo>
                    <a:lnTo>
                      <a:pt x="1153" y="689"/>
                    </a:lnTo>
                    <a:lnTo>
                      <a:pt x="1133" y="675"/>
                    </a:lnTo>
                    <a:lnTo>
                      <a:pt x="1054" y="656"/>
                    </a:lnTo>
                    <a:lnTo>
                      <a:pt x="1023" y="681"/>
                    </a:lnTo>
                    <a:lnTo>
                      <a:pt x="1002" y="681"/>
                    </a:lnTo>
                    <a:lnTo>
                      <a:pt x="966" y="665"/>
                    </a:lnTo>
                    <a:lnTo>
                      <a:pt x="941" y="643"/>
                    </a:lnTo>
                    <a:lnTo>
                      <a:pt x="894" y="643"/>
                    </a:lnTo>
                    <a:lnTo>
                      <a:pt x="884" y="664"/>
                    </a:lnTo>
                    <a:lnTo>
                      <a:pt x="847" y="668"/>
                    </a:lnTo>
                    <a:lnTo>
                      <a:pt x="845" y="668"/>
                    </a:lnTo>
                    <a:lnTo>
                      <a:pt x="820" y="618"/>
                    </a:lnTo>
                    <a:lnTo>
                      <a:pt x="798" y="620"/>
                    </a:lnTo>
                    <a:lnTo>
                      <a:pt x="798" y="598"/>
                    </a:lnTo>
                    <a:lnTo>
                      <a:pt x="755" y="587"/>
                    </a:lnTo>
                    <a:lnTo>
                      <a:pt x="708" y="546"/>
                    </a:lnTo>
                    <a:lnTo>
                      <a:pt x="666" y="546"/>
                    </a:lnTo>
                    <a:lnTo>
                      <a:pt x="672" y="500"/>
                    </a:lnTo>
                    <a:lnTo>
                      <a:pt x="652" y="459"/>
                    </a:lnTo>
                    <a:lnTo>
                      <a:pt x="652" y="431"/>
                    </a:lnTo>
                    <a:lnTo>
                      <a:pt x="671" y="395"/>
                    </a:lnTo>
                    <a:lnTo>
                      <a:pt x="652" y="384"/>
                    </a:lnTo>
                    <a:lnTo>
                      <a:pt x="623" y="414"/>
                    </a:lnTo>
                    <a:lnTo>
                      <a:pt x="611" y="459"/>
                    </a:lnTo>
                    <a:lnTo>
                      <a:pt x="550" y="487"/>
                    </a:lnTo>
                    <a:lnTo>
                      <a:pt x="510" y="475"/>
                    </a:lnTo>
                    <a:lnTo>
                      <a:pt x="491" y="480"/>
                    </a:lnTo>
                    <a:lnTo>
                      <a:pt x="488" y="480"/>
                    </a:lnTo>
                    <a:lnTo>
                      <a:pt x="463" y="472"/>
                    </a:lnTo>
                    <a:lnTo>
                      <a:pt x="463" y="470"/>
                    </a:lnTo>
                    <a:lnTo>
                      <a:pt x="487" y="426"/>
                    </a:lnTo>
                    <a:lnTo>
                      <a:pt x="465" y="388"/>
                    </a:lnTo>
                    <a:lnTo>
                      <a:pt x="479" y="344"/>
                    </a:lnTo>
                    <a:lnTo>
                      <a:pt x="460" y="347"/>
                    </a:lnTo>
                    <a:lnTo>
                      <a:pt x="432" y="313"/>
                    </a:lnTo>
                    <a:lnTo>
                      <a:pt x="388" y="321"/>
                    </a:lnTo>
                    <a:lnTo>
                      <a:pt x="350" y="311"/>
                    </a:lnTo>
                    <a:lnTo>
                      <a:pt x="334" y="325"/>
                    </a:lnTo>
                    <a:lnTo>
                      <a:pt x="319" y="261"/>
                    </a:lnTo>
                    <a:lnTo>
                      <a:pt x="281" y="253"/>
                    </a:lnTo>
                    <a:lnTo>
                      <a:pt x="273" y="233"/>
                    </a:lnTo>
                    <a:lnTo>
                      <a:pt x="253" y="248"/>
                    </a:lnTo>
                    <a:lnTo>
                      <a:pt x="231" y="240"/>
                    </a:lnTo>
                    <a:lnTo>
                      <a:pt x="209" y="181"/>
                    </a:lnTo>
                    <a:lnTo>
                      <a:pt x="212" y="160"/>
                    </a:lnTo>
                    <a:lnTo>
                      <a:pt x="183" y="129"/>
                    </a:lnTo>
                    <a:lnTo>
                      <a:pt x="143" y="132"/>
                    </a:lnTo>
                    <a:lnTo>
                      <a:pt x="103" y="159"/>
                    </a:lnTo>
                    <a:lnTo>
                      <a:pt x="83" y="149"/>
                    </a:lnTo>
                    <a:lnTo>
                      <a:pt x="62" y="113"/>
                    </a:lnTo>
                    <a:lnTo>
                      <a:pt x="39" y="113"/>
                    </a:lnTo>
                    <a:lnTo>
                      <a:pt x="29" y="94"/>
                    </a:lnTo>
                    <a:lnTo>
                      <a:pt x="37" y="53"/>
                    </a:lnTo>
                    <a:lnTo>
                      <a:pt x="20" y="11"/>
                    </a:lnTo>
                    <a:lnTo>
                      <a:pt x="0" y="0"/>
                    </a:lnTo>
                  </a:path>
                </a:pathLst>
              </a:custGeom>
              <a:noFill/>
              <a:ln w="12700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9" name="Freeform 332">
                <a:extLst>
                  <a:ext uri="{FF2B5EF4-FFF2-40B4-BE49-F238E27FC236}">
                    <a16:creationId xmlns:a16="http://schemas.microsoft.com/office/drawing/2014/main" id="{99F2FAF9-CE55-F873-B731-9D85792A9C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37" y="3366"/>
                <a:ext cx="1568" cy="476"/>
              </a:xfrm>
              <a:custGeom>
                <a:avLst/>
                <a:gdLst>
                  <a:gd name="T0" fmla="*/ 0 w 1568"/>
                  <a:gd name="T1" fmla="*/ 0 h 476"/>
                  <a:gd name="T2" fmla="*/ 41 w 1568"/>
                  <a:gd name="T3" fmla="*/ 19 h 476"/>
                  <a:gd name="T4" fmla="*/ 44 w 1568"/>
                  <a:gd name="T5" fmla="*/ 41 h 476"/>
                  <a:gd name="T6" fmla="*/ 60 w 1568"/>
                  <a:gd name="T7" fmla="*/ 27 h 476"/>
                  <a:gd name="T8" fmla="*/ 107 w 1568"/>
                  <a:gd name="T9" fmla="*/ 36 h 476"/>
                  <a:gd name="T10" fmla="*/ 116 w 1568"/>
                  <a:gd name="T11" fmla="*/ 57 h 476"/>
                  <a:gd name="T12" fmla="*/ 104 w 1568"/>
                  <a:gd name="T13" fmla="*/ 98 h 476"/>
                  <a:gd name="T14" fmla="*/ 85 w 1568"/>
                  <a:gd name="T15" fmla="*/ 115 h 476"/>
                  <a:gd name="T16" fmla="*/ 94 w 1568"/>
                  <a:gd name="T17" fmla="*/ 136 h 476"/>
                  <a:gd name="T18" fmla="*/ 121 w 1568"/>
                  <a:gd name="T19" fmla="*/ 142 h 476"/>
                  <a:gd name="T20" fmla="*/ 124 w 1568"/>
                  <a:gd name="T21" fmla="*/ 115 h 476"/>
                  <a:gd name="T22" fmla="*/ 145 w 1568"/>
                  <a:gd name="T23" fmla="*/ 109 h 476"/>
                  <a:gd name="T24" fmla="*/ 146 w 1568"/>
                  <a:gd name="T25" fmla="*/ 132 h 476"/>
                  <a:gd name="T26" fmla="*/ 189 w 1568"/>
                  <a:gd name="T27" fmla="*/ 155 h 476"/>
                  <a:gd name="T28" fmla="*/ 256 w 1568"/>
                  <a:gd name="T29" fmla="*/ 181 h 476"/>
                  <a:gd name="T30" fmla="*/ 300 w 1568"/>
                  <a:gd name="T31" fmla="*/ 180 h 476"/>
                  <a:gd name="T32" fmla="*/ 319 w 1568"/>
                  <a:gd name="T33" fmla="*/ 213 h 476"/>
                  <a:gd name="T34" fmla="*/ 374 w 1568"/>
                  <a:gd name="T35" fmla="*/ 258 h 476"/>
                  <a:gd name="T36" fmla="*/ 391 w 1568"/>
                  <a:gd name="T37" fmla="*/ 246 h 476"/>
                  <a:gd name="T38" fmla="*/ 407 w 1568"/>
                  <a:gd name="T39" fmla="*/ 257 h 476"/>
                  <a:gd name="T40" fmla="*/ 449 w 1568"/>
                  <a:gd name="T41" fmla="*/ 235 h 476"/>
                  <a:gd name="T42" fmla="*/ 449 w 1568"/>
                  <a:gd name="T43" fmla="*/ 236 h 476"/>
                  <a:gd name="T44" fmla="*/ 528 w 1568"/>
                  <a:gd name="T45" fmla="*/ 306 h 476"/>
                  <a:gd name="T46" fmla="*/ 616 w 1568"/>
                  <a:gd name="T47" fmla="*/ 293 h 476"/>
                  <a:gd name="T48" fmla="*/ 633 w 1568"/>
                  <a:gd name="T49" fmla="*/ 309 h 476"/>
                  <a:gd name="T50" fmla="*/ 702 w 1568"/>
                  <a:gd name="T51" fmla="*/ 307 h 476"/>
                  <a:gd name="T52" fmla="*/ 746 w 1568"/>
                  <a:gd name="T53" fmla="*/ 310 h 476"/>
                  <a:gd name="T54" fmla="*/ 762 w 1568"/>
                  <a:gd name="T55" fmla="*/ 295 h 476"/>
                  <a:gd name="T56" fmla="*/ 761 w 1568"/>
                  <a:gd name="T57" fmla="*/ 249 h 476"/>
                  <a:gd name="T58" fmla="*/ 778 w 1568"/>
                  <a:gd name="T59" fmla="*/ 240 h 476"/>
                  <a:gd name="T60" fmla="*/ 825 w 1568"/>
                  <a:gd name="T61" fmla="*/ 255 h 476"/>
                  <a:gd name="T62" fmla="*/ 896 w 1568"/>
                  <a:gd name="T63" fmla="*/ 274 h 476"/>
                  <a:gd name="T64" fmla="*/ 930 w 1568"/>
                  <a:gd name="T65" fmla="*/ 304 h 476"/>
                  <a:gd name="T66" fmla="*/ 974 w 1568"/>
                  <a:gd name="T67" fmla="*/ 302 h 476"/>
                  <a:gd name="T68" fmla="*/ 1015 w 1568"/>
                  <a:gd name="T69" fmla="*/ 354 h 476"/>
                  <a:gd name="T70" fmla="*/ 1022 w 1568"/>
                  <a:gd name="T71" fmla="*/ 334 h 476"/>
                  <a:gd name="T72" fmla="*/ 1045 w 1568"/>
                  <a:gd name="T73" fmla="*/ 334 h 476"/>
                  <a:gd name="T74" fmla="*/ 1121 w 1568"/>
                  <a:gd name="T75" fmla="*/ 369 h 476"/>
                  <a:gd name="T76" fmla="*/ 1121 w 1568"/>
                  <a:gd name="T77" fmla="*/ 369 h 476"/>
                  <a:gd name="T78" fmla="*/ 1106 w 1568"/>
                  <a:gd name="T79" fmla="*/ 403 h 476"/>
                  <a:gd name="T80" fmla="*/ 1169 w 1568"/>
                  <a:gd name="T81" fmla="*/ 422 h 476"/>
                  <a:gd name="T82" fmla="*/ 1185 w 1568"/>
                  <a:gd name="T83" fmla="*/ 461 h 476"/>
                  <a:gd name="T84" fmla="*/ 1209 w 1568"/>
                  <a:gd name="T85" fmla="*/ 463 h 476"/>
                  <a:gd name="T86" fmla="*/ 1240 w 1568"/>
                  <a:gd name="T87" fmla="*/ 435 h 476"/>
                  <a:gd name="T88" fmla="*/ 1262 w 1568"/>
                  <a:gd name="T89" fmla="*/ 435 h 476"/>
                  <a:gd name="T90" fmla="*/ 1330 w 1568"/>
                  <a:gd name="T91" fmla="*/ 449 h 476"/>
                  <a:gd name="T92" fmla="*/ 1361 w 1568"/>
                  <a:gd name="T93" fmla="*/ 476 h 476"/>
                  <a:gd name="T94" fmla="*/ 1405 w 1568"/>
                  <a:gd name="T95" fmla="*/ 471 h 476"/>
                  <a:gd name="T96" fmla="*/ 1405 w 1568"/>
                  <a:gd name="T97" fmla="*/ 450 h 476"/>
                  <a:gd name="T98" fmla="*/ 1463 w 1568"/>
                  <a:gd name="T99" fmla="*/ 420 h 476"/>
                  <a:gd name="T100" fmla="*/ 1507 w 1568"/>
                  <a:gd name="T101" fmla="*/ 413 h 476"/>
                  <a:gd name="T102" fmla="*/ 1568 w 1568"/>
                  <a:gd name="T103" fmla="*/ 428 h 4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568" h="476">
                    <a:moveTo>
                      <a:pt x="0" y="0"/>
                    </a:moveTo>
                    <a:lnTo>
                      <a:pt x="41" y="19"/>
                    </a:lnTo>
                    <a:lnTo>
                      <a:pt x="44" y="41"/>
                    </a:lnTo>
                    <a:lnTo>
                      <a:pt x="60" y="27"/>
                    </a:lnTo>
                    <a:lnTo>
                      <a:pt x="107" y="36"/>
                    </a:lnTo>
                    <a:lnTo>
                      <a:pt x="116" y="57"/>
                    </a:lnTo>
                    <a:lnTo>
                      <a:pt x="104" y="98"/>
                    </a:lnTo>
                    <a:lnTo>
                      <a:pt x="85" y="115"/>
                    </a:lnTo>
                    <a:lnTo>
                      <a:pt x="94" y="136"/>
                    </a:lnTo>
                    <a:lnTo>
                      <a:pt x="121" y="142"/>
                    </a:lnTo>
                    <a:lnTo>
                      <a:pt x="124" y="115"/>
                    </a:lnTo>
                    <a:lnTo>
                      <a:pt x="145" y="109"/>
                    </a:lnTo>
                    <a:lnTo>
                      <a:pt x="146" y="132"/>
                    </a:lnTo>
                    <a:lnTo>
                      <a:pt x="189" y="155"/>
                    </a:lnTo>
                    <a:lnTo>
                      <a:pt x="256" y="181"/>
                    </a:lnTo>
                    <a:lnTo>
                      <a:pt x="300" y="180"/>
                    </a:lnTo>
                    <a:lnTo>
                      <a:pt x="319" y="213"/>
                    </a:lnTo>
                    <a:lnTo>
                      <a:pt x="374" y="258"/>
                    </a:lnTo>
                    <a:lnTo>
                      <a:pt x="391" y="246"/>
                    </a:lnTo>
                    <a:lnTo>
                      <a:pt x="407" y="257"/>
                    </a:lnTo>
                    <a:lnTo>
                      <a:pt x="449" y="235"/>
                    </a:lnTo>
                    <a:lnTo>
                      <a:pt x="449" y="236"/>
                    </a:lnTo>
                    <a:lnTo>
                      <a:pt x="528" y="306"/>
                    </a:lnTo>
                    <a:lnTo>
                      <a:pt x="616" y="293"/>
                    </a:lnTo>
                    <a:lnTo>
                      <a:pt x="633" y="309"/>
                    </a:lnTo>
                    <a:lnTo>
                      <a:pt x="702" y="307"/>
                    </a:lnTo>
                    <a:lnTo>
                      <a:pt x="746" y="310"/>
                    </a:lnTo>
                    <a:lnTo>
                      <a:pt x="762" y="295"/>
                    </a:lnTo>
                    <a:lnTo>
                      <a:pt x="761" y="249"/>
                    </a:lnTo>
                    <a:lnTo>
                      <a:pt x="778" y="240"/>
                    </a:lnTo>
                    <a:lnTo>
                      <a:pt x="825" y="255"/>
                    </a:lnTo>
                    <a:lnTo>
                      <a:pt x="896" y="274"/>
                    </a:lnTo>
                    <a:lnTo>
                      <a:pt x="930" y="304"/>
                    </a:lnTo>
                    <a:lnTo>
                      <a:pt x="974" y="302"/>
                    </a:lnTo>
                    <a:lnTo>
                      <a:pt x="1015" y="354"/>
                    </a:lnTo>
                    <a:lnTo>
                      <a:pt x="1022" y="334"/>
                    </a:lnTo>
                    <a:lnTo>
                      <a:pt x="1045" y="334"/>
                    </a:lnTo>
                    <a:lnTo>
                      <a:pt x="1121" y="369"/>
                    </a:lnTo>
                    <a:lnTo>
                      <a:pt x="1121" y="369"/>
                    </a:lnTo>
                    <a:lnTo>
                      <a:pt x="1106" y="403"/>
                    </a:lnTo>
                    <a:lnTo>
                      <a:pt x="1169" y="422"/>
                    </a:lnTo>
                    <a:lnTo>
                      <a:pt x="1185" y="461"/>
                    </a:lnTo>
                    <a:lnTo>
                      <a:pt x="1209" y="463"/>
                    </a:lnTo>
                    <a:lnTo>
                      <a:pt x="1240" y="435"/>
                    </a:lnTo>
                    <a:lnTo>
                      <a:pt x="1262" y="435"/>
                    </a:lnTo>
                    <a:lnTo>
                      <a:pt x="1330" y="449"/>
                    </a:lnTo>
                    <a:lnTo>
                      <a:pt x="1361" y="476"/>
                    </a:lnTo>
                    <a:lnTo>
                      <a:pt x="1405" y="471"/>
                    </a:lnTo>
                    <a:lnTo>
                      <a:pt x="1405" y="450"/>
                    </a:lnTo>
                    <a:lnTo>
                      <a:pt x="1463" y="420"/>
                    </a:lnTo>
                    <a:lnTo>
                      <a:pt x="1507" y="413"/>
                    </a:lnTo>
                    <a:lnTo>
                      <a:pt x="1568" y="428"/>
                    </a:lnTo>
                  </a:path>
                </a:pathLst>
              </a:custGeom>
              <a:noFill/>
              <a:ln w="12700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0" name="Freeform 333">
                <a:extLst>
                  <a:ext uri="{FF2B5EF4-FFF2-40B4-BE49-F238E27FC236}">
                    <a16:creationId xmlns:a16="http://schemas.microsoft.com/office/drawing/2014/main" id="{ABEE02D3-9A67-CB6B-7F5A-C06A8B616B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1" y="3163"/>
                <a:ext cx="1396" cy="631"/>
              </a:xfrm>
              <a:custGeom>
                <a:avLst/>
                <a:gdLst>
                  <a:gd name="T0" fmla="*/ 44 w 1396"/>
                  <a:gd name="T1" fmla="*/ 631 h 631"/>
                  <a:gd name="T2" fmla="*/ 4 w 1396"/>
                  <a:gd name="T3" fmla="*/ 581 h 631"/>
                  <a:gd name="T4" fmla="*/ 0 w 1396"/>
                  <a:gd name="T5" fmla="*/ 457 h 631"/>
                  <a:gd name="T6" fmla="*/ 4 w 1396"/>
                  <a:gd name="T7" fmla="*/ 387 h 631"/>
                  <a:gd name="T8" fmla="*/ 43 w 1396"/>
                  <a:gd name="T9" fmla="*/ 312 h 631"/>
                  <a:gd name="T10" fmla="*/ 62 w 1396"/>
                  <a:gd name="T11" fmla="*/ 291 h 631"/>
                  <a:gd name="T12" fmla="*/ 101 w 1396"/>
                  <a:gd name="T13" fmla="*/ 263 h 631"/>
                  <a:gd name="T14" fmla="*/ 148 w 1396"/>
                  <a:gd name="T15" fmla="*/ 263 h 631"/>
                  <a:gd name="T16" fmla="*/ 195 w 1396"/>
                  <a:gd name="T17" fmla="*/ 213 h 631"/>
                  <a:gd name="T18" fmla="*/ 272 w 1396"/>
                  <a:gd name="T19" fmla="*/ 156 h 631"/>
                  <a:gd name="T20" fmla="*/ 332 w 1396"/>
                  <a:gd name="T21" fmla="*/ 139 h 631"/>
                  <a:gd name="T22" fmla="*/ 332 w 1396"/>
                  <a:gd name="T23" fmla="*/ 140 h 631"/>
                  <a:gd name="T24" fmla="*/ 352 w 1396"/>
                  <a:gd name="T25" fmla="*/ 175 h 631"/>
                  <a:gd name="T26" fmla="*/ 373 w 1396"/>
                  <a:gd name="T27" fmla="*/ 180 h 631"/>
                  <a:gd name="T28" fmla="*/ 374 w 1396"/>
                  <a:gd name="T29" fmla="*/ 180 h 631"/>
                  <a:gd name="T30" fmla="*/ 475 w 1396"/>
                  <a:gd name="T31" fmla="*/ 183 h 631"/>
                  <a:gd name="T32" fmla="*/ 491 w 1396"/>
                  <a:gd name="T33" fmla="*/ 200 h 631"/>
                  <a:gd name="T34" fmla="*/ 486 w 1396"/>
                  <a:gd name="T35" fmla="*/ 219 h 631"/>
                  <a:gd name="T36" fmla="*/ 513 w 1396"/>
                  <a:gd name="T37" fmla="*/ 225 h 631"/>
                  <a:gd name="T38" fmla="*/ 580 w 1396"/>
                  <a:gd name="T39" fmla="*/ 217 h 631"/>
                  <a:gd name="T40" fmla="*/ 566 w 1396"/>
                  <a:gd name="T41" fmla="*/ 202 h 631"/>
                  <a:gd name="T42" fmla="*/ 574 w 1396"/>
                  <a:gd name="T43" fmla="*/ 184 h 631"/>
                  <a:gd name="T44" fmla="*/ 594 w 1396"/>
                  <a:gd name="T45" fmla="*/ 184 h 631"/>
                  <a:gd name="T46" fmla="*/ 626 w 1396"/>
                  <a:gd name="T47" fmla="*/ 224 h 631"/>
                  <a:gd name="T48" fmla="*/ 720 w 1396"/>
                  <a:gd name="T49" fmla="*/ 213 h 631"/>
                  <a:gd name="T50" fmla="*/ 747 w 1396"/>
                  <a:gd name="T51" fmla="*/ 276 h 631"/>
                  <a:gd name="T52" fmla="*/ 816 w 1396"/>
                  <a:gd name="T53" fmla="*/ 291 h 631"/>
                  <a:gd name="T54" fmla="*/ 835 w 1396"/>
                  <a:gd name="T55" fmla="*/ 287 h 631"/>
                  <a:gd name="T56" fmla="*/ 837 w 1396"/>
                  <a:gd name="T57" fmla="*/ 287 h 631"/>
                  <a:gd name="T58" fmla="*/ 879 w 1396"/>
                  <a:gd name="T59" fmla="*/ 312 h 631"/>
                  <a:gd name="T60" fmla="*/ 877 w 1396"/>
                  <a:gd name="T61" fmla="*/ 332 h 631"/>
                  <a:gd name="T62" fmla="*/ 940 w 1396"/>
                  <a:gd name="T63" fmla="*/ 313 h 631"/>
                  <a:gd name="T64" fmla="*/ 981 w 1396"/>
                  <a:gd name="T65" fmla="*/ 326 h 631"/>
                  <a:gd name="T66" fmla="*/ 991 w 1396"/>
                  <a:gd name="T67" fmla="*/ 345 h 631"/>
                  <a:gd name="T68" fmla="*/ 1005 w 1396"/>
                  <a:gd name="T69" fmla="*/ 306 h 631"/>
                  <a:gd name="T70" fmla="*/ 1057 w 1396"/>
                  <a:gd name="T71" fmla="*/ 315 h 631"/>
                  <a:gd name="T72" fmla="*/ 1057 w 1396"/>
                  <a:gd name="T73" fmla="*/ 295 h 631"/>
                  <a:gd name="T74" fmla="*/ 1097 w 1396"/>
                  <a:gd name="T75" fmla="*/ 285 h 631"/>
                  <a:gd name="T76" fmla="*/ 1116 w 1396"/>
                  <a:gd name="T77" fmla="*/ 268 h 631"/>
                  <a:gd name="T78" fmla="*/ 1143 w 1396"/>
                  <a:gd name="T79" fmla="*/ 271 h 631"/>
                  <a:gd name="T80" fmla="*/ 1159 w 1396"/>
                  <a:gd name="T81" fmla="*/ 233 h 631"/>
                  <a:gd name="T82" fmla="*/ 1134 w 1396"/>
                  <a:gd name="T83" fmla="*/ 221 h 631"/>
                  <a:gd name="T84" fmla="*/ 1178 w 1396"/>
                  <a:gd name="T85" fmla="*/ 164 h 631"/>
                  <a:gd name="T86" fmla="*/ 1215 w 1396"/>
                  <a:gd name="T87" fmla="*/ 159 h 631"/>
                  <a:gd name="T88" fmla="*/ 1229 w 1396"/>
                  <a:gd name="T89" fmla="*/ 134 h 631"/>
                  <a:gd name="T90" fmla="*/ 1245 w 1396"/>
                  <a:gd name="T91" fmla="*/ 104 h 631"/>
                  <a:gd name="T92" fmla="*/ 1286 w 1396"/>
                  <a:gd name="T93" fmla="*/ 85 h 631"/>
                  <a:gd name="T94" fmla="*/ 1294 w 1396"/>
                  <a:gd name="T95" fmla="*/ 55 h 631"/>
                  <a:gd name="T96" fmla="*/ 1396 w 1396"/>
                  <a:gd name="T97" fmla="*/ 0 h 6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396" h="631">
                    <a:moveTo>
                      <a:pt x="44" y="631"/>
                    </a:moveTo>
                    <a:lnTo>
                      <a:pt x="4" y="581"/>
                    </a:lnTo>
                    <a:lnTo>
                      <a:pt x="0" y="457"/>
                    </a:lnTo>
                    <a:lnTo>
                      <a:pt x="4" y="387"/>
                    </a:lnTo>
                    <a:lnTo>
                      <a:pt x="43" y="312"/>
                    </a:lnTo>
                    <a:lnTo>
                      <a:pt x="62" y="291"/>
                    </a:lnTo>
                    <a:lnTo>
                      <a:pt x="101" y="263"/>
                    </a:lnTo>
                    <a:lnTo>
                      <a:pt x="148" y="263"/>
                    </a:lnTo>
                    <a:lnTo>
                      <a:pt x="195" y="213"/>
                    </a:lnTo>
                    <a:lnTo>
                      <a:pt x="272" y="156"/>
                    </a:lnTo>
                    <a:lnTo>
                      <a:pt x="332" y="139"/>
                    </a:lnTo>
                    <a:lnTo>
                      <a:pt x="332" y="140"/>
                    </a:lnTo>
                    <a:lnTo>
                      <a:pt x="352" y="175"/>
                    </a:lnTo>
                    <a:lnTo>
                      <a:pt x="373" y="180"/>
                    </a:lnTo>
                    <a:lnTo>
                      <a:pt x="374" y="180"/>
                    </a:lnTo>
                    <a:lnTo>
                      <a:pt x="475" y="183"/>
                    </a:lnTo>
                    <a:lnTo>
                      <a:pt x="491" y="200"/>
                    </a:lnTo>
                    <a:lnTo>
                      <a:pt x="486" y="219"/>
                    </a:lnTo>
                    <a:lnTo>
                      <a:pt x="513" y="225"/>
                    </a:lnTo>
                    <a:lnTo>
                      <a:pt x="580" y="217"/>
                    </a:lnTo>
                    <a:lnTo>
                      <a:pt x="566" y="202"/>
                    </a:lnTo>
                    <a:lnTo>
                      <a:pt x="574" y="184"/>
                    </a:lnTo>
                    <a:lnTo>
                      <a:pt x="594" y="184"/>
                    </a:lnTo>
                    <a:lnTo>
                      <a:pt x="626" y="224"/>
                    </a:lnTo>
                    <a:lnTo>
                      <a:pt x="720" y="213"/>
                    </a:lnTo>
                    <a:lnTo>
                      <a:pt x="747" y="276"/>
                    </a:lnTo>
                    <a:lnTo>
                      <a:pt x="816" y="291"/>
                    </a:lnTo>
                    <a:lnTo>
                      <a:pt x="835" y="287"/>
                    </a:lnTo>
                    <a:lnTo>
                      <a:pt x="837" y="287"/>
                    </a:lnTo>
                    <a:lnTo>
                      <a:pt x="879" y="312"/>
                    </a:lnTo>
                    <a:lnTo>
                      <a:pt x="877" y="332"/>
                    </a:lnTo>
                    <a:lnTo>
                      <a:pt x="940" y="313"/>
                    </a:lnTo>
                    <a:lnTo>
                      <a:pt x="981" y="326"/>
                    </a:lnTo>
                    <a:lnTo>
                      <a:pt x="991" y="345"/>
                    </a:lnTo>
                    <a:lnTo>
                      <a:pt x="1005" y="306"/>
                    </a:lnTo>
                    <a:lnTo>
                      <a:pt x="1057" y="315"/>
                    </a:lnTo>
                    <a:lnTo>
                      <a:pt x="1057" y="295"/>
                    </a:lnTo>
                    <a:lnTo>
                      <a:pt x="1097" y="285"/>
                    </a:lnTo>
                    <a:lnTo>
                      <a:pt x="1116" y="268"/>
                    </a:lnTo>
                    <a:lnTo>
                      <a:pt x="1143" y="271"/>
                    </a:lnTo>
                    <a:lnTo>
                      <a:pt x="1159" y="233"/>
                    </a:lnTo>
                    <a:lnTo>
                      <a:pt x="1134" y="221"/>
                    </a:lnTo>
                    <a:lnTo>
                      <a:pt x="1178" y="164"/>
                    </a:lnTo>
                    <a:lnTo>
                      <a:pt x="1215" y="159"/>
                    </a:lnTo>
                    <a:lnTo>
                      <a:pt x="1229" y="134"/>
                    </a:lnTo>
                    <a:lnTo>
                      <a:pt x="1245" y="104"/>
                    </a:lnTo>
                    <a:lnTo>
                      <a:pt x="1286" y="85"/>
                    </a:lnTo>
                    <a:lnTo>
                      <a:pt x="1294" y="55"/>
                    </a:lnTo>
                    <a:lnTo>
                      <a:pt x="1396" y="0"/>
                    </a:lnTo>
                  </a:path>
                </a:pathLst>
              </a:custGeom>
              <a:noFill/>
              <a:ln w="12700">
                <a:solidFill>
                  <a:srgbClr val="8CA2C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1" name="Freeform 334">
                <a:extLst>
                  <a:ext uri="{FF2B5EF4-FFF2-40B4-BE49-F238E27FC236}">
                    <a16:creationId xmlns:a16="http://schemas.microsoft.com/office/drawing/2014/main" id="{A02BD38F-C87D-8FF5-741A-F42750DD3F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83" y="1591"/>
                <a:ext cx="55" cy="33"/>
              </a:xfrm>
              <a:custGeom>
                <a:avLst/>
                <a:gdLst>
                  <a:gd name="T0" fmla="*/ 0 w 55"/>
                  <a:gd name="T1" fmla="*/ 3 h 33"/>
                  <a:gd name="T2" fmla="*/ 5 w 55"/>
                  <a:gd name="T3" fmla="*/ 27 h 33"/>
                  <a:gd name="T4" fmla="*/ 29 w 55"/>
                  <a:gd name="T5" fmla="*/ 33 h 33"/>
                  <a:gd name="T6" fmla="*/ 55 w 55"/>
                  <a:gd name="T7" fmla="*/ 25 h 33"/>
                  <a:gd name="T8" fmla="*/ 21 w 55"/>
                  <a:gd name="T9" fmla="*/ 0 h 33"/>
                  <a:gd name="T10" fmla="*/ 0 w 55"/>
                  <a:gd name="T11" fmla="*/ 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5" h="33">
                    <a:moveTo>
                      <a:pt x="0" y="3"/>
                    </a:moveTo>
                    <a:lnTo>
                      <a:pt x="5" y="27"/>
                    </a:lnTo>
                    <a:lnTo>
                      <a:pt x="29" y="33"/>
                    </a:lnTo>
                    <a:lnTo>
                      <a:pt x="55" y="25"/>
                    </a:lnTo>
                    <a:lnTo>
                      <a:pt x="21" y="0"/>
                    </a:lnTo>
                    <a:lnTo>
                      <a:pt x="0" y="3"/>
                    </a:lnTo>
                  </a:path>
                </a:pathLst>
              </a:custGeom>
              <a:noFill/>
              <a:ln w="12700">
                <a:solidFill>
                  <a:srgbClr val="8CA2C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2" name="Freeform 335">
                <a:extLst>
                  <a:ext uri="{FF2B5EF4-FFF2-40B4-BE49-F238E27FC236}">
                    <a16:creationId xmlns:a16="http://schemas.microsoft.com/office/drawing/2014/main" id="{CF856D90-965B-3679-CE18-4F7590BD2A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75" y="3524"/>
                <a:ext cx="330" cy="719"/>
              </a:xfrm>
              <a:custGeom>
                <a:avLst/>
                <a:gdLst>
                  <a:gd name="T0" fmla="*/ 266 w 330"/>
                  <a:gd name="T1" fmla="*/ 8 h 719"/>
                  <a:gd name="T2" fmla="*/ 247 w 330"/>
                  <a:gd name="T3" fmla="*/ 0 h 719"/>
                  <a:gd name="T4" fmla="*/ 230 w 330"/>
                  <a:gd name="T5" fmla="*/ 15 h 719"/>
                  <a:gd name="T6" fmla="*/ 233 w 330"/>
                  <a:gd name="T7" fmla="*/ 138 h 719"/>
                  <a:gd name="T8" fmla="*/ 171 w 330"/>
                  <a:gd name="T9" fmla="*/ 129 h 719"/>
                  <a:gd name="T10" fmla="*/ 146 w 330"/>
                  <a:gd name="T11" fmla="*/ 163 h 719"/>
                  <a:gd name="T12" fmla="*/ 71 w 330"/>
                  <a:gd name="T13" fmla="*/ 193 h 719"/>
                  <a:gd name="T14" fmla="*/ 66 w 330"/>
                  <a:gd name="T15" fmla="*/ 214 h 719"/>
                  <a:gd name="T16" fmla="*/ 46 w 330"/>
                  <a:gd name="T17" fmla="*/ 215 h 719"/>
                  <a:gd name="T18" fmla="*/ 30 w 330"/>
                  <a:gd name="T19" fmla="*/ 236 h 719"/>
                  <a:gd name="T20" fmla="*/ 32 w 330"/>
                  <a:gd name="T21" fmla="*/ 259 h 719"/>
                  <a:gd name="T22" fmla="*/ 5 w 330"/>
                  <a:gd name="T23" fmla="*/ 296 h 719"/>
                  <a:gd name="T24" fmla="*/ 5 w 330"/>
                  <a:gd name="T25" fmla="*/ 296 h 719"/>
                  <a:gd name="T26" fmla="*/ 0 w 330"/>
                  <a:gd name="T27" fmla="*/ 316 h 719"/>
                  <a:gd name="T28" fmla="*/ 19 w 330"/>
                  <a:gd name="T29" fmla="*/ 308 h 719"/>
                  <a:gd name="T30" fmla="*/ 46 w 330"/>
                  <a:gd name="T31" fmla="*/ 338 h 719"/>
                  <a:gd name="T32" fmla="*/ 10 w 330"/>
                  <a:gd name="T33" fmla="*/ 365 h 719"/>
                  <a:gd name="T34" fmla="*/ 17 w 330"/>
                  <a:gd name="T35" fmla="*/ 404 h 719"/>
                  <a:gd name="T36" fmla="*/ 72 w 330"/>
                  <a:gd name="T37" fmla="*/ 434 h 719"/>
                  <a:gd name="T38" fmla="*/ 54 w 330"/>
                  <a:gd name="T39" fmla="*/ 447 h 719"/>
                  <a:gd name="T40" fmla="*/ 33 w 330"/>
                  <a:gd name="T41" fmla="*/ 505 h 719"/>
                  <a:gd name="T42" fmla="*/ 83 w 330"/>
                  <a:gd name="T43" fmla="*/ 488 h 719"/>
                  <a:gd name="T44" fmla="*/ 90 w 330"/>
                  <a:gd name="T45" fmla="*/ 528 h 719"/>
                  <a:gd name="T46" fmla="*/ 71 w 330"/>
                  <a:gd name="T47" fmla="*/ 577 h 719"/>
                  <a:gd name="T48" fmla="*/ 138 w 330"/>
                  <a:gd name="T49" fmla="*/ 591 h 719"/>
                  <a:gd name="T50" fmla="*/ 104 w 330"/>
                  <a:gd name="T51" fmla="*/ 613 h 719"/>
                  <a:gd name="T52" fmla="*/ 102 w 330"/>
                  <a:gd name="T53" fmla="*/ 635 h 719"/>
                  <a:gd name="T54" fmla="*/ 137 w 330"/>
                  <a:gd name="T55" fmla="*/ 667 h 719"/>
                  <a:gd name="T56" fmla="*/ 215 w 330"/>
                  <a:gd name="T57" fmla="*/ 691 h 719"/>
                  <a:gd name="T58" fmla="*/ 225 w 330"/>
                  <a:gd name="T59" fmla="*/ 711 h 719"/>
                  <a:gd name="T60" fmla="*/ 245 w 330"/>
                  <a:gd name="T61" fmla="*/ 719 h 719"/>
                  <a:gd name="T62" fmla="*/ 288 w 330"/>
                  <a:gd name="T63" fmla="*/ 615 h 719"/>
                  <a:gd name="T64" fmla="*/ 264 w 330"/>
                  <a:gd name="T65" fmla="*/ 613 h 719"/>
                  <a:gd name="T66" fmla="*/ 281 w 330"/>
                  <a:gd name="T67" fmla="*/ 599 h 719"/>
                  <a:gd name="T68" fmla="*/ 297 w 330"/>
                  <a:gd name="T69" fmla="*/ 560 h 719"/>
                  <a:gd name="T70" fmla="*/ 292 w 330"/>
                  <a:gd name="T71" fmla="*/ 502 h 719"/>
                  <a:gd name="T72" fmla="*/ 291 w 330"/>
                  <a:gd name="T73" fmla="*/ 500 h 719"/>
                  <a:gd name="T74" fmla="*/ 292 w 330"/>
                  <a:gd name="T75" fmla="*/ 456 h 719"/>
                  <a:gd name="T76" fmla="*/ 330 w 330"/>
                  <a:gd name="T77" fmla="*/ 371 h 719"/>
                  <a:gd name="T78" fmla="*/ 303 w 330"/>
                  <a:gd name="T79" fmla="*/ 189 h 719"/>
                  <a:gd name="T80" fmla="*/ 275 w 330"/>
                  <a:gd name="T81" fmla="*/ 148 h 719"/>
                  <a:gd name="T82" fmla="*/ 278 w 330"/>
                  <a:gd name="T83" fmla="*/ 72 h 719"/>
                  <a:gd name="T84" fmla="*/ 266 w 330"/>
                  <a:gd name="T85" fmla="*/ 8 h 7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30" h="719">
                    <a:moveTo>
                      <a:pt x="266" y="8"/>
                    </a:moveTo>
                    <a:lnTo>
                      <a:pt x="247" y="0"/>
                    </a:lnTo>
                    <a:lnTo>
                      <a:pt x="230" y="15"/>
                    </a:lnTo>
                    <a:lnTo>
                      <a:pt x="233" y="138"/>
                    </a:lnTo>
                    <a:lnTo>
                      <a:pt x="171" y="129"/>
                    </a:lnTo>
                    <a:lnTo>
                      <a:pt x="146" y="163"/>
                    </a:lnTo>
                    <a:lnTo>
                      <a:pt x="71" y="193"/>
                    </a:lnTo>
                    <a:lnTo>
                      <a:pt x="66" y="214"/>
                    </a:lnTo>
                    <a:lnTo>
                      <a:pt x="46" y="215"/>
                    </a:lnTo>
                    <a:lnTo>
                      <a:pt x="30" y="236"/>
                    </a:lnTo>
                    <a:lnTo>
                      <a:pt x="32" y="259"/>
                    </a:lnTo>
                    <a:lnTo>
                      <a:pt x="5" y="296"/>
                    </a:lnTo>
                    <a:lnTo>
                      <a:pt x="5" y="296"/>
                    </a:lnTo>
                    <a:lnTo>
                      <a:pt x="0" y="316"/>
                    </a:lnTo>
                    <a:lnTo>
                      <a:pt x="19" y="308"/>
                    </a:lnTo>
                    <a:lnTo>
                      <a:pt x="46" y="338"/>
                    </a:lnTo>
                    <a:lnTo>
                      <a:pt x="10" y="365"/>
                    </a:lnTo>
                    <a:lnTo>
                      <a:pt x="17" y="404"/>
                    </a:lnTo>
                    <a:lnTo>
                      <a:pt x="72" y="434"/>
                    </a:lnTo>
                    <a:lnTo>
                      <a:pt x="54" y="447"/>
                    </a:lnTo>
                    <a:lnTo>
                      <a:pt x="33" y="505"/>
                    </a:lnTo>
                    <a:lnTo>
                      <a:pt x="83" y="488"/>
                    </a:lnTo>
                    <a:lnTo>
                      <a:pt x="90" y="528"/>
                    </a:lnTo>
                    <a:lnTo>
                      <a:pt x="71" y="577"/>
                    </a:lnTo>
                    <a:lnTo>
                      <a:pt x="138" y="591"/>
                    </a:lnTo>
                    <a:lnTo>
                      <a:pt x="104" y="613"/>
                    </a:lnTo>
                    <a:lnTo>
                      <a:pt x="102" y="635"/>
                    </a:lnTo>
                    <a:lnTo>
                      <a:pt x="137" y="667"/>
                    </a:lnTo>
                    <a:lnTo>
                      <a:pt x="215" y="691"/>
                    </a:lnTo>
                    <a:lnTo>
                      <a:pt x="225" y="711"/>
                    </a:lnTo>
                    <a:lnTo>
                      <a:pt x="245" y="719"/>
                    </a:lnTo>
                    <a:lnTo>
                      <a:pt x="288" y="615"/>
                    </a:lnTo>
                    <a:lnTo>
                      <a:pt x="264" y="613"/>
                    </a:lnTo>
                    <a:lnTo>
                      <a:pt x="281" y="599"/>
                    </a:lnTo>
                    <a:lnTo>
                      <a:pt x="297" y="560"/>
                    </a:lnTo>
                    <a:lnTo>
                      <a:pt x="292" y="502"/>
                    </a:lnTo>
                    <a:lnTo>
                      <a:pt x="291" y="500"/>
                    </a:lnTo>
                    <a:lnTo>
                      <a:pt x="292" y="456"/>
                    </a:lnTo>
                    <a:lnTo>
                      <a:pt x="330" y="371"/>
                    </a:lnTo>
                    <a:lnTo>
                      <a:pt x="303" y="189"/>
                    </a:lnTo>
                    <a:lnTo>
                      <a:pt x="275" y="148"/>
                    </a:lnTo>
                    <a:lnTo>
                      <a:pt x="278" y="72"/>
                    </a:lnTo>
                    <a:lnTo>
                      <a:pt x="266" y="8"/>
                    </a:lnTo>
                  </a:path>
                </a:pathLst>
              </a:custGeom>
              <a:noFill/>
              <a:ln w="12700">
                <a:solidFill>
                  <a:srgbClr val="8CA2C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3" name="Freeform 336">
                <a:extLst>
                  <a:ext uri="{FF2B5EF4-FFF2-40B4-BE49-F238E27FC236}">
                    <a16:creationId xmlns:a16="http://schemas.microsoft.com/office/drawing/2014/main" id="{A24109AA-4D59-EB20-7B06-06D2E3F569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57" y="1756"/>
                <a:ext cx="42" cy="59"/>
              </a:xfrm>
              <a:custGeom>
                <a:avLst/>
                <a:gdLst>
                  <a:gd name="T0" fmla="*/ 12 w 42"/>
                  <a:gd name="T1" fmla="*/ 0 h 59"/>
                  <a:gd name="T2" fmla="*/ 0 w 42"/>
                  <a:gd name="T3" fmla="*/ 18 h 59"/>
                  <a:gd name="T4" fmla="*/ 42 w 42"/>
                  <a:gd name="T5" fmla="*/ 59 h 59"/>
                  <a:gd name="T6" fmla="*/ 41 w 42"/>
                  <a:gd name="T7" fmla="*/ 37 h 59"/>
                  <a:gd name="T8" fmla="*/ 20 w 42"/>
                  <a:gd name="T9" fmla="*/ 22 h 59"/>
                  <a:gd name="T10" fmla="*/ 12 w 42"/>
                  <a:gd name="T11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59">
                    <a:moveTo>
                      <a:pt x="12" y="0"/>
                    </a:moveTo>
                    <a:lnTo>
                      <a:pt x="0" y="18"/>
                    </a:lnTo>
                    <a:lnTo>
                      <a:pt x="42" y="59"/>
                    </a:lnTo>
                    <a:lnTo>
                      <a:pt x="41" y="37"/>
                    </a:lnTo>
                    <a:lnTo>
                      <a:pt x="20" y="22"/>
                    </a:lnTo>
                    <a:lnTo>
                      <a:pt x="12" y="0"/>
                    </a:lnTo>
                  </a:path>
                </a:pathLst>
              </a:custGeom>
              <a:noFill/>
              <a:ln w="12700">
                <a:solidFill>
                  <a:srgbClr val="8CA2C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4" name="Freeform 337">
                <a:extLst>
                  <a:ext uri="{FF2B5EF4-FFF2-40B4-BE49-F238E27FC236}">
                    <a16:creationId xmlns:a16="http://schemas.microsoft.com/office/drawing/2014/main" id="{180B4A1F-FD70-0313-B866-261BBB4F38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05" y="2208"/>
                <a:ext cx="55" cy="98"/>
              </a:xfrm>
              <a:custGeom>
                <a:avLst/>
                <a:gdLst>
                  <a:gd name="T0" fmla="*/ 0 w 55"/>
                  <a:gd name="T1" fmla="*/ 19 h 98"/>
                  <a:gd name="T2" fmla="*/ 46 w 55"/>
                  <a:gd name="T3" fmla="*/ 98 h 98"/>
                  <a:gd name="T4" fmla="*/ 55 w 55"/>
                  <a:gd name="T5" fmla="*/ 76 h 98"/>
                  <a:gd name="T6" fmla="*/ 49 w 55"/>
                  <a:gd name="T7" fmla="*/ 22 h 98"/>
                  <a:gd name="T8" fmla="*/ 13 w 55"/>
                  <a:gd name="T9" fmla="*/ 0 h 98"/>
                  <a:gd name="T10" fmla="*/ 0 w 55"/>
                  <a:gd name="T11" fmla="*/ 19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5" h="98">
                    <a:moveTo>
                      <a:pt x="0" y="19"/>
                    </a:moveTo>
                    <a:lnTo>
                      <a:pt x="46" y="98"/>
                    </a:lnTo>
                    <a:lnTo>
                      <a:pt x="55" y="76"/>
                    </a:lnTo>
                    <a:lnTo>
                      <a:pt x="49" y="22"/>
                    </a:lnTo>
                    <a:lnTo>
                      <a:pt x="13" y="0"/>
                    </a:lnTo>
                    <a:lnTo>
                      <a:pt x="0" y="19"/>
                    </a:lnTo>
                  </a:path>
                </a:pathLst>
              </a:custGeom>
              <a:noFill/>
              <a:ln w="12700">
                <a:solidFill>
                  <a:srgbClr val="8CA2C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5" name="Freeform 338">
                <a:extLst>
                  <a:ext uri="{FF2B5EF4-FFF2-40B4-BE49-F238E27FC236}">
                    <a16:creationId xmlns:a16="http://schemas.microsoft.com/office/drawing/2014/main" id="{40CE79E9-CCFE-A7E4-6141-6E18A54370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72" y="2106"/>
                <a:ext cx="17" cy="20"/>
              </a:xfrm>
              <a:custGeom>
                <a:avLst/>
                <a:gdLst>
                  <a:gd name="T0" fmla="*/ 0 w 17"/>
                  <a:gd name="T1" fmla="*/ 0 h 20"/>
                  <a:gd name="T2" fmla="*/ 8 w 17"/>
                  <a:gd name="T3" fmla="*/ 20 h 20"/>
                  <a:gd name="T4" fmla="*/ 13 w 17"/>
                  <a:gd name="T5" fmla="*/ 17 h 20"/>
                  <a:gd name="T6" fmla="*/ 17 w 17"/>
                  <a:gd name="T7" fmla="*/ 17 h 20"/>
                  <a:gd name="T8" fmla="*/ 0 w 17"/>
                  <a:gd name="T9" fmla="*/ 1 h 20"/>
                  <a:gd name="T10" fmla="*/ 0 w 17"/>
                  <a:gd name="T11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0">
                    <a:moveTo>
                      <a:pt x="0" y="0"/>
                    </a:moveTo>
                    <a:lnTo>
                      <a:pt x="8" y="20"/>
                    </a:lnTo>
                    <a:lnTo>
                      <a:pt x="13" y="17"/>
                    </a:lnTo>
                    <a:lnTo>
                      <a:pt x="17" y="17"/>
                    </a:lnTo>
                    <a:lnTo>
                      <a:pt x="0" y="1"/>
                    </a:lnTo>
                    <a:lnTo>
                      <a:pt x="0" y="0"/>
                    </a:lnTo>
                  </a:path>
                </a:pathLst>
              </a:custGeom>
              <a:noFill/>
              <a:ln w="12700">
                <a:solidFill>
                  <a:srgbClr val="8CA2C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6" name="Freeform 339">
                <a:extLst>
                  <a:ext uri="{FF2B5EF4-FFF2-40B4-BE49-F238E27FC236}">
                    <a16:creationId xmlns:a16="http://schemas.microsoft.com/office/drawing/2014/main" id="{14CF1543-AAEC-3951-0F44-FA674AFB90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89" y="2117"/>
                <a:ext cx="52" cy="33"/>
              </a:xfrm>
              <a:custGeom>
                <a:avLst/>
                <a:gdLst>
                  <a:gd name="T0" fmla="*/ 15 w 52"/>
                  <a:gd name="T1" fmla="*/ 0 h 33"/>
                  <a:gd name="T2" fmla="*/ 0 w 52"/>
                  <a:gd name="T3" fmla="*/ 4 h 33"/>
                  <a:gd name="T4" fmla="*/ 0 w 52"/>
                  <a:gd name="T5" fmla="*/ 4 h 33"/>
                  <a:gd name="T6" fmla="*/ 0 w 52"/>
                  <a:gd name="T7" fmla="*/ 4 h 33"/>
                  <a:gd name="T8" fmla="*/ 32 w 52"/>
                  <a:gd name="T9" fmla="*/ 33 h 33"/>
                  <a:gd name="T10" fmla="*/ 52 w 52"/>
                  <a:gd name="T11" fmla="*/ 25 h 33"/>
                  <a:gd name="T12" fmla="*/ 15 w 52"/>
                  <a:gd name="T13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" h="33">
                    <a:moveTo>
                      <a:pt x="15" y="0"/>
                    </a:moveTo>
                    <a:lnTo>
                      <a:pt x="0" y="4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32" y="33"/>
                    </a:lnTo>
                    <a:lnTo>
                      <a:pt x="52" y="25"/>
                    </a:lnTo>
                    <a:lnTo>
                      <a:pt x="15" y="0"/>
                    </a:lnTo>
                  </a:path>
                </a:pathLst>
              </a:custGeom>
              <a:noFill/>
              <a:ln w="12700">
                <a:solidFill>
                  <a:srgbClr val="8CA2C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7" name="Freeform 340">
                <a:extLst>
                  <a:ext uri="{FF2B5EF4-FFF2-40B4-BE49-F238E27FC236}">
                    <a16:creationId xmlns:a16="http://schemas.microsoft.com/office/drawing/2014/main" id="{66118757-CA09-366E-B544-8BC4AC5D95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51" y="1350"/>
                <a:ext cx="952" cy="2016"/>
              </a:xfrm>
              <a:custGeom>
                <a:avLst/>
                <a:gdLst>
                  <a:gd name="T0" fmla="*/ 20 w 952"/>
                  <a:gd name="T1" fmla="*/ 14 h 2016"/>
                  <a:gd name="T2" fmla="*/ 86 w 952"/>
                  <a:gd name="T3" fmla="*/ 44 h 2016"/>
                  <a:gd name="T4" fmla="*/ 105 w 952"/>
                  <a:gd name="T5" fmla="*/ 19 h 2016"/>
                  <a:gd name="T6" fmla="*/ 127 w 952"/>
                  <a:gd name="T7" fmla="*/ 33 h 2016"/>
                  <a:gd name="T8" fmla="*/ 143 w 952"/>
                  <a:gd name="T9" fmla="*/ 59 h 2016"/>
                  <a:gd name="T10" fmla="*/ 171 w 952"/>
                  <a:gd name="T11" fmla="*/ 25 h 2016"/>
                  <a:gd name="T12" fmla="*/ 193 w 952"/>
                  <a:gd name="T13" fmla="*/ 90 h 2016"/>
                  <a:gd name="T14" fmla="*/ 209 w 952"/>
                  <a:gd name="T15" fmla="*/ 40 h 2016"/>
                  <a:gd name="T16" fmla="*/ 234 w 952"/>
                  <a:gd name="T17" fmla="*/ 65 h 2016"/>
                  <a:gd name="T18" fmla="*/ 231 w 952"/>
                  <a:gd name="T19" fmla="*/ 99 h 2016"/>
                  <a:gd name="T20" fmla="*/ 275 w 952"/>
                  <a:gd name="T21" fmla="*/ 101 h 2016"/>
                  <a:gd name="T22" fmla="*/ 259 w 952"/>
                  <a:gd name="T23" fmla="*/ 131 h 2016"/>
                  <a:gd name="T24" fmla="*/ 268 w 952"/>
                  <a:gd name="T25" fmla="*/ 177 h 2016"/>
                  <a:gd name="T26" fmla="*/ 275 w 952"/>
                  <a:gd name="T27" fmla="*/ 172 h 2016"/>
                  <a:gd name="T28" fmla="*/ 317 w 952"/>
                  <a:gd name="T29" fmla="*/ 150 h 2016"/>
                  <a:gd name="T30" fmla="*/ 325 w 952"/>
                  <a:gd name="T31" fmla="*/ 121 h 2016"/>
                  <a:gd name="T32" fmla="*/ 358 w 952"/>
                  <a:gd name="T33" fmla="*/ 137 h 2016"/>
                  <a:gd name="T34" fmla="*/ 399 w 952"/>
                  <a:gd name="T35" fmla="*/ 159 h 2016"/>
                  <a:gd name="T36" fmla="*/ 341 w 952"/>
                  <a:gd name="T37" fmla="*/ 170 h 2016"/>
                  <a:gd name="T38" fmla="*/ 462 w 952"/>
                  <a:gd name="T39" fmla="*/ 191 h 2016"/>
                  <a:gd name="T40" fmla="*/ 460 w 952"/>
                  <a:gd name="T41" fmla="*/ 203 h 2016"/>
                  <a:gd name="T42" fmla="*/ 440 w 952"/>
                  <a:gd name="T43" fmla="*/ 251 h 2016"/>
                  <a:gd name="T44" fmla="*/ 500 w 952"/>
                  <a:gd name="T45" fmla="*/ 302 h 2016"/>
                  <a:gd name="T46" fmla="*/ 548 w 952"/>
                  <a:gd name="T47" fmla="*/ 291 h 2016"/>
                  <a:gd name="T48" fmla="*/ 551 w 952"/>
                  <a:gd name="T49" fmla="*/ 304 h 2016"/>
                  <a:gd name="T50" fmla="*/ 526 w 952"/>
                  <a:gd name="T51" fmla="*/ 361 h 2016"/>
                  <a:gd name="T52" fmla="*/ 602 w 952"/>
                  <a:gd name="T53" fmla="*/ 411 h 2016"/>
                  <a:gd name="T54" fmla="*/ 550 w 952"/>
                  <a:gd name="T55" fmla="*/ 501 h 2016"/>
                  <a:gd name="T56" fmla="*/ 638 w 952"/>
                  <a:gd name="T57" fmla="*/ 638 h 2016"/>
                  <a:gd name="T58" fmla="*/ 729 w 952"/>
                  <a:gd name="T59" fmla="*/ 693 h 2016"/>
                  <a:gd name="T60" fmla="*/ 782 w 952"/>
                  <a:gd name="T61" fmla="*/ 726 h 2016"/>
                  <a:gd name="T62" fmla="*/ 820 w 952"/>
                  <a:gd name="T63" fmla="*/ 732 h 2016"/>
                  <a:gd name="T64" fmla="*/ 809 w 952"/>
                  <a:gd name="T65" fmla="*/ 804 h 2016"/>
                  <a:gd name="T66" fmla="*/ 858 w 952"/>
                  <a:gd name="T67" fmla="*/ 867 h 2016"/>
                  <a:gd name="T68" fmla="*/ 850 w 952"/>
                  <a:gd name="T69" fmla="*/ 908 h 2016"/>
                  <a:gd name="T70" fmla="*/ 795 w 952"/>
                  <a:gd name="T71" fmla="*/ 971 h 2016"/>
                  <a:gd name="T72" fmla="*/ 859 w 952"/>
                  <a:gd name="T73" fmla="*/ 1037 h 2016"/>
                  <a:gd name="T74" fmla="*/ 947 w 952"/>
                  <a:gd name="T75" fmla="*/ 1168 h 2016"/>
                  <a:gd name="T76" fmla="*/ 952 w 952"/>
                  <a:gd name="T77" fmla="*/ 1188 h 2016"/>
                  <a:gd name="T78" fmla="*/ 919 w 952"/>
                  <a:gd name="T79" fmla="*/ 1157 h 2016"/>
                  <a:gd name="T80" fmla="*/ 837 w 952"/>
                  <a:gd name="T81" fmla="*/ 1063 h 2016"/>
                  <a:gd name="T82" fmla="*/ 773 w 952"/>
                  <a:gd name="T83" fmla="*/ 1458 h 2016"/>
                  <a:gd name="T84" fmla="*/ 833 w 952"/>
                  <a:gd name="T85" fmla="*/ 1439 h 2016"/>
                  <a:gd name="T86" fmla="*/ 789 w 952"/>
                  <a:gd name="T87" fmla="*/ 1453 h 2016"/>
                  <a:gd name="T88" fmla="*/ 767 w 952"/>
                  <a:gd name="T89" fmla="*/ 1535 h 2016"/>
                  <a:gd name="T90" fmla="*/ 663 w 952"/>
                  <a:gd name="T91" fmla="*/ 1939 h 2016"/>
                  <a:gd name="T92" fmla="*/ 630 w 952"/>
                  <a:gd name="T93" fmla="*/ 1983 h 20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952" h="2016">
                    <a:moveTo>
                      <a:pt x="0" y="0"/>
                    </a:moveTo>
                    <a:lnTo>
                      <a:pt x="20" y="14"/>
                    </a:lnTo>
                    <a:lnTo>
                      <a:pt x="53" y="2"/>
                    </a:lnTo>
                    <a:lnTo>
                      <a:pt x="86" y="44"/>
                    </a:lnTo>
                    <a:lnTo>
                      <a:pt x="105" y="40"/>
                    </a:lnTo>
                    <a:lnTo>
                      <a:pt x="105" y="19"/>
                    </a:lnTo>
                    <a:lnTo>
                      <a:pt x="108" y="40"/>
                    </a:lnTo>
                    <a:lnTo>
                      <a:pt x="127" y="33"/>
                    </a:lnTo>
                    <a:lnTo>
                      <a:pt x="122" y="52"/>
                    </a:lnTo>
                    <a:lnTo>
                      <a:pt x="143" y="59"/>
                    </a:lnTo>
                    <a:lnTo>
                      <a:pt x="169" y="48"/>
                    </a:lnTo>
                    <a:lnTo>
                      <a:pt x="171" y="25"/>
                    </a:lnTo>
                    <a:lnTo>
                      <a:pt x="176" y="81"/>
                    </a:lnTo>
                    <a:lnTo>
                      <a:pt x="193" y="90"/>
                    </a:lnTo>
                    <a:lnTo>
                      <a:pt x="212" y="81"/>
                    </a:lnTo>
                    <a:lnTo>
                      <a:pt x="209" y="40"/>
                    </a:lnTo>
                    <a:lnTo>
                      <a:pt x="213" y="62"/>
                    </a:lnTo>
                    <a:lnTo>
                      <a:pt x="234" y="65"/>
                    </a:lnTo>
                    <a:lnTo>
                      <a:pt x="220" y="81"/>
                    </a:lnTo>
                    <a:lnTo>
                      <a:pt x="231" y="99"/>
                    </a:lnTo>
                    <a:lnTo>
                      <a:pt x="256" y="110"/>
                    </a:lnTo>
                    <a:lnTo>
                      <a:pt x="275" y="101"/>
                    </a:lnTo>
                    <a:lnTo>
                      <a:pt x="257" y="110"/>
                    </a:lnTo>
                    <a:lnTo>
                      <a:pt x="259" y="131"/>
                    </a:lnTo>
                    <a:lnTo>
                      <a:pt x="275" y="150"/>
                    </a:lnTo>
                    <a:lnTo>
                      <a:pt x="268" y="177"/>
                    </a:lnTo>
                    <a:lnTo>
                      <a:pt x="284" y="192"/>
                    </a:lnTo>
                    <a:lnTo>
                      <a:pt x="275" y="172"/>
                    </a:lnTo>
                    <a:lnTo>
                      <a:pt x="295" y="156"/>
                    </a:lnTo>
                    <a:lnTo>
                      <a:pt x="317" y="150"/>
                    </a:lnTo>
                    <a:lnTo>
                      <a:pt x="334" y="162"/>
                    </a:lnTo>
                    <a:lnTo>
                      <a:pt x="325" y="121"/>
                    </a:lnTo>
                    <a:lnTo>
                      <a:pt x="347" y="156"/>
                    </a:lnTo>
                    <a:lnTo>
                      <a:pt x="358" y="137"/>
                    </a:lnTo>
                    <a:lnTo>
                      <a:pt x="385" y="142"/>
                    </a:lnTo>
                    <a:lnTo>
                      <a:pt x="399" y="159"/>
                    </a:lnTo>
                    <a:lnTo>
                      <a:pt x="385" y="177"/>
                    </a:lnTo>
                    <a:lnTo>
                      <a:pt x="341" y="170"/>
                    </a:lnTo>
                    <a:lnTo>
                      <a:pt x="375" y="197"/>
                    </a:lnTo>
                    <a:lnTo>
                      <a:pt x="462" y="191"/>
                    </a:lnTo>
                    <a:lnTo>
                      <a:pt x="482" y="202"/>
                    </a:lnTo>
                    <a:lnTo>
                      <a:pt x="460" y="203"/>
                    </a:lnTo>
                    <a:lnTo>
                      <a:pt x="471" y="221"/>
                    </a:lnTo>
                    <a:lnTo>
                      <a:pt x="440" y="251"/>
                    </a:lnTo>
                    <a:lnTo>
                      <a:pt x="457" y="295"/>
                    </a:lnTo>
                    <a:lnTo>
                      <a:pt x="500" y="302"/>
                    </a:lnTo>
                    <a:lnTo>
                      <a:pt x="514" y="317"/>
                    </a:lnTo>
                    <a:lnTo>
                      <a:pt x="548" y="291"/>
                    </a:lnTo>
                    <a:lnTo>
                      <a:pt x="600" y="287"/>
                    </a:lnTo>
                    <a:lnTo>
                      <a:pt x="551" y="304"/>
                    </a:lnTo>
                    <a:lnTo>
                      <a:pt x="548" y="351"/>
                    </a:lnTo>
                    <a:lnTo>
                      <a:pt x="526" y="361"/>
                    </a:lnTo>
                    <a:lnTo>
                      <a:pt x="567" y="376"/>
                    </a:lnTo>
                    <a:lnTo>
                      <a:pt x="602" y="411"/>
                    </a:lnTo>
                    <a:lnTo>
                      <a:pt x="547" y="469"/>
                    </a:lnTo>
                    <a:lnTo>
                      <a:pt x="550" y="501"/>
                    </a:lnTo>
                    <a:lnTo>
                      <a:pt x="624" y="587"/>
                    </a:lnTo>
                    <a:lnTo>
                      <a:pt x="638" y="638"/>
                    </a:lnTo>
                    <a:lnTo>
                      <a:pt x="696" y="685"/>
                    </a:lnTo>
                    <a:lnTo>
                      <a:pt x="729" y="693"/>
                    </a:lnTo>
                    <a:lnTo>
                      <a:pt x="740" y="716"/>
                    </a:lnTo>
                    <a:lnTo>
                      <a:pt x="782" y="726"/>
                    </a:lnTo>
                    <a:lnTo>
                      <a:pt x="815" y="753"/>
                    </a:lnTo>
                    <a:lnTo>
                      <a:pt x="820" y="732"/>
                    </a:lnTo>
                    <a:lnTo>
                      <a:pt x="841" y="735"/>
                    </a:lnTo>
                    <a:lnTo>
                      <a:pt x="809" y="804"/>
                    </a:lnTo>
                    <a:lnTo>
                      <a:pt x="830" y="811"/>
                    </a:lnTo>
                    <a:lnTo>
                      <a:pt x="858" y="867"/>
                    </a:lnTo>
                    <a:lnTo>
                      <a:pt x="839" y="871"/>
                    </a:lnTo>
                    <a:lnTo>
                      <a:pt x="850" y="908"/>
                    </a:lnTo>
                    <a:lnTo>
                      <a:pt x="830" y="949"/>
                    </a:lnTo>
                    <a:lnTo>
                      <a:pt x="795" y="971"/>
                    </a:lnTo>
                    <a:lnTo>
                      <a:pt x="804" y="1003"/>
                    </a:lnTo>
                    <a:lnTo>
                      <a:pt x="859" y="1037"/>
                    </a:lnTo>
                    <a:lnTo>
                      <a:pt x="933" y="1116"/>
                    </a:lnTo>
                    <a:lnTo>
                      <a:pt x="947" y="1168"/>
                    </a:lnTo>
                    <a:lnTo>
                      <a:pt x="947" y="1170"/>
                    </a:lnTo>
                    <a:lnTo>
                      <a:pt x="952" y="1188"/>
                    </a:lnTo>
                    <a:lnTo>
                      <a:pt x="938" y="1212"/>
                    </a:lnTo>
                    <a:lnTo>
                      <a:pt x="919" y="1157"/>
                    </a:lnTo>
                    <a:lnTo>
                      <a:pt x="844" y="1081"/>
                    </a:lnTo>
                    <a:lnTo>
                      <a:pt x="837" y="1063"/>
                    </a:lnTo>
                    <a:lnTo>
                      <a:pt x="817" y="1104"/>
                    </a:lnTo>
                    <a:lnTo>
                      <a:pt x="773" y="1458"/>
                    </a:lnTo>
                    <a:lnTo>
                      <a:pt x="801" y="1403"/>
                    </a:lnTo>
                    <a:lnTo>
                      <a:pt x="833" y="1439"/>
                    </a:lnTo>
                    <a:lnTo>
                      <a:pt x="834" y="1459"/>
                    </a:lnTo>
                    <a:lnTo>
                      <a:pt x="789" y="1453"/>
                    </a:lnTo>
                    <a:lnTo>
                      <a:pt x="767" y="1502"/>
                    </a:lnTo>
                    <a:lnTo>
                      <a:pt x="767" y="1535"/>
                    </a:lnTo>
                    <a:lnTo>
                      <a:pt x="690" y="1889"/>
                    </a:lnTo>
                    <a:lnTo>
                      <a:pt x="663" y="1939"/>
                    </a:lnTo>
                    <a:lnTo>
                      <a:pt x="661" y="1939"/>
                    </a:lnTo>
                    <a:lnTo>
                      <a:pt x="630" y="1983"/>
                    </a:lnTo>
                    <a:lnTo>
                      <a:pt x="586" y="2016"/>
                    </a:lnTo>
                  </a:path>
                </a:pathLst>
              </a:custGeom>
              <a:noFill/>
              <a:ln w="12700">
                <a:solidFill>
                  <a:srgbClr val="8CA2C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8" name="Freeform 341">
                <a:extLst>
                  <a:ext uri="{FF2B5EF4-FFF2-40B4-BE49-F238E27FC236}">
                    <a16:creationId xmlns:a16="http://schemas.microsoft.com/office/drawing/2014/main" id="{7E554F0E-E3E4-82AD-366E-82611DC095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75" y="35"/>
                <a:ext cx="2103" cy="1347"/>
              </a:xfrm>
              <a:custGeom>
                <a:avLst/>
                <a:gdLst>
                  <a:gd name="T0" fmla="*/ 1890 w 2103"/>
                  <a:gd name="T1" fmla="*/ 58 h 1347"/>
                  <a:gd name="T2" fmla="*/ 1870 w 2103"/>
                  <a:gd name="T3" fmla="*/ 245 h 1347"/>
                  <a:gd name="T4" fmla="*/ 1850 w 2103"/>
                  <a:gd name="T5" fmla="*/ 302 h 1347"/>
                  <a:gd name="T6" fmla="*/ 1837 w 2103"/>
                  <a:gd name="T7" fmla="*/ 344 h 1347"/>
                  <a:gd name="T8" fmla="*/ 1793 w 2103"/>
                  <a:gd name="T9" fmla="*/ 436 h 1347"/>
                  <a:gd name="T10" fmla="*/ 1559 w 2103"/>
                  <a:gd name="T11" fmla="*/ 530 h 1347"/>
                  <a:gd name="T12" fmla="*/ 1430 w 2103"/>
                  <a:gd name="T13" fmla="*/ 689 h 1347"/>
                  <a:gd name="T14" fmla="*/ 1482 w 2103"/>
                  <a:gd name="T15" fmla="*/ 708 h 1347"/>
                  <a:gd name="T16" fmla="*/ 1398 w 2103"/>
                  <a:gd name="T17" fmla="*/ 750 h 1347"/>
                  <a:gd name="T18" fmla="*/ 1183 w 2103"/>
                  <a:gd name="T19" fmla="*/ 735 h 1347"/>
                  <a:gd name="T20" fmla="*/ 1078 w 2103"/>
                  <a:gd name="T21" fmla="*/ 727 h 1347"/>
                  <a:gd name="T22" fmla="*/ 1042 w 2103"/>
                  <a:gd name="T23" fmla="*/ 577 h 1347"/>
                  <a:gd name="T24" fmla="*/ 932 w 2103"/>
                  <a:gd name="T25" fmla="*/ 588 h 1347"/>
                  <a:gd name="T26" fmla="*/ 874 w 2103"/>
                  <a:gd name="T27" fmla="*/ 588 h 1347"/>
                  <a:gd name="T28" fmla="*/ 881 w 2103"/>
                  <a:gd name="T29" fmla="*/ 709 h 1347"/>
                  <a:gd name="T30" fmla="*/ 947 w 2103"/>
                  <a:gd name="T31" fmla="*/ 865 h 1347"/>
                  <a:gd name="T32" fmla="*/ 957 w 2103"/>
                  <a:gd name="T33" fmla="*/ 1015 h 1347"/>
                  <a:gd name="T34" fmla="*/ 985 w 2103"/>
                  <a:gd name="T35" fmla="*/ 1034 h 1347"/>
                  <a:gd name="T36" fmla="*/ 856 w 2103"/>
                  <a:gd name="T37" fmla="*/ 999 h 1347"/>
                  <a:gd name="T38" fmla="*/ 822 w 2103"/>
                  <a:gd name="T39" fmla="*/ 1068 h 1347"/>
                  <a:gd name="T40" fmla="*/ 806 w 2103"/>
                  <a:gd name="T41" fmla="*/ 1056 h 1347"/>
                  <a:gd name="T42" fmla="*/ 775 w 2103"/>
                  <a:gd name="T43" fmla="*/ 1026 h 1347"/>
                  <a:gd name="T44" fmla="*/ 738 w 2103"/>
                  <a:gd name="T45" fmla="*/ 1019 h 1347"/>
                  <a:gd name="T46" fmla="*/ 683 w 2103"/>
                  <a:gd name="T47" fmla="*/ 1013 h 1347"/>
                  <a:gd name="T48" fmla="*/ 573 w 2103"/>
                  <a:gd name="T49" fmla="*/ 1032 h 1347"/>
                  <a:gd name="T50" fmla="*/ 520 w 2103"/>
                  <a:gd name="T51" fmla="*/ 950 h 1347"/>
                  <a:gd name="T52" fmla="*/ 492 w 2103"/>
                  <a:gd name="T53" fmla="*/ 953 h 1347"/>
                  <a:gd name="T54" fmla="*/ 463 w 2103"/>
                  <a:gd name="T55" fmla="*/ 905 h 1347"/>
                  <a:gd name="T56" fmla="*/ 360 w 2103"/>
                  <a:gd name="T57" fmla="*/ 939 h 1347"/>
                  <a:gd name="T58" fmla="*/ 334 w 2103"/>
                  <a:gd name="T59" fmla="*/ 986 h 1347"/>
                  <a:gd name="T60" fmla="*/ 275 w 2103"/>
                  <a:gd name="T61" fmla="*/ 993 h 1347"/>
                  <a:gd name="T62" fmla="*/ 248 w 2103"/>
                  <a:gd name="T63" fmla="*/ 952 h 1347"/>
                  <a:gd name="T64" fmla="*/ 64 w 2103"/>
                  <a:gd name="T65" fmla="*/ 1002 h 1347"/>
                  <a:gd name="T66" fmla="*/ 9 w 2103"/>
                  <a:gd name="T67" fmla="*/ 1023 h 1347"/>
                  <a:gd name="T68" fmla="*/ 31 w 2103"/>
                  <a:gd name="T69" fmla="*/ 1093 h 1347"/>
                  <a:gd name="T70" fmla="*/ 110 w 2103"/>
                  <a:gd name="T71" fmla="*/ 1089 h 1347"/>
                  <a:gd name="T72" fmla="*/ 146 w 2103"/>
                  <a:gd name="T73" fmla="*/ 1123 h 1347"/>
                  <a:gd name="T74" fmla="*/ 188 w 2103"/>
                  <a:gd name="T75" fmla="*/ 1156 h 1347"/>
                  <a:gd name="T76" fmla="*/ 110 w 2103"/>
                  <a:gd name="T77" fmla="*/ 1136 h 1347"/>
                  <a:gd name="T78" fmla="*/ 47 w 2103"/>
                  <a:gd name="T79" fmla="*/ 1136 h 1347"/>
                  <a:gd name="T80" fmla="*/ 96 w 2103"/>
                  <a:gd name="T81" fmla="*/ 1155 h 1347"/>
                  <a:gd name="T82" fmla="*/ 129 w 2103"/>
                  <a:gd name="T83" fmla="*/ 1218 h 1347"/>
                  <a:gd name="T84" fmla="*/ 12 w 2103"/>
                  <a:gd name="T85" fmla="*/ 1235 h 1347"/>
                  <a:gd name="T86" fmla="*/ 97 w 2103"/>
                  <a:gd name="T87" fmla="*/ 1342 h 1347"/>
                  <a:gd name="T88" fmla="*/ 176 w 2103"/>
                  <a:gd name="T89" fmla="*/ 1315 h 1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2103" h="1347">
                    <a:moveTo>
                      <a:pt x="2103" y="0"/>
                    </a:moveTo>
                    <a:lnTo>
                      <a:pt x="1988" y="28"/>
                    </a:lnTo>
                    <a:lnTo>
                      <a:pt x="1890" y="58"/>
                    </a:lnTo>
                    <a:lnTo>
                      <a:pt x="1850" y="94"/>
                    </a:lnTo>
                    <a:lnTo>
                      <a:pt x="1850" y="222"/>
                    </a:lnTo>
                    <a:lnTo>
                      <a:pt x="1870" y="245"/>
                    </a:lnTo>
                    <a:lnTo>
                      <a:pt x="1851" y="233"/>
                    </a:lnTo>
                    <a:lnTo>
                      <a:pt x="1846" y="275"/>
                    </a:lnTo>
                    <a:lnTo>
                      <a:pt x="1850" y="302"/>
                    </a:lnTo>
                    <a:lnTo>
                      <a:pt x="1865" y="313"/>
                    </a:lnTo>
                    <a:lnTo>
                      <a:pt x="1840" y="324"/>
                    </a:lnTo>
                    <a:lnTo>
                      <a:pt x="1837" y="344"/>
                    </a:lnTo>
                    <a:lnTo>
                      <a:pt x="1859" y="384"/>
                    </a:lnTo>
                    <a:lnTo>
                      <a:pt x="1839" y="373"/>
                    </a:lnTo>
                    <a:lnTo>
                      <a:pt x="1793" y="436"/>
                    </a:lnTo>
                    <a:lnTo>
                      <a:pt x="1791" y="439"/>
                    </a:lnTo>
                    <a:lnTo>
                      <a:pt x="1714" y="492"/>
                    </a:lnTo>
                    <a:lnTo>
                      <a:pt x="1559" y="530"/>
                    </a:lnTo>
                    <a:lnTo>
                      <a:pt x="1458" y="585"/>
                    </a:lnTo>
                    <a:lnTo>
                      <a:pt x="1417" y="673"/>
                    </a:lnTo>
                    <a:lnTo>
                      <a:pt x="1430" y="689"/>
                    </a:lnTo>
                    <a:lnTo>
                      <a:pt x="1491" y="703"/>
                    </a:lnTo>
                    <a:lnTo>
                      <a:pt x="1493" y="705"/>
                    </a:lnTo>
                    <a:lnTo>
                      <a:pt x="1482" y="708"/>
                    </a:lnTo>
                    <a:lnTo>
                      <a:pt x="1482" y="709"/>
                    </a:lnTo>
                    <a:lnTo>
                      <a:pt x="1433" y="719"/>
                    </a:lnTo>
                    <a:lnTo>
                      <a:pt x="1398" y="750"/>
                    </a:lnTo>
                    <a:lnTo>
                      <a:pt x="1331" y="769"/>
                    </a:lnTo>
                    <a:lnTo>
                      <a:pt x="1271" y="744"/>
                    </a:lnTo>
                    <a:lnTo>
                      <a:pt x="1183" y="735"/>
                    </a:lnTo>
                    <a:lnTo>
                      <a:pt x="1116" y="709"/>
                    </a:lnTo>
                    <a:lnTo>
                      <a:pt x="1079" y="727"/>
                    </a:lnTo>
                    <a:lnTo>
                      <a:pt x="1078" y="727"/>
                    </a:lnTo>
                    <a:lnTo>
                      <a:pt x="1032" y="653"/>
                    </a:lnTo>
                    <a:lnTo>
                      <a:pt x="1050" y="596"/>
                    </a:lnTo>
                    <a:lnTo>
                      <a:pt x="1042" y="577"/>
                    </a:lnTo>
                    <a:lnTo>
                      <a:pt x="996" y="572"/>
                    </a:lnTo>
                    <a:lnTo>
                      <a:pt x="979" y="585"/>
                    </a:lnTo>
                    <a:lnTo>
                      <a:pt x="932" y="588"/>
                    </a:lnTo>
                    <a:lnTo>
                      <a:pt x="853" y="555"/>
                    </a:lnTo>
                    <a:lnTo>
                      <a:pt x="852" y="576"/>
                    </a:lnTo>
                    <a:lnTo>
                      <a:pt x="874" y="588"/>
                    </a:lnTo>
                    <a:lnTo>
                      <a:pt x="878" y="623"/>
                    </a:lnTo>
                    <a:lnTo>
                      <a:pt x="864" y="637"/>
                    </a:lnTo>
                    <a:lnTo>
                      <a:pt x="881" y="709"/>
                    </a:lnTo>
                    <a:lnTo>
                      <a:pt x="943" y="774"/>
                    </a:lnTo>
                    <a:lnTo>
                      <a:pt x="933" y="845"/>
                    </a:lnTo>
                    <a:lnTo>
                      <a:pt x="947" y="865"/>
                    </a:lnTo>
                    <a:lnTo>
                      <a:pt x="943" y="908"/>
                    </a:lnTo>
                    <a:lnTo>
                      <a:pt x="927" y="949"/>
                    </a:lnTo>
                    <a:lnTo>
                      <a:pt x="957" y="1015"/>
                    </a:lnTo>
                    <a:lnTo>
                      <a:pt x="976" y="1023"/>
                    </a:lnTo>
                    <a:lnTo>
                      <a:pt x="993" y="1012"/>
                    </a:lnTo>
                    <a:lnTo>
                      <a:pt x="985" y="1034"/>
                    </a:lnTo>
                    <a:lnTo>
                      <a:pt x="935" y="1038"/>
                    </a:lnTo>
                    <a:lnTo>
                      <a:pt x="855" y="1038"/>
                    </a:lnTo>
                    <a:lnTo>
                      <a:pt x="856" y="999"/>
                    </a:lnTo>
                    <a:lnTo>
                      <a:pt x="834" y="1004"/>
                    </a:lnTo>
                    <a:lnTo>
                      <a:pt x="806" y="1030"/>
                    </a:lnTo>
                    <a:lnTo>
                      <a:pt x="822" y="1068"/>
                    </a:lnTo>
                    <a:lnTo>
                      <a:pt x="823" y="1071"/>
                    </a:lnTo>
                    <a:lnTo>
                      <a:pt x="808" y="1057"/>
                    </a:lnTo>
                    <a:lnTo>
                      <a:pt x="806" y="1056"/>
                    </a:lnTo>
                    <a:lnTo>
                      <a:pt x="795" y="1026"/>
                    </a:lnTo>
                    <a:lnTo>
                      <a:pt x="776" y="1026"/>
                    </a:lnTo>
                    <a:lnTo>
                      <a:pt x="775" y="1026"/>
                    </a:lnTo>
                    <a:lnTo>
                      <a:pt x="775" y="1040"/>
                    </a:lnTo>
                    <a:lnTo>
                      <a:pt x="746" y="1041"/>
                    </a:lnTo>
                    <a:lnTo>
                      <a:pt x="738" y="1019"/>
                    </a:lnTo>
                    <a:lnTo>
                      <a:pt x="716" y="1030"/>
                    </a:lnTo>
                    <a:lnTo>
                      <a:pt x="710" y="1012"/>
                    </a:lnTo>
                    <a:lnTo>
                      <a:pt x="683" y="1013"/>
                    </a:lnTo>
                    <a:lnTo>
                      <a:pt x="608" y="1076"/>
                    </a:lnTo>
                    <a:lnTo>
                      <a:pt x="602" y="1051"/>
                    </a:lnTo>
                    <a:lnTo>
                      <a:pt x="573" y="1032"/>
                    </a:lnTo>
                    <a:lnTo>
                      <a:pt x="573" y="1010"/>
                    </a:lnTo>
                    <a:lnTo>
                      <a:pt x="542" y="955"/>
                    </a:lnTo>
                    <a:lnTo>
                      <a:pt x="520" y="950"/>
                    </a:lnTo>
                    <a:lnTo>
                      <a:pt x="525" y="930"/>
                    </a:lnTo>
                    <a:lnTo>
                      <a:pt x="504" y="933"/>
                    </a:lnTo>
                    <a:lnTo>
                      <a:pt x="492" y="953"/>
                    </a:lnTo>
                    <a:lnTo>
                      <a:pt x="501" y="908"/>
                    </a:lnTo>
                    <a:lnTo>
                      <a:pt x="468" y="930"/>
                    </a:lnTo>
                    <a:lnTo>
                      <a:pt x="463" y="905"/>
                    </a:lnTo>
                    <a:lnTo>
                      <a:pt x="400" y="930"/>
                    </a:lnTo>
                    <a:lnTo>
                      <a:pt x="391" y="912"/>
                    </a:lnTo>
                    <a:lnTo>
                      <a:pt x="360" y="939"/>
                    </a:lnTo>
                    <a:lnTo>
                      <a:pt x="356" y="983"/>
                    </a:lnTo>
                    <a:lnTo>
                      <a:pt x="334" y="986"/>
                    </a:lnTo>
                    <a:lnTo>
                      <a:pt x="334" y="986"/>
                    </a:lnTo>
                    <a:lnTo>
                      <a:pt x="300" y="964"/>
                    </a:lnTo>
                    <a:lnTo>
                      <a:pt x="279" y="969"/>
                    </a:lnTo>
                    <a:lnTo>
                      <a:pt x="275" y="993"/>
                    </a:lnTo>
                    <a:lnTo>
                      <a:pt x="259" y="974"/>
                    </a:lnTo>
                    <a:lnTo>
                      <a:pt x="248" y="997"/>
                    </a:lnTo>
                    <a:lnTo>
                      <a:pt x="248" y="952"/>
                    </a:lnTo>
                    <a:lnTo>
                      <a:pt x="146" y="982"/>
                    </a:lnTo>
                    <a:lnTo>
                      <a:pt x="135" y="963"/>
                    </a:lnTo>
                    <a:lnTo>
                      <a:pt x="64" y="1002"/>
                    </a:lnTo>
                    <a:lnTo>
                      <a:pt x="81" y="1012"/>
                    </a:lnTo>
                    <a:lnTo>
                      <a:pt x="23" y="1005"/>
                    </a:lnTo>
                    <a:lnTo>
                      <a:pt x="9" y="1023"/>
                    </a:lnTo>
                    <a:lnTo>
                      <a:pt x="0" y="1086"/>
                    </a:lnTo>
                    <a:lnTo>
                      <a:pt x="12" y="1103"/>
                    </a:lnTo>
                    <a:lnTo>
                      <a:pt x="31" y="1093"/>
                    </a:lnTo>
                    <a:lnTo>
                      <a:pt x="50" y="1103"/>
                    </a:lnTo>
                    <a:lnTo>
                      <a:pt x="136" y="1076"/>
                    </a:lnTo>
                    <a:lnTo>
                      <a:pt x="110" y="1089"/>
                    </a:lnTo>
                    <a:lnTo>
                      <a:pt x="107" y="1112"/>
                    </a:lnTo>
                    <a:lnTo>
                      <a:pt x="149" y="1103"/>
                    </a:lnTo>
                    <a:lnTo>
                      <a:pt x="146" y="1123"/>
                    </a:lnTo>
                    <a:lnTo>
                      <a:pt x="166" y="1133"/>
                    </a:lnTo>
                    <a:lnTo>
                      <a:pt x="144" y="1137"/>
                    </a:lnTo>
                    <a:lnTo>
                      <a:pt x="188" y="1156"/>
                    </a:lnTo>
                    <a:lnTo>
                      <a:pt x="146" y="1145"/>
                    </a:lnTo>
                    <a:lnTo>
                      <a:pt x="136" y="1128"/>
                    </a:lnTo>
                    <a:lnTo>
                      <a:pt x="110" y="1136"/>
                    </a:lnTo>
                    <a:lnTo>
                      <a:pt x="69" y="1128"/>
                    </a:lnTo>
                    <a:lnTo>
                      <a:pt x="58" y="1111"/>
                    </a:lnTo>
                    <a:lnTo>
                      <a:pt x="47" y="1136"/>
                    </a:lnTo>
                    <a:lnTo>
                      <a:pt x="64" y="1172"/>
                    </a:lnTo>
                    <a:lnTo>
                      <a:pt x="77" y="1153"/>
                    </a:lnTo>
                    <a:lnTo>
                      <a:pt x="96" y="1155"/>
                    </a:lnTo>
                    <a:lnTo>
                      <a:pt x="133" y="1178"/>
                    </a:lnTo>
                    <a:lnTo>
                      <a:pt x="140" y="1200"/>
                    </a:lnTo>
                    <a:lnTo>
                      <a:pt x="129" y="1218"/>
                    </a:lnTo>
                    <a:lnTo>
                      <a:pt x="111" y="1208"/>
                    </a:lnTo>
                    <a:lnTo>
                      <a:pt x="23" y="1218"/>
                    </a:lnTo>
                    <a:lnTo>
                      <a:pt x="12" y="1235"/>
                    </a:lnTo>
                    <a:lnTo>
                      <a:pt x="80" y="1260"/>
                    </a:lnTo>
                    <a:lnTo>
                      <a:pt x="105" y="1304"/>
                    </a:lnTo>
                    <a:lnTo>
                      <a:pt x="97" y="1342"/>
                    </a:lnTo>
                    <a:lnTo>
                      <a:pt x="149" y="1347"/>
                    </a:lnTo>
                    <a:lnTo>
                      <a:pt x="176" y="1318"/>
                    </a:lnTo>
                    <a:lnTo>
                      <a:pt x="176" y="1315"/>
                    </a:lnTo>
                  </a:path>
                </a:pathLst>
              </a:custGeom>
              <a:noFill/>
              <a:ln w="12700">
                <a:solidFill>
                  <a:srgbClr val="8CA2C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9" name="Freeform 342">
                <a:extLst>
                  <a:ext uri="{FF2B5EF4-FFF2-40B4-BE49-F238E27FC236}">
                    <a16:creationId xmlns:a16="http://schemas.microsoft.com/office/drawing/2014/main" id="{86810D4D-8242-695A-C20F-2DB9C66D24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52" y="1306"/>
                <a:ext cx="13" cy="22"/>
              </a:xfrm>
              <a:custGeom>
                <a:avLst/>
                <a:gdLst>
                  <a:gd name="T0" fmla="*/ 0 w 13"/>
                  <a:gd name="T1" fmla="*/ 22 h 22"/>
                  <a:gd name="T2" fmla="*/ 13 w 13"/>
                  <a:gd name="T3" fmla="*/ 21 h 22"/>
                  <a:gd name="T4" fmla="*/ 2 w 13"/>
                  <a:gd name="T5" fmla="*/ 0 h 22"/>
                  <a:gd name="T6" fmla="*/ 0 w 13"/>
                  <a:gd name="T7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22">
                    <a:moveTo>
                      <a:pt x="0" y="22"/>
                    </a:moveTo>
                    <a:lnTo>
                      <a:pt x="13" y="21"/>
                    </a:lnTo>
                    <a:lnTo>
                      <a:pt x="2" y="0"/>
                    </a:lnTo>
                    <a:lnTo>
                      <a:pt x="0" y="22"/>
                    </a:lnTo>
                  </a:path>
                </a:pathLst>
              </a:custGeom>
              <a:noFill/>
              <a:ln w="12700">
                <a:solidFill>
                  <a:srgbClr val="8CA2C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0" name="Freeform 343">
                <a:extLst>
                  <a:ext uri="{FF2B5EF4-FFF2-40B4-BE49-F238E27FC236}">
                    <a16:creationId xmlns:a16="http://schemas.microsoft.com/office/drawing/2014/main" id="{16364517-5D6B-9FB3-EE82-81D3B55770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44" y="1328"/>
                <a:ext cx="8" cy="22"/>
              </a:xfrm>
              <a:custGeom>
                <a:avLst/>
                <a:gdLst>
                  <a:gd name="T0" fmla="*/ 8 w 8"/>
                  <a:gd name="T1" fmla="*/ 0 h 22"/>
                  <a:gd name="T2" fmla="*/ 0 w 8"/>
                  <a:gd name="T3" fmla="*/ 2 h 22"/>
                  <a:gd name="T4" fmla="*/ 7 w 8"/>
                  <a:gd name="T5" fmla="*/ 22 h 22"/>
                  <a:gd name="T6" fmla="*/ 7 w 8"/>
                  <a:gd name="T7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22">
                    <a:moveTo>
                      <a:pt x="8" y="0"/>
                    </a:moveTo>
                    <a:lnTo>
                      <a:pt x="0" y="2"/>
                    </a:lnTo>
                    <a:lnTo>
                      <a:pt x="7" y="22"/>
                    </a:lnTo>
                    <a:lnTo>
                      <a:pt x="7" y="22"/>
                    </a:lnTo>
                  </a:path>
                </a:pathLst>
              </a:custGeom>
              <a:noFill/>
              <a:ln w="12700">
                <a:solidFill>
                  <a:srgbClr val="8CA2C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1" name="Line 344">
                <a:extLst>
                  <a:ext uri="{FF2B5EF4-FFF2-40B4-BE49-F238E27FC236}">
                    <a16:creationId xmlns:a16="http://schemas.microsoft.com/office/drawing/2014/main" id="{443E9329-A691-5B09-16E3-E21A2FF5144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1651" y="1328"/>
                <a:ext cx="1" cy="22"/>
              </a:xfrm>
              <a:prstGeom prst="line">
                <a:avLst/>
              </a:prstGeom>
              <a:noFill/>
              <a:ln w="12700">
                <a:solidFill>
                  <a:srgbClr val="8CA2C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2" name="Freeform 345">
                <a:extLst>
                  <a:ext uri="{FF2B5EF4-FFF2-40B4-BE49-F238E27FC236}">
                    <a16:creationId xmlns:a16="http://schemas.microsoft.com/office/drawing/2014/main" id="{0BE287AC-AE34-A2A6-5988-39E8BD9767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74" y="3483"/>
                <a:ext cx="3" cy="4"/>
              </a:xfrm>
              <a:custGeom>
                <a:avLst/>
                <a:gdLst>
                  <a:gd name="T0" fmla="*/ 3 w 3"/>
                  <a:gd name="T1" fmla="*/ 0 h 4"/>
                  <a:gd name="T2" fmla="*/ 3 w 3"/>
                  <a:gd name="T3" fmla="*/ 0 h 4"/>
                  <a:gd name="T4" fmla="*/ 1 w 3"/>
                  <a:gd name="T5" fmla="*/ 0 h 4"/>
                  <a:gd name="T6" fmla="*/ 1 w 3"/>
                  <a:gd name="T7" fmla="*/ 0 h 4"/>
                  <a:gd name="T8" fmla="*/ 1 w 3"/>
                  <a:gd name="T9" fmla="*/ 0 h 4"/>
                  <a:gd name="T10" fmla="*/ 1 w 3"/>
                  <a:gd name="T11" fmla="*/ 0 h 4"/>
                  <a:gd name="T12" fmla="*/ 0 w 3"/>
                  <a:gd name="T13" fmla="*/ 0 h 4"/>
                  <a:gd name="T14" fmla="*/ 0 w 3"/>
                  <a:gd name="T15" fmla="*/ 0 h 4"/>
                  <a:gd name="T16" fmla="*/ 0 w 3"/>
                  <a:gd name="T17" fmla="*/ 0 h 4"/>
                  <a:gd name="T18" fmla="*/ 0 w 3"/>
                  <a:gd name="T19" fmla="*/ 0 h 4"/>
                  <a:gd name="T20" fmla="*/ 0 w 3"/>
                  <a:gd name="T21" fmla="*/ 1 h 4"/>
                  <a:gd name="T22" fmla="*/ 0 w 3"/>
                  <a:gd name="T23" fmla="*/ 1 h 4"/>
                  <a:gd name="T24" fmla="*/ 0 w 3"/>
                  <a:gd name="T25" fmla="*/ 3 h 4"/>
                  <a:gd name="T26" fmla="*/ 0 w 3"/>
                  <a:gd name="T27" fmla="*/ 3 h 4"/>
                  <a:gd name="T28" fmla="*/ 0 w 3"/>
                  <a:gd name="T29" fmla="*/ 3 h 4"/>
                  <a:gd name="T30" fmla="*/ 0 w 3"/>
                  <a:gd name="T31" fmla="*/ 4 h 4"/>
                  <a:gd name="T32" fmla="*/ 0 w 3"/>
                  <a:gd name="T33" fmla="*/ 4 h 4"/>
                  <a:gd name="T34" fmla="*/ 1 w 3"/>
                  <a:gd name="T35" fmla="*/ 4 h 4"/>
                  <a:gd name="T36" fmla="*/ 1 w 3"/>
                  <a:gd name="T37" fmla="*/ 4 h 4"/>
                  <a:gd name="T38" fmla="*/ 1 w 3"/>
                  <a:gd name="T39" fmla="*/ 4 h 4"/>
                  <a:gd name="T40" fmla="*/ 3 w 3"/>
                  <a:gd name="T41" fmla="*/ 4 h 4"/>
                  <a:gd name="T42" fmla="*/ 3 w 3"/>
                  <a:gd name="T43" fmla="*/ 4 h 4"/>
                  <a:gd name="T44" fmla="*/ 3 w 3"/>
                  <a:gd name="T45" fmla="*/ 4 h 4"/>
                  <a:gd name="T46" fmla="*/ 3 w 3"/>
                  <a:gd name="T47" fmla="*/ 4 h 4"/>
                  <a:gd name="T48" fmla="*/ 3 w 3"/>
                  <a:gd name="T49" fmla="*/ 4 h 4"/>
                  <a:gd name="T50" fmla="*/ 3 w 3"/>
                  <a:gd name="T51" fmla="*/ 4 h 4"/>
                  <a:gd name="T52" fmla="*/ 3 w 3"/>
                  <a:gd name="T53" fmla="*/ 3 h 4"/>
                  <a:gd name="T54" fmla="*/ 3 w 3"/>
                  <a:gd name="T55" fmla="*/ 3 h 4"/>
                  <a:gd name="T56" fmla="*/ 3 w 3"/>
                  <a:gd name="T57" fmla="*/ 4 h 4"/>
                  <a:gd name="T58" fmla="*/ 3 w 3"/>
                  <a:gd name="T59" fmla="*/ 4 h 4"/>
                  <a:gd name="T60" fmla="*/ 1 w 3"/>
                  <a:gd name="T61" fmla="*/ 4 h 4"/>
                  <a:gd name="T62" fmla="*/ 1 w 3"/>
                  <a:gd name="T63" fmla="*/ 4 h 4"/>
                  <a:gd name="T64" fmla="*/ 1 w 3"/>
                  <a:gd name="T65" fmla="*/ 3 h 4"/>
                  <a:gd name="T66" fmla="*/ 1 w 3"/>
                  <a:gd name="T67" fmla="*/ 3 h 4"/>
                  <a:gd name="T68" fmla="*/ 0 w 3"/>
                  <a:gd name="T69" fmla="*/ 3 h 4"/>
                  <a:gd name="T70" fmla="*/ 0 w 3"/>
                  <a:gd name="T71" fmla="*/ 3 h 4"/>
                  <a:gd name="T72" fmla="*/ 0 w 3"/>
                  <a:gd name="T73" fmla="*/ 3 h 4"/>
                  <a:gd name="T74" fmla="*/ 0 w 3"/>
                  <a:gd name="T75" fmla="*/ 3 h 4"/>
                  <a:gd name="T76" fmla="*/ 0 w 3"/>
                  <a:gd name="T77" fmla="*/ 3 h 4"/>
                  <a:gd name="T78" fmla="*/ 0 w 3"/>
                  <a:gd name="T79" fmla="*/ 1 h 4"/>
                  <a:gd name="T80" fmla="*/ 0 w 3"/>
                  <a:gd name="T81" fmla="*/ 0 h 4"/>
                  <a:gd name="T82" fmla="*/ 0 w 3"/>
                  <a:gd name="T83" fmla="*/ 0 h 4"/>
                  <a:gd name="T84" fmla="*/ 1 w 3"/>
                  <a:gd name="T85" fmla="*/ 0 h 4"/>
                  <a:gd name="T86" fmla="*/ 1 w 3"/>
                  <a:gd name="T87" fmla="*/ 0 h 4"/>
                  <a:gd name="T88" fmla="*/ 1 w 3"/>
                  <a:gd name="T89" fmla="*/ 0 h 4"/>
                  <a:gd name="T90" fmla="*/ 3 w 3"/>
                  <a:gd name="T91" fmla="*/ 0 h 4"/>
                  <a:gd name="T92" fmla="*/ 3 w 3"/>
                  <a:gd name="T93" fmla="*/ 0 h 4"/>
                  <a:gd name="T94" fmla="*/ 3 w 3"/>
                  <a:gd name="T95" fmla="*/ 0 h 4"/>
                  <a:gd name="T96" fmla="*/ 3 w 3"/>
                  <a:gd name="T97" fmla="*/ 0 h 4"/>
                  <a:gd name="T98" fmla="*/ 3 w 3"/>
                  <a:gd name="T99" fmla="*/ 0 h 4"/>
                  <a:gd name="T100" fmla="*/ 3 w 3"/>
                  <a:gd name="T101" fmla="*/ 0 h 4"/>
                  <a:gd name="T102" fmla="*/ 3 w 3"/>
                  <a:gd name="T103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" h="4">
                    <a:moveTo>
                      <a:pt x="3" y="0"/>
                    </a:moveTo>
                    <a:lnTo>
                      <a:pt x="3" y="0"/>
                    </a:lnTo>
                    <a:lnTo>
                      <a:pt x="1" y="0"/>
                    </a:lnTo>
                    <a:lnTo>
                      <a:pt x="1" y="0"/>
                    </a:lnTo>
                    <a:lnTo>
                      <a:pt x="1" y="0"/>
                    </a:lnTo>
                    <a:lnTo>
                      <a:pt x="1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1" y="4"/>
                    </a:lnTo>
                    <a:lnTo>
                      <a:pt x="1" y="4"/>
                    </a:lnTo>
                    <a:lnTo>
                      <a:pt x="3" y="4"/>
                    </a:lnTo>
                    <a:lnTo>
                      <a:pt x="3" y="4"/>
                    </a:lnTo>
                    <a:lnTo>
                      <a:pt x="3" y="4"/>
                    </a:lnTo>
                    <a:lnTo>
                      <a:pt x="3" y="4"/>
                    </a:lnTo>
                    <a:lnTo>
                      <a:pt x="3" y="4"/>
                    </a:lnTo>
                    <a:lnTo>
                      <a:pt x="3" y="4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3" y="4"/>
                    </a:lnTo>
                    <a:lnTo>
                      <a:pt x="3" y="4"/>
                    </a:lnTo>
                    <a:lnTo>
                      <a:pt x="1" y="4"/>
                    </a:lnTo>
                    <a:lnTo>
                      <a:pt x="1" y="4"/>
                    </a:lnTo>
                    <a:lnTo>
                      <a:pt x="1" y="3"/>
                    </a:lnTo>
                    <a:lnTo>
                      <a:pt x="1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1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" y="0"/>
                    </a:lnTo>
                    <a:lnTo>
                      <a:pt x="1" y="0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3" name="Freeform 346">
                <a:extLst>
                  <a:ext uri="{FF2B5EF4-FFF2-40B4-BE49-F238E27FC236}">
                    <a16:creationId xmlns:a16="http://schemas.microsoft.com/office/drawing/2014/main" id="{6D61D9DF-AF79-5295-D83D-56CFA8CB40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78" y="3483"/>
                <a:ext cx="8" cy="4"/>
              </a:xfrm>
              <a:custGeom>
                <a:avLst/>
                <a:gdLst>
                  <a:gd name="T0" fmla="*/ 3 w 8"/>
                  <a:gd name="T1" fmla="*/ 0 h 4"/>
                  <a:gd name="T2" fmla="*/ 3 w 8"/>
                  <a:gd name="T3" fmla="*/ 0 h 4"/>
                  <a:gd name="T4" fmla="*/ 3 w 8"/>
                  <a:gd name="T5" fmla="*/ 0 h 4"/>
                  <a:gd name="T6" fmla="*/ 3 w 8"/>
                  <a:gd name="T7" fmla="*/ 0 h 4"/>
                  <a:gd name="T8" fmla="*/ 3 w 8"/>
                  <a:gd name="T9" fmla="*/ 1 h 4"/>
                  <a:gd name="T10" fmla="*/ 3 w 8"/>
                  <a:gd name="T11" fmla="*/ 4 h 4"/>
                  <a:gd name="T12" fmla="*/ 5 w 8"/>
                  <a:gd name="T13" fmla="*/ 4 h 4"/>
                  <a:gd name="T14" fmla="*/ 5 w 8"/>
                  <a:gd name="T15" fmla="*/ 1 h 4"/>
                  <a:gd name="T16" fmla="*/ 5 w 8"/>
                  <a:gd name="T17" fmla="*/ 1 h 4"/>
                  <a:gd name="T18" fmla="*/ 5 w 8"/>
                  <a:gd name="T19" fmla="*/ 0 h 4"/>
                  <a:gd name="T20" fmla="*/ 5 w 8"/>
                  <a:gd name="T21" fmla="*/ 0 h 4"/>
                  <a:gd name="T22" fmla="*/ 7 w 8"/>
                  <a:gd name="T23" fmla="*/ 0 h 4"/>
                  <a:gd name="T24" fmla="*/ 7 w 8"/>
                  <a:gd name="T25" fmla="*/ 0 h 4"/>
                  <a:gd name="T26" fmla="*/ 7 w 8"/>
                  <a:gd name="T27" fmla="*/ 0 h 4"/>
                  <a:gd name="T28" fmla="*/ 7 w 8"/>
                  <a:gd name="T29" fmla="*/ 0 h 4"/>
                  <a:gd name="T30" fmla="*/ 7 w 8"/>
                  <a:gd name="T31" fmla="*/ 0 h 4"/>
                  <a:gd name="T32" fmla="*/ 7 w 8"/>
                  <a:gd name="T33" fmla="*/ 0 h 4"/>
                  <a:gd name="T34" fmla="*/ 7 w 8"/>
                  <a:gd name="T35" fmla="*/ 1 h 4"/>
                  <a:gd name="T36" fmla="*/ 7 w 8"/>
                  <a:gd name="T37" fmla="*/ 4 h 4"/>
                  <a:gd name="T38" fmla="*/ 8 w 8"/>
                  <a:gd name="T39" fmla="*/ 4 h 4"/>
                  <a:gd name="T40" fmla="*/ 8 w 8"/>
                  <a:gd name="T41" fmla="*/ 1 h 4"/>
                  <a:gd name="T42" fmla="*/ 8 w 8"/>
                  <a:gd name="T43" fmla="*/ 0 h 4"/>
                  <a:gd name="T44" fmla="*/ 8 w 8"/>
                  <a:gd name="T45" fmla="*/ 0 h 4"/>
                  <a:gd name="T46" fmla="*/ 8 w 8"/>
                  <a:gd name="T47" fmla="*/ 0 h 4"/>
                  <a:gd name="T48" fmla="*/ 8 w 8"/>
                  <a:gd name="T49" fmla="*/ 0 h 4"/>
                  <a:gd name="T50" fmla="*/ 7 w 8"/>
                  <a:gd name="T51" fmla="*/ 0 h 4"/>
                  <a:gd name="T52" fmla="*/ 7 w 8"/>
                  <a:gd name="T53" fmla="*/ 0 h 4"/>
                  <a:gd name="T54" fmla="*/ 7 w 8"/>
                  <a:gd name="T55" fmla="*/ 0 h 4"/>
                  <a:gd name="T56" fmla="*/ 5 w 8"/>
                  <a:gd name="T57" fmla="*/ 0 h 4"/>
                  <a:gd name="T58" fmla="*/ 5 w 8"/>
                  <a:gd name="T59" fmla="*/ 0 h 4"/>
                  <a:gd name="T60" fmla="*/ 3 w 8"/>
                  <a:gd name="T61" fmla="*/ 0 h 4"/>
                  <a:gd name="T62" fmla="*/ 3 w 8"/>
                  <a:gd name="T63" fmla="*/ 0 h 4"/>
                  <a:gd name="T64" fmla="*/ 3 w 8"/>
                  <a:gd name="T65" fmla="*/ 0 h 4"/>
                  <a:gd name="T66" fmla="*/ 3 w 8"/>
                  <a:gd name="T67" fmla="*/ 0 h 4"/>
                  <a:gd name="T68" fmla="*/ 2 w 8"/>
                  <a:gd name="T69" fmla="*/ 0 h 4"/>
                  <a:gd name="T70" fmla="*/ 2 w 8"/>
                  <a:gd name="T71" fmla="*/ 0 h 4"/>
                  <a:gd name="T72" fmla="*/ 2 w 8"/>
                  <a:gd name="T73" fmla="*/ 0 h 4"/>
                  <a:gd name="T74" fmla="*/ 2 w 8"/>
                  <a:gd name="T75" fmla="*/ 0 h 4"/>
                  <a:gd name="T76" fmla="*/ 2 w 8"/>
                  <a:gd name="T77" fmla="*/ 0 h 4"/>
                  <a:gd name="T78" fmla="*/ 2 w 8"/>
                  <a:gd name="T79" fmla="*/ 0 h 4"/>
                  <a:gd name="T80" fmla="*/ 2 w 8"/>
                  <a:gd name="T81" fmla="*/ 0 h 4"/>
                  <a:gd name="T82" fmla="*/ 2 w 8"/>
                  <a:gd name="T83" fmla="*/ 0 h 4"/>
                  <a:gd name="T84" fmla="*/ 2 w 8"/>
                  <a:gd name="T85" fmla="*/ 0 h 4"/>
                  <a:gd name="T86" fmla="*/ 0 w 8"/>
                  <a:gd name="T87" fmla="*/ 0 h 4"/>
                  <a:gd name="T88" fmla="*/ 0 w 8"/>
                  <a:gd name="T89" fmla="*/ 4 h 4"/>
                  <a:gd name="T90" fmla="*/ 2 w 8"/>
                  <a:gd name="T91" fmla="*/ 4 h 4"/>
                  <a:gd name="T92" fmla="*/ 2 w 8"/>
                  <a:gd name="T93" fmla="*/ 1 h 4"/>
                  <a:gd name="T94" fmla="*/ 2 w 8"/>
                  <a:gd name="T95" fmla="*/ 1 h 4"/>
                  <a:gd name="T96" fmla="*/ 2 w 8"/>
                  <a:gd name="T97" fmla="*/ 0 h 4"/>
                  <a:gd name="T98" fmla="*/ 2 w 8"/>
                  <a:gd name="T99" fmla="*/ 0 h 4"/>
                  <a:gd name="T100" fmla="*/ 2 w 8"/>
                  <a:gd name="T101" fmla="*/ 0 h 4"/>
                  <a:gd name="T102" fmla="*/ 3 w 8"/>
                  <a:gd name="T103" fmla="*/ 0 h 4"/>
                  <a:gd name="T104" fmla="*/ 3 w 8"/>
                  <a:gd name="T10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8" h="4">
                    <a:moveTo>
                      <a:pt x="3" y="0"/>
                    </a:moveTo>
                    <a:lnTo>
                      <a:pt x="3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3" y="1"/>
                    </a:lnTo>
                    <a:lnTo>
                      <a:pt x="3" y="4"/>
                    </a:lnTo>
                    <a:lnTo>
                      <a:pt x="5" y="4"/>
                    </a:lnTo>
                    <a:lnTo>
                      <a:pt x="5" y="1"/>
                    </a:lnTo>
                    <a:lnTo>
                      <a:pt x="5" y="1"/>
                    </a:lnTo>
                    <a:lnTo>
                      <a:pt x="5" y="0"/>
                    </a:lnTo>
                    <a:lnTo>
                      <a:pt x="5" y="0"/>
                    </a:lnTo>
                    <a:lnTo>
                      <a:pt x="7" y="0"/>
                    </a:lnTo>
                    <a:lnTo>
                      <a:pt x="7" y="0"/>
                    </a:lnTo>
                    <a:lnTo>
                      <a:pt x="7" y="0"/>
                    </a:lnTo>
                    <a:lnTo>
                      <a:pt x="7" y="0"/>
                    </a:lnTo>
                    <a:lnTo>
                      <a:pt x="7" y="0"/>
                    </a:lnTo>
                    <a:lnTo>
                      <a:pt x="7" y="0"/>
                    </a:lnTo>
                    <a:lnTo>
                      <a:pt x="7" y="1"/>
                    </a:lnTo>
                    <a:lnTo>
                      <a:pt x="7" y="4"/>
                    </a:lnTo>
                    <a:lnTo>
                      <a:pt x="8" y="4"/>
                    </a:lnTo>
                    <a:lnTo>
                      <a:pt x="8" y="1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7" y="0"/>
                    </a:lnTo>
                    <a:lnTo>
                      <a:pt x="7" y="0"/>
                    </a:lnTo>
                    <a:lnTo>
                      <a:pt x="7" y="0"/>
                    </a:lnTo>
                    <a:lnTo>
                      <a:pt x="5" y="0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2" y="4"/>
                    </a:lnTo>
                    <a:lnTo>
                      <a:pt x="2" y="1"/>
                    </a:lnTo>
                    <a:lnTo>
                      <a:pt x="2" y="1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4" name="Freeform 347">
                <a:extLst>
                  <a:ext uri="{FF2B5EF4-FFF2-40B4-BE49-F238E27FC236}">
                    <a16:creationId xmlns:a16="http://schemas.microsoft.com/office/drawing/2014/main" id="{7D219E1D-AC0C-B624-7FB0-35454037B78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788" y="3483"/>
                <a:ext cx="4" cy="4"/>
              </a:xfrm>
              <a:custGeom>
                <a:avLst/>
                <a:gdLst>
                  <a:gd name="T0" fmla="*/ 1 w 4"/>
                  <a:gd name="T1" fmla="*/ 0 h 4"/>
                  <a:gd name="T2" fmla="*/ 0 w 4"/>
                  <a:gd name="T3" fmla="*/ 0 h 4"/>
                  <a:gd name="T4" fmla="*/ 0 w 4"/>
                  <a:gd name="T5" fmla="*/ 0 h 4"/>
                  <a:gd name="T6" fmla="*/ 1 w 4"/>
                  <a:gd name="T7" fmla="*/ 0 h 4"/>
                  <a:gd name="T8" fmla="*/ 1 w 4"/>
                  <a:gd name="T9" fmla="*/ 0 h 4"/>
                  <a:gd name="T10" fmla="*/ 3 w 4"/>
                  <a:gd name="T11" fmla="*/ 0 h 4"/>
                  <a:gd name="T12" fmla="*/ 3 w 4"/>
                  <a:gd name="T13" fmla="*/ 1 h 4"/>
                  <a:gd name="T14" fmla="*/ 3 w 4"/>
                  <a:gd name="T15" fmla="*/ 1 h 4"/>
                  <a:gd name="T16" fmla="*/ 1 w 4"/>
                  <a:gd name="T17" fmla="*/ 1 h 4"/>
                  <a:gd name="T18" fmla="*/ 1 w 4"/>
                  <a:gd name="T19" fmla="*/ 1 h 4"/>
                  <a:gd name="T20" fmla="*/ 0 w 4"/>
                  <a:gd name="T21" fmla="*/ 1 h 4"/>
                  <a:gd name="T22" fmla="*/ 0 w 4"/>
                  <a:gd name="T23" fmla="*/ 3 h 4"/>
                  <a:gd name="T24" fmla="*/ 0 w 4"/>
                  <a:gd name="T25" fmla="*/ 3 h 4"/>
                  <a:gd name="T26" fmla="*/ 0 w 4"/>
                  <a:gd name="T27" fmla="*/ 4 h 4"/>
                  <a:gd name="T28" fmla="*/ 1 w 4"/>
                  <a:gd name="T29" fmla="*/ 4 h 4"/>
                  <a:gd name="T30" fmla="*/ 1 w 4"/>
                  <a:gd name="T31" fmla="*/ 4 h 4"/>
                  <a:gd name="T32" fmla="*/ 1 w 4"/>
                  <a:gd name="T33" fmla="*/ 4 h 4"/>
                  <a:gd name="T34" fmla="*/ 1 w 4"/>
                  <a:gd name="T35" fmla="*/ 4 h 4"/>
                  <a:gd name="T36" fmla="*/ 3 w 4"/>
                  <a:gd name="T37" fmla="*/ 4 h 4"/>
                  <a:gd name="T38" fmla="*/ 4 w 4"/>
                  <a:gd name="T39" fmla="*/ 4 h 4"/>
                  <a:gd name="T40" fmla="*/ 4 w 4"/>
                  <a:gd name="T41" fmla="*/ 1 h 4"/>
                  <a:gd name="T42" fmla="*/ 3 w 4"/>
                  <a:gd name="T43" fmla="*/ 0 h 4"/>
                  <a:gd name="T44" fmla="*/ 3 w 4"/>
                  <a:gd name="T45" fmla="*/ 0 h 4"/>
                  <a:gd name="T46" fmla="*/ 1 w 4"/>
                  <a:gd name="T47" fmla="*/ 0 h 4"/>
                  <a:gd name="T48" fmla="*/ 1 w 4"/>
                  <a:gd name="T49" fmla="*/ 0 h 4"/>
                  <a:gd name="T50" fmla="*/ 3 w 4"/>
                  <a:gd name="T51" fmla="*/ 3 h 4"/>
                  <a:gd name="T52" fmla="*/ 3 w 4"/>
                  <a:gd name="T53" fmla="*/ 3 h 4"/>
                  <a:gd name="T54" fmla="*/ 1 w 4"/>
                  <a:gd name="T55" fmla="*/ 4 h 4"/>
                  <a:gd name="T56" fmla="*/ 1 w 4"/>
                  <a:gd name="T57" fmla="*/ 4 h 4"/>
                  <a:gd name="T58" fmla="*/ 1 w 4"/>
                  <a:gd name="T59" fmla="*/ 3 h 4"/>
                  <a:gd name="T60" fmla="*/ 0 w 4"/>
                  <a:gd name="T61" fmla="*/ 3 h 4"/>
                  <a:gd name="T62" fmla="*/ 0 w 4"/>
                  <a:gd name="T63" fmla="*/ 3 h 4"/>
                  <a:gd name="T64" fmla="*/ 1 w 4"/>
                  <a:gd name="T65" fmla="*/ 3 h 4"/>
                  <a:gd name="T66" fmla="*/ 1 w 4"/>
                  <a:gd name="T67" fmla="*/ 3 h 4"/>
                  <a:gd name="T68" fmla="*/ 3 w 4"/>
                  <a:gd name="T69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" h="4">
                    <a:moveTo>
                      <a:pt x="1" y="0"/>
                    </a:moveTo>
                    <a:lnTo>
                      <a:pt x="1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" y="0"/>
                    </a:lnTo>
                    <a:lnTo>
                      <a:pt x="1" y="0"/>
                    </a:lnTo>
                    <a:lnTo>
                      <a:pt x="1" y="0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3" y="1"/>
                    </a:lnTo>
                    <a:lnTo>
                      <a:pt x="3" y="1"/>
                    </a:lnTo>
                    <a:lnTo>
                      <a:pt x="3" y="1"/>
                    </a:lnTo>
                    <a:lnTo>
                      <a:pt x="3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1" y="4"/>
                    </a:lnTo>
                    <a:lnTo>
                      <a:pt x="1" y="4"/>
                    </a:lnTo>
                    <a:lnTo>
                      <a:pt x="1" y="4"/>
                    </a:lnTo>
                    <a:lnTo>
                      <a:pt x="1" y="4"/>
                    </a:lnTo>
                    <a:lnTo>
                      <a:pt x="1" y="4"/>
                    </a:lnTo>
                    <a:lnTo>
                      <a:pt x="1" y="4"/>
                    </a:lnTo>
                    <a:lnTo>
                      <a:pt x="3" y="4"/>
                    </a:lnTo>
                    <a:lnTo>
                      <a:pt x="3" y="4"/>
                    </a:lnTo>
                    <a:lnTo>
                      <a:pt x="3" y="4"/>
                    </a:lnTo>
                    <a:lnTo>
                      <a:pt x="4" y="4"/>
                    </a:lnTo>
                    <a:lnTo>
                      <a:pt x="4" y="1"/>
                    </a:lnTo>
                    <a:lnTo>
                      <a:pt x="4" y="1"/>
                    </a:lnTo>
                    <a:lnTo>
                      <a:pt x="4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1" y="0"/>
                    </a:lnTo>
                    <a:lnTo>
                      <a:pt x="1" y="0"/>
                    </a:lnTo>
                    <a:lnTo>
                      <a:pt x="1" y="0"/>
                    </a:lnTo>
                    <a:close/>
                    <a:moveTo>
                      <a:pt x="3" y="3"/>
                    </a:moveTo>
                    <a:lnTo>
                      <a:pt x="3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1" y="3"/>
                    </a:lnTo>
                    <a:lnTo>
                      <a:pt x="1" y="4"/>
                    </a:lnTo>
                    <a:lnTo>
                      <a:pt x="1" y="4"/>
                    </a:lnTo>
                    <a:lnTo>
                      <a:pt x="1" y="4"/>
                    </a:lnTo>
                    <a:lnTo>
                      <a:pt x="1" y="4"/>
                    </a:lnTo>
                    <a:lnTo>
                      <a:pt x="1" y="3"/>
                    </a:lnTo>
                    <a:lnTo>
                      <a:pt x="1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1" y="3"/>
                    </a:lnTo>
                    <a:lnTo>
                      <a:pt x="1" y="3"/>
                    </a:lnTo>
                    <a:lnTo>
                      <a:pt x="1" y="3"/>
                    </a:lnTo>
                    <a:lnTo>
                      <a:pt x="1" y="3"/>
                    </a:lnTo>
                    <a:lnTo>
                      <a:pt x="1" y="3"/>
                    </a:lnTo>
                    <a:lnTo>
                      <a:pt x="3" y="3"/>
                    </a:lnTo>
                    <a:lnTo>
                      <a:pt x="3" y="3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5" name="Freeform 348">
                <a:extLst>
                  <a:ext uri="{FF2B5EF4-FFF2-40B4-BE49-F238E27FC236}">
                    <a16:creationId xmlns:a16="http://schemas.microsoft.com/office/drawing/2014/main" id="{72C99C44-6935-2DE0-AC03-DC1B0963A99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792" y="3483"/>
                <a:ext cx="7" cy="8"/>
              </a:xfrm>
              <a:custGeom>
                <a:avLst/>
                <a:gdLst>
                  <a:gd name="T0" fmla="*/ 5 w 7"/>
                  <a:gd name="T1" fmla="*/ 1 h 8"/>
                  <a:gd name="T2" fmla="*/ 5 w 7"/>
                  <a:gd name="T3" fmla="*/ 1 h 8"/>
                  <a:gd name="T4" fmla="*/ 5 w 7"/>
                  <a:gd name="T5" fmla="*/ 0 h 8"/>
                  <a:gd name="T6" fmla="*/ 5 w 7"/>
                  <a:gd name="T7" fmla="*/ 0 h 8"/>
                  <a:gd name="T8" fmla="*/ 4 w 7"/>
                  <a:gd name="T9" fmla="*/ 0 h 8"/>
                  <a:gd name="T10" fmla="*/ 4 w 7"/>
                  <a:gd name="T11" fmla="*/ 0 h 8"/>
                  <a:gd name="T12" fmla="*/ 4 w 7"/>
                  <a:gd name="T13" fmla="*/ 0 h 8"/>
                  <a:gd name="T14" fmla="*/ 4 w 7"/>
                  <a:gd name="T15" fmla="*/ 0 h 8"/>
                  <a:gd name="T16" fmla="*/ 2 w 7"/>
                  <a:gd name="T17" fmla="*/ 0 h 8"/>
                  <a:gd name="T18" fmla="*/ 2 w 7"/>
                  <a:gd name="T19" fmla="*/ 0 h 8"/>
                  <a:gd name="T20" fmla="*/ 2 w 7"/>
                  <a:gd name="T21" fmla="*/ 0 h 8"/>
                  <a:gd name="T22" fmla="*/ 2 w 7"/>
                  <a:gd name="T23" fmla="*/ 0 h 8"/>
                  <a:gd name="T24" fmla="*/ 2 w 7"/>
                  <a:gd name="T25" fmla="*/ 0 h 8"/>
                  <a:gd name="T26" fmla="*/ 2 w 7"/>
                  <a:gd name="T27" fmla="*/ 0 h 8"/>
                  <a:gd name="T28" fmla="*/ 0 w 7"/>
                  <a:gd name="T29" fmla="*/ 0 h 8"/>
                  <a:gd name="T30" fmla="*/ 0 w 7"/>
                  <a:gd name="T31" fmla="*/ 8 h 8"/>
                  <a:gd name="T32" fmla="*/ 2 w 7"/>
                  <a:gd name="T33" fmla="*/ 8 h 8"/>
                  <a:gd name="T34" fmla="*/ 2 w 7"/>
                  <a:gd name="T35" fmla="*/ 4 h 8"/>
                  <a:gd name="T36" fmla="*/ 2 w 7"/>
                  <a:gd name="T37" fmla="*/ 4 h 8"/>
                  <a:gd name="T38" fmla="*/ 4 w 7"/>
                  <a:gd name="T39" fmla="*/ 4 h 8"/>
                  <a:gd name="T40" fmla="*/ 4 w 7"/>
                  <a:gd name="T41" fmla="*/ 4 h 8"/>
                  <a:gd name="T42" fmla="*/ 4 w 7"/>
                  <a:gd name="T43" fmla="*/ 4 h 8"/>
                  <a:gd name="T44" fmla="*/ 4 w 7"/>
                  <a:gd name="T45" fmla="*/ 4 h 8"/>
                  <a:gd name="T46" fmla="*/ 4 w 7"/>
                  <a:gd name="T47" fmla="*/ 4 h 8"/>
                  <a:gd name="T48" fmla="*/ 4 w 7"/>
                  <a:gd name="T49" fmla="*/ 4 h 8"/>
                  <a:gd name="T50" fmla="*/ 4 w 7"/>
                  <a:gd name="T51" fmla="*/ 4 h 8"/>
                  <a:gd name="T52" fmla="*/ 5 w 7"/>
                  <a:gd name="T53" fmla="*/ 4 h 8"/>
                  <a:gd name="T54" fmla="*/ 5 w 7"/>
                  <a:gd name="T55" fmla="*/ 3 h 8"/>
                  <a:gd name="T56" fmla="*/ 5 w 7"/>
                  <a:gd name="T57" fmla="*/ 3 h 8"/>
                  <a:gd name="T58" fmla="*/ 5 w 7"/>
                  <a:gd name="T59" fmla="*/ 3 h 8"/>
                  <a:gd name="T60" fmla="*/ 5 w 7"/>
                  <a:gd name="T61" fmla="*/ 3 h 8"/>
                  <a:gd name="T62" fmla="*/ 7 w 7"/>
                  <a:gd name="T63" fmla="*/ 1 h 8"/>
                  <a:gd name="T64" fmla="*/ 7 w 7"/>
                  <a:gd name="T65" fmla="*/ 1 h 8"/>
                  <a:gd name="T66" fmla="*/ 5 w 7"/>
                  <a:gd name="T67" fmla="*/ 1 h 8"/>
                  <a:gd name="T68" fmla="*/ 5 w 7"/>
                  <a:gd name="T69" fmla="*/ 1 h 8"/>
                  <a:gd name="T70" fmla="*/ 4 w 7"/>
                  <a:gd name="T71" fmla="*/ 0 h 8"/>
                  <a:gd name="T72" fmla="*/ 4 w 7"/>
                  <a:gd name="T73" fmla="*/ 0 h 8"/>
                  <a:gd name="T74" fmla="*/ 4 w 7"/>
                  <a:gd name="T75" fmla="*/ 0 h 8"/>
                  <a:gd name="T76" fmla="*/ 4 w 7"/>
                  <a:gd name="T77" fmla="*/ 0 h 8"/>
                  <a:gd name="T78" fmla="*/ 4 w 7"/>
                  <a:gd name="T79" fmla="*/ 0 h 8"/>
                  <a:gd name="T80" fmla="*/ 5 w 7"/>
                  <a:gd name="T81" fmla="*/ 1 h 8"/>
                  <a:gd name="T82" fmla="*/ 5 w 7"/>
                  <a:gd name="T83" fmla="*/ 1 h 8"/>
                  <a:gd name="T84" fmla="*/ 5 w 7"/>
                  <a:gd name="T85" fmla="*/ 1 h 8"/>
                  <a:gd name="T86" fmla="*/ 5 w 7"/>
                  <a:gd name="T87" fmla="*/ 1 h 8"/>
                  <a:gd name="T88" fmla="*/ 5 w 7"/>
                  <a:gd name="T89" fmla="*/ 3 h 8"/>
                  <a:gd name="T90" fmla="*/ 5 w 7"/>
                  <a:gd name="T91" fmla="*/ 3 h 8"/>
                  <a:gd name="T92" fmla="*/ 4 w 7"/>
                  <a:gd name="T93" fmla="*/ 3 h 8"/>
                  <a:gd name="T94" fmla="*/ 4 w 7"/>
                  <a:gd name="T95" fmla="*/ 3 h 8"/>
                  <a:gd name="T96" fmla="*/ 4 w 7"/>
                  <a:gd name="T97" fmla="*/ 4 h 8"/>
                  <a:gd name="T98" fmla="*/ 4 w 7"/>
                  <a:gd name="T99" fmla="*/ 4 h 8"/>
                  <a:gd name="T100" fmla="*/ 4 w 7"/>
                  <a:gd name="T101" fmla="*/ 4 h 8"/>
                  <a:gd name="T102" fmla="*/ 2 w 7"/>
                  <a:gd name="T103" fmla="*/ 3 h 8"/>
                  <a:gd name="T104" fmla="*/ 2 w 7"/>
                  <a:gd name="T105" fmla="*/ 3 h 8"/>
                  <a:gd name="T106" fmla="*/ 2 w 7"/>
                  <a:gd name="T107" fmla="*/ 0 h 8"/>
                  <a:gd name="T108" fmla="*/ 2 w 7"/>
                  <a:gd name="T109" fmla="*/ 0 h 8"/>
                  <a:gd name="T110" fmla="*/ 2 w 7"/>
                  <a:gd name="T111" fmla="*/ 0 h 8"/>
                  <a:gd name="T112" fmla="*/ 4 w 7"/>
                  <a:gd name="T113" fmla="*/ 0 h 8"/>
                  <a:gd name="T114" fmla="*/ 4 w 7"/>
                  <a:gd name="T115" fmla="*/ 0 h 8"/>
                  <a:gd name="T116" fmla="*/ 4 w 7"/>
                  <a:gd name="T117" fmla="*/ 0 h 8"/>
                  <a:gd name="T118" fmla="*/ 4 w 7"/>
                  <a:gd name="T119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7" h="8">
                    <a:moveTo>
                      <a:pt x="5" y="1"/>
                    </a:moveTo>
                    <a:lnTo>
                      <a:pt x="5" y="1"/>
                    </a:lnTo>
                    <a:lnTo>
                      <a:pt x="5" y="0"/>
                    </a:lnTo>
                    <a:lnTo>
                      <a:pt x="5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8"/>
                    </a:lnTo>
                    <a:lnTo>
                      <a:pt x="2" y="8"/>
                    </a:lnTo>
                    <a:lnTo>
                      <a:pt x="2" y="4"/>
                    </a:lnTo>
                    <a:lnTo>
                      <a:pt x="2" y="4"/>
                    </a:lnTo>
                    <a:lnTo>
                      <a:pt x="4" y="4"/>
                    </a:lnTo>
                    <a:lnTo>
                      <a:pt x="4" y="4"/>
                    </a:lnTo>
                    <a:lnTo>
                      <a:pt x="4" y="4"/>
                    </a:lnTo>
                    <a:lnTo>
                      <a:pt x="4" y="4"/>
                    </a:lnTo>
                    <a:lnTo>
                      <a:pt x="4" y="4"/>
                    </a:lnTo>
                    <a:lnTo>
                      <a:pt x="4" y="4"/>
                    </a:lnTo>
                    <a:lnTo>
                      <a:pt x="4" y="4"/>
                    </a:lnTo>
                    <a:lnTo>
                      <a:pt x="5" y="4"/>
                    </a:lnTo>
                    <a:lnTo>
                      <a:pt x="5" y="3"/>
                    </a:lnTo>
                    <a:lnTo>
                      <a:pt x="5" y="3"/>
                    </a:lnTo>
                    <a:lnTo>
                      <a:pt x="5" y="3"/>
                    </a:lnTo>
                    <a:lnTo>
                      <a:pt x="5" y="3"/>
                    </a:lnTo>
                    <a:lnTo>
                      <a:pt x="7" y="1"/>
                    </a:lnTo>
                    <a:lnTo>
                      <a:pt x="7" y="1"/>
                    </a:lnTo>
                    <a:lnTo>
                      <a:pt x="5" y="1"/>
                    </a:lnTo>
                    <a:lnTo>
                      <a:pt x="5" y="1"/>
                    </a:lnTo>
                    <a:close/>
                    <a:moveTo>
                      <a:pt x="4" y="0"/>
                    </a:moveTo>
                    <a:lnTo>
                      <a:pt x="4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5" y="1"/>
                    </a:lnTo>
                    <a:lnTo>
                      <a:pt x="5" y="1"/>
                    </a:lnTo>
                    <a:lnTo>
                      <a:pt x="5" y="1"/>
                    </a:lnTo>
                    <a:lnTo>
                      <a:pt x="5" y="1"/>
                    </a:lnTo>
                    <a:lnTo>
                      <a:pt x="5" y="3"/>
                    </a:lnTo>
                    <a:lnTo>
                      <a:pt x="5" y="3"/>
                    </a:lnTo>
                    <a:lnTo>
                      <a:pt x="4" y="3"/>
                    </a:lnTo>
                    <a:lnTo>
                      <a:pt x="4" y="3"/>
                    </a:lnTo>
                    <a:lnTo>
                      <a:pt x="4" y="4"/>
                    </a:lnTo>
                    <a:lnTo>
                      <a:pt x="4" y="4"/>
                    </a:lnTo>
                    <a:lnTo>
                      <a:pt x="4" y="4"/>
                    </a:lnTo>
                    <a:lnTo>
                      <a:pt x="2" y="3"/>
                    </a:lnTo>
                    <a:lnTo>
                      <a:pt x="2" y="3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6" name="Freeform 349">
                <a:extLst>
                  <a:ext uri="{FF2B5EF4-FFF2-40B4-BE49-F238E27FC236}">
                    <a16:creationId xmlns:a16="http://schemas.microsoft.com/office/drawing/2014/main" id="{79235E25-946B-0735-0239-C1208E8AFE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3" y="980"/>
                <a:ext cx="58" cy="37"/>
              </a:xfrm>
              <a:custGeom>
                <a:avLst/>
                <a:gdLst>
                  <a:gd name="T0" fmla="*/ 19 w 58"/>
                  <a:gd name="T1" fmla="*/ 0 h 37"/>
                  <a:gd name="T2" fmla="*/ 0 w 58"/>
                  <a:gd name="T3" fmla="*/ 11 h 37"/>
                  <a:gd name="T4" fmla="*/ 22 w 58"/>
                  <a:gd name="T5" fmla="*/ 37 h 37"/>
                  <a:gd name="T6" fmla="*/ 58 w 58"/>
                  <a:gd name="T7" fmla="*/ 37 h 37"/>
                  <a:gd name="T8" fmla="*/ 46 w 58"/>
                  <a:gd name="T9" fmla="*/ 22 h 37"/>
                  <a:gd name="T10" fmla="*/ 46 w 58"/>
                  <a:gd name="T11" fmla="*/ 22 h 37"/>
                  <a:gd name="T12" fmla="*/ 41 w 58"/>
                  <a:gd name="T13" fmla="*/ 4 h 37"/>
                  <a:gd name="T14" fmla="*/ 19 w 58"/>
                  <a:gd name="T1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8" h="37">
                    <a:moveTo>
                      <a:pt x="19" y="0"/>
                    </a:moveTo>
                    <a:lnTo>
                      <a:pt x="0" y="11"/>
                    </a:lnTo>
                    <a:lnTo>
                      <a:pt x="22" y="37"/>
                    </a:lnTo>
                    <a:lnTo>
                      <a:pt x="58" y="37"/>
                    </a:lnTo>
                    <a:lnTo>
                      <a:pt x="46" y="22"/>
                    </a:lnTo>
                    <a:lnTo>
                      <a:pt x="46" y="22"/>
                    </a:lnTo>
                    <a:lnTo>
                      <a:pt x="41" y="4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7" name="Line 350">
                <a:extLst>
                  <a:ext uri="{FF2B5EF4-FFF2-40B4-BE49-F238E27FC236}">
                    <a16:creationId xmlns:a16="http://schemas.microsoft.com/office/drawing/2014/main" id="{6A416D7D-FB46-AEBF-BD5B-61628A88866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532" y="1017"/>
                <a:ext cx="3" cy="30"/>
              </a:xfrm>
              <a:prstGeom prst="line">
                <a:avLst/>
              </a:pr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8" name="Freeform 351">
                <a:extLst>
                  <a:ext uri="{FF2B5EF4-FFF2-40B4-BE49-F238E27FC236}">
                    <a16:creationId xmlns:a16="http://schemas.microsoft.com/office/drawing/2014/main" id="{32752543-9F64-7EA1-E502-A813FDCF26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2" y="980"/>
                <a:ext cx="27" cy="22"/>
              </a:xfrm>
              <a:custGeom>
                <a:avLst/>
                <a:gdLst>
                  <a:gd name="T0" fmla="*/ 27 w 27"/>
                  <a:gd name="T1" fmla="*/ 22 h 22"/>
                  <a:gd name="T2" fmla="*/ 22 w 27"/>
                  <a:gd name="T3" fmla="*/ 4 h 22"/>
                  <a:gd name="T4" fmla="*/ 0 w 27"/>
                  <a:gd name="T5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7" h="22">
                    <a:moveTo>
                      <a:pt x="27" y="22"/>
                    </a:moveTo>
                    <a:lnTo>
                      <a:pt x="22" y="4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9" name="Freeform 352">
                <a:extLst>
                  <a:ext uri="{FF2B5EF4-FFF2-40B4-BE49-F238E27FC236}">
                    <a16:creationId xmlns:a16="http://schemas.microsoft.com/office/drawing/2014/main" id="{60CF025E-0EC2-7204-1226-D1135C022A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3" y="958"/>
                <a:ext cx="9" cy="22"/>
              </a:xfrm>
              <a:custGeom>
                <a:avLst/>
                <a:gdLst>
                  <a:gd name="T0" fmla="*/ 9 w 9"/>
                  <a:gd name="T1" fmla="*/ 22 h 22"/>
                  <a:gd name="T2" fmla="*/ 9 w 9"/>
                  <a:gd name="T3" fmla="*/ 15 h 22"/>
                  <a:gd name="T4" fmla="*/ 0 w 9"/>
                  <a:gd name="T5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22">
                    <a:moveTo>
                      <a:pt x="9" y="22"/>
                    </a:moveTo>
                    <a:lnTo>
                      <a:pt x="9" y="15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0" name="Line 353">
                <a:extLst>
                  <a:ext uri="{FF2B5EF4-FFF2-40B4-BE49-F238E27FC236}">
                    <a16:creationId xmlns:a16="http://schemas.microsoft.com/office/drawing/2014/main" id="{17B6960C-1FF6-12E1-94ED-ED18428EEE7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559" y="1002"/>
                <a:ext cx="0" cy="0"/>
              </a:xfrm>
              <a:prstGeom prst="line">
                <a:avLst/>
              </a:pr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1" name="Freeform 354">
                <a:extLst>
                  <a:ext uri="{FF2B5EF4-FFF2-40B4-BE49-F238E27FC236}">
                    <a16:creationId xmlns:a16="http://schemas.microsoft.com/office/drawing/2014/main" id="{43F2926F-1649-4E93-8050-A2D9BCF4DD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5" y="1002"/>
                <a:ext cx="36" cy="15"/>
              </a:xfrm>
              <a:custGeom>
                <a:avLst/>
                <a:gdLst>
                  <a:gd name="T0" fmla="*/ 24 w 36"/>
                  <a:gd name="T1" fmla="*/ 0 h 15"/>
                  <a:gd name="T2" fmla="*/ 36 w 36"/>
                  <a:gd name="T3" fmla="*/ 15 h 15"/>
                  <a:gd name="T4" fmla="*/ 0 w 36"/>
                  <a:gd name="T5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6" h="15">
                    <a:moveTo>
                      <a:pt x="24" y="0"/>
                    </a:moveTo>
                    <a:lnTo>
                      <a:pt x="36" y="15"/>
                    </a:lnTo>
                    <a:lnTo>
                      <a:pt x="0" y="15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2" name="Line 355">
                <a:extLst>
                  <a:ext uri="{FF2B5EF4-FFF2-40B4-BE49-F238E27FC236}">
                    <a16:creationId xmlns:a16="http://schemas.microsoft.com/office/drawing/2014/main" id="{EC28B346-A647-2C22-BAA4-E28B4ADCE70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559" y="1002"/>
                <a:ext cx="50" cy="19"/>
              </a:xfrm>
              <a:prstGeom prst="line">
                <a:avLst/>
              </a:pr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3" name="Line 356">
                <a:extLst>
                  <a:ext uri="{FF2B5EF4-FFF2-40B4-BE49-F238E27FC236}">
                    <a16:creationId xmlns:a16="http://schemas.microsoft.com/office/drawing/2014/main" id="{590609F0-E96C-D0A2-E07B-EA53A597C84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559" y="1002"/>
                <a:ext cx="0" cy="0"/>
              </a:xfrm>
              <a:prstGeom prst="line">
                <a:avLst/>
              </a:pr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4" name="Freeform 357">
                <a:extLst>
                  <a:ext uri="{FF2B5EF4-FFF2-40B4-BE49-F238E27FC236}">
                    <a16:creationId xmlns:a16="http://schemas.microsoft.com/office/drawing/2014/main" id="{7F15D150-C634-217F-CDFF-DA76B972FD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3" y="980"/>
                <a:ext cx="22" cy="37"/>
              </a:xfrm>
              <a:custGeom>
                <a:avLst/>
                <a:gdLst>
                  <a:gd name="T0" fmla="*/ 19 w 22"/>
                  <a:gd name="T1" fmla="*/ 0 h 37"/>
                  <a:gd name="T2" fmla="*/ 0 w 22"/>
                  <a:gd name="T3" fmla="*/ 11 h 37"/>
                  <a:gd name="T4" fmla="*/ 22 w 22"/>
                  <a:gd name="T5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37">
                    <a:moveTo>
                      <a:pt x="19" y="0"/>
                    </a:moveTo>
                    <a:lnTo>
                      <a:pt x="0" y="11"/>
                    </a:lnTo>
                    <a:lnTo>
                      <a:pt x="22" y="37"/>
                    </a:lnTo>
                  </a:path>
                </a:pathLst>
              </a:custGeom>
              <a:noFill/>
              <a:ln w="3175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5" name="Freeform 358">
                <a:extLst>
                  <a:ext uri="{FF2B5EF4-FFF2-40B4-BE49-F238E27FC236}">
                    <a16:creationId xmlns:a16="http://schemas.microsoft.com/office/drawing/2014/main" id="{9238CF21-5B5D-B777-1807-A426359151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51" y="209"/>
                <a:ext cx="283" cy="177"/>
              </a:xfrm>
              <a:custGeom>
                <a:avLst/>
                <a:gdLst>
                  <a:gd name="T0" fmla="*/ 226 w 283"/>
                  <a:gd name="T1" fmla="*/ 82 h 177"/>
                  <a:gd name="T2" fmla="*/ 226 w 283"/>
                  <a:gd name="T3" fmla="*/ 57 h 177"/>
                  <a:gd name="T4" fmla="*/ 226 w 283"/>
                  <a:gd name="T5" fmla="*/ 55 h 177"/>
                  <a:gd name="T6" fmla="*/ 189 w 283"/>
                  <a:gd name="T7" fmla="*/ 19 h 177"/>
                  <a:gd name="T8" fmla="*/ 151 w 283"/>
                  <a:gd name="T9" fmla="*/ 0 h 177"/>
                  <a:gd name="T10" fmla="*/ 107 w 283"/>
                  <a:gd name="T11" fmla="*/ 0 h 177"/>
                  <a:gd name="T12" fmla="*/ 107 w 283"/>
                  <a:gd name="T13" fmla="*/ 18 h 177"/>
                  <a:gd name="T14" fmla="*/ 55 w 283"/>
                  <a:gd name="T15" fmla="*/ 54 h 177"/>
                  <a:gd name="T16" fmla="*/ 22 w 283"/>
                  <a:gd name="T17" fmla="*/ 54 h 177"/>
                  <a:gd name="T18" fmla="*/ 0 w 283"/>
                  <a:gd name="T19" fmla="*/ 82 h 177"/>
                  <a:gd name="T20" fmla="*/ 2 w 283"/>
                  <a:gd name="T21" fmla="*/ 98 h 177"/>
                  <a:gd name="T22" fmla="*/ 17 w 283"/>
                  <a:gd name="T23" fmla="*/ 110 h 177"/>
                  <a:gd name="T24" fmla="*/ 50 w 283"/>
                  <a:gd name="T25" fmla="*/ 110 h 177"/>
                  <a:gd name="T26" fmla="*/ 50 w 283"/>
                  <a:gd name="T27" fmla="*/ 123 h 177"/>
                  <a:gd name="T28" fmla="*/ 88 w 283"/>
                  <a:gd name="T29" fmla="*/ 137 h 177"/>
                  <a:gd name="T30" fmla="*/ 119 w 283"/>
                  <a:gd name="T31" fmla="*/ 169 h 177"/>
                  <a:gd name="T32" fmla="*/ 152 w 283"/>
                  <a:gd name="T33" fmla="*/ 169 h 177"/>
                  <a:gd name="T34" fmla="*/ 179 w 283"/>
                  <a:gd name="T35" fmla="*/ 169 h 177"/>
                  <a:gd name="T36" fmla="*/ 179 w 283"/>
                  <a:gd name="T37" fmla="*/ 164 h 177"/>
                  <a:gd name="T38" fmla="*/ 217 w 283"/>
                  <a:gd name="T39" fmla="*/ 164 h 177"/>
                  <a:gd name="T40" fmla="*/ 222 w 283"/>
                  <a:gd name="T41" fmla="*/ 151 h 177"/>
                  <a:gd name="T42" fmla="*/ 256 w 283"/>
                  <a:gd name="T43" fmla="*/ 151 h 177"/>
                  <a:gd name="T44" fmla="*/ 273 w 283"/>
                  <a:gd name="T45" fmla="*/ 177 h 177"/>
                  <a:gd name="T46" fmla="*/ 283 w 283"/>
                  <a:gd name="T47" fmla="*/ 172 h 177"/>
                  <a:gd name="T48" fmla="*/ 283 w 283"/>
                  <a:gd name="T49" fmla="*/ 137 h 177"/>
                  <a:gd name="T50" fmla="*/ 255 w 283"/>
                  <a:gd name="T51" fmla="*/ 136 h 177"/>
                  <a:gd name="T52" fmla="*/ 214 w 283"/>
                  <a:gd name="T53" fmla="*/ 118 h 177"/>
                  <a:gd name="T54" fmla="*/ 226 w 283"/>
                  <a:gd name="T55" fmla="*/ 82 h 1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283" h="177">
                    <a:moveTo>
                      <a:pt x="226" y="82"/>
                    </a:moveTo>
                    <a:lnTo>
                      <a:pt x="226" y="57"/>
                    </a:lnTo>
                    <a:lnTo>
                      <a:pt x="226" y="55"/>
                    </a:lnTo>
                    <a:lnTo>
                      <a:pt x="189" y="19"/>
                    </a:lnTo>
                    <a:lnTo>
                      <a:pt x="151" y="0"/>
                    </a:lnTo>
                    <a:lnTo>
                      <a:pt x="107" y="0"/>
                    </a:lnTo>
                    <a:lnTo>
                      <a:pt x="107" y="18"/>
                    </a:lnTo>
                    <a:lnTo>
                      <a:pt x="55" y="54"/>
                    </a:lnTo>
                    <a:lnTo>
                      <a:pt x="22" y="54"/>
                    </a:lnTo>
                    <a:lnTo>
                      <a:pt x="0" y="82"/>
                    </a:lnTo>
                    <a:lnTo>
                      <a:pt x="2" y="98"/>
                    </a:lnTo>
                    <a:lnTo>
                      <a:pt x="17" y="110"/>
                    </a:lnTo>
                    <a:lnTo>
                      <a:pt x="50" y="110"/>
                    </a:lnTo>
                    <a:lnTo>
                      <a:pt x="50" y="123"/>
                    </a:lnTo>
                    <a:lnTo>
                      <a:pt x="88" y="137"/>
                    </a:lnTo>
                    <a:lnTo>
                      <a:pt x="119" y="169"/>
                    </a:lnTo>
                    <a:lnTo>
                      <a:pt x="152" y="169"/>
                    </a:lnTo>
                    <a:lnTo>
                      <a:pt x="179" y="169"/>
                    </a:lnTo>
                    <a:lnTo>
                      <a:pt x="179" y="164"/>
                    </a:lnTo>
                    <a:lnTo>
                      <a:pt x="217" y="164"/>
                    </a:lnTo>
                    <a:lnTo>
                      <a:pt x="222" y="151"/>
                    </a:lnTo>
                    <a:lnTo>
                      <a:pt x="256" y="151"/>
                    </a:lnTo>
                    <a:lnTo>
                      <a:pt x="273" y="177"/>
                    </a:lnTo>
                    <a:lnTo>
                      <a:pt x="283" y="172"/>
                    </a:lnTo>
                    <a:lnTo>
                      <a:pt x="283" y="137"/>
                    </a:lnTo>
                    <a:lnTo>
                      <a:pt x="255" y="136"/>
                    </a:lnTo>
                    <a:lnTo>
                      <a:pt x="214" y="118"/>
                    </a:lnTo>
                    <a:lnTo>
                      <a:pt x="226" y="8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6" name="Freeform 359">
                <a:extLst>
                  <a:ext uri="{FF2B5EF4-FFF2-40B4-BE49-F238E27FC236}">
                    <a16:creationId xmlns:a16="http://schemas.microsoft.com/office/drawing/2014/main" id="{8D292BEC-AEC8-06AB-25F2-FAA3F3059C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38" y="131"/>
                <a:ext cx="265" cy="418"/>
              </a:xfrm>
              <a:custGeom>
                <a:avLst/>
                <a:gdLst>
                  <a:gd name="T0" fmla="*/ 214 w 265"/>
                  <a:gd name="T1" fmla="*/ 3 h 418"/>
                  <a:gd name="T2" fmla="*/ 214 w 265"/>
                  <a:gd name="T3" fmla="*/ 3 h 418"/>
                  <a:gd name="T4" fmla="*/ 203 w 265"/>
                  <a:gd name="T5" fmla="*/ 15 h 418"/>
                  <a:gd name="T6" fmla="*/ 86 w 265"/>
                  <a:gd name="T7" fmla="*/ 80 h 418"/>
                  <a:gd name="T8" fmla="*/ 69 w 265"/>
                  <a:gd name="T9" fmla="*/ 97 h 418"/>
                  <a:gd name="T10" fmla="*/ 69 w 265"/>
                  <a:gd name="T11" fmla="*/ 132 h 418"/>
                  <a:gd name="T12" fmla="*/ 0 w 265"/>
                  <a:gd name="T13" fmla="*/ 144 h 418"/>
                  <a:gd name="T14" fmla="*/ 0 w 265"/>
                  <a:gd name="T15" fmla="*/ 170 h 418"/>
                  <a:gd name="T16" fmla="*/ 16 w 265"/>
                  <a:gd name="T17" fmla="*/ 182 h 418"/>
                  <a:gd name="T18" fmla="*/ 9 w 265"/>
                  <a:gd name="T19" fmla="*/ 217 h 418"/>
                  <a:gd name="T20" fmla="*/ 23 w 265"/>
                  <a:gd name="T21" fmla="*/ 245 h 418"/>
                  <a:gd name="T22" fmla="*/ 94 w 265"/>
                  <a:gd name="T23" fmla="*/ 292 h 418"/>
                  <a:gd name="T24" fmla="*/ 94 w 265"/>
                  <a:gd name="T25" fmla="*/ 302 h 418"/>
                  <a:gd name="T26" fmla="*/ 184 w 265"/>
                  <a:gd name="T27" fmla="*/ 358 h 418"/>
                  <a:gd name="T28" fmla="*/ 166 w 265"/>
                  <a:gd name="T29" fmla="*/ 379 h 418"/>
                  <a:gd name="T30" fmla="*/ 166 w 265"/>
                  <a:gd name="T31" fmla="*/ 395 h 418"/>
                  <a:gd name="T32" fmla="*/ 201 w 265"/>
                  <a:gd name="T33" fmla="*/ 395 h 418"/>
                  <a:gd name="T34" fmla="*/ 217 w 265"/>
                  <a:gd name="T35" fmla="*/ 418 h 418"/>
                  <a:gd name="T36" fmla="*/ 228 w 265"/>
                  <a:gd name="T37" fmla="*/ 418 h 418"/>
                  <a:gd name="T38" fmla="*/ 228 w 265"/>
                  <a:gd name="T39" fmla="*/ 393 h 418"/>
                  <a:gd name="T40" fmla="*/ 245 w 265"/>
                  <a:gd name="T41" fmla="*/ 374 h 418"/>
                  <a:gd name="T42" fmla="*/ 245 w 265"/>
                  <a:gd name="T43" fmla="*/ 267 h 418"/>
                  <a:gd name="T44" fmla="*/ 265 w 265"/>
                  <a:gd name="T45" fmla="*/ 247 h 418"/>
                  <a:gd name="T46" fmla="*/ 232 w 265"/>
                  <a:gd name="T47" fmla="*/ 247 h 418"/>
                  <a:gd name="T48" fmla="*/ 201 w 265"/>
                  <a:gd name="T49" fmla="*/ 215 h 418"/>
                  <a:gd name="T50" fmla="*/ 163 w 265"/>
                  <a:gd name="T51" fmla="*/ 201 h 418"/>
                  <a:gd name="T52" fmla="*/ 163 w 265"/>
                  <a:gd name="T53" fmla="*/ 188 h 418"/>
                  <a:gd name="T54" fmla="*/ 130 w 265"/>
                  <a:gd name="T55" fmla="*/ 188 h 418"/>
                  <a:gd name="T56" fmla="*/ 115 w 265"/>
                  <a:gd name="T57" fmla="*/ 176 h 418"/>
                  <a:gd name="T58" fmla="*/ 113 w 265"/>
                  <a:gd name="T59" fmla="*/ 160 h 418"/>
                  <a:gd name="T60" fmla="*/ 135 w 265"/>
                  <a:gd name="T61" fmla="*/ 132 h 418"/>
                  <a:gd name="T62" fmla="*/ 168 w 265"/>
                  <a:gd name="T63" fmla="*/ 132 h 418"/>
                  <a:gd name="T64" fmla="*/ 220 w 265"/>
                  <a:gd name="T65" fmla="*/ 96 h 418"/>
                  <a:gd name="T66" fmla="*/ 220 w 265"/>
                  <a:gd name="T67" fmla="*/ 78 h 418"/>
                  <a:gd name="T68" fmla="*/ 220 w 265"/>
                  <a:gd name="T69" fmla="*/ 59 h 418"/>
                  <a:gd name="T70" fmla="*/ 256 w 265"/>
                  <a:gd name="T71" fmla="*/ 25 h 418"/>
                  <a:gd name="T72" fmla="*/ 256 w 265"/>
                  <a:gd name="T73" fmla="*/ 19 h 418"/>
                  <a:gd name="T74" fmla="*/ 239 w 265"/>
                  <a:gd name="T75" fmla="*/ 0 h 418"/>
                  <a:gd name="T76" fmla="*/ 214 w 265"/>
                  <a:gd name="T77" fmla="*/ 3 h 4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265" h="418">
                    <a:moveTo>
                      <a:pt x="214" y="3"/>
                    </a:moveTo>
                    <a:lnTo>
                      <a:pt x="214" y="3"/>
                    </a:lnTo>
                    <a:lnTo>
                      <a:pt x="203" y="15"/>
                    </a:lnTo>
                    <a:lnTo>
                      <a:pt x="86" y="80"/>
                    </a:lnTo>
                    <a:lnTo>
                      <a:pt x="69" y="97"/>
                    </a:lnTo>
                    <a:lnTo>
                      <a:pt x="69" y="132"/>
                    </a:lnTo>
                    <a:lnTo>
                      <a:pt x="0" y="144"/>
                    </a:lnTo>
                    <a:lnTo>
                      <a:pt x="0" y="170"/>
                    </a:lnTo>
                    <a:lnTo>
                      <a:pt x="16" y="182"/>
                    </a:lnTo>
                    <a:lnTo>
                      <a:pt x="9" y="217"/>
                    </a:lnTo>
                    <a:lnTo>
                      <a:pt x="23" y="245"/>
                    </a:lnTo>
                    <a:lnTo>
                      <a:pt x="94" y="292"/>
                    </a:lnTo>
                    <a:lnTo>
                      <a:pt x="94" y="302"/>
                    </a:lnTo>
                    <a:lnTo>
                      <a:pt x="184" y="358"/>
                    </a:lnTo>
                    <a:lnTo>
                      <a:pt x="166" y="379"/>
                    </a:lnTo>
                    <a:lnTo>
                      <a:pt x="166" y="395"/>
                    </a:lnTo>
                    <a:lnTo>
                      <a:pt x="201" y="395"/>
                    </a:lnTo>
                    <a:lnTo>
                      <a:pt x="217" y="418"/>
                    </a:lnTo>
                    <a:lnTo>
                      <a:pt x="228" y="418"/>
                    </a:lnTo>
                    <a:lnTo>
                      <a:pt x="228" y="393"/>
                    </a:lnTo>
                    <a:lnTo>
                      <a:pt x="245" y="374"/>
                    </a:lnTo>
                    <a:lnTo>
                      <a:pt x="245" y="267"/>
                    </a:lnTo>
                    <a:lnTo>
                      <a:pt x="265" y="247"/>
                    </a:lnTo>
                    <a:lnTo>
                      <a:pt x="232" y="247"/>
                    </a:lnTo>
                    <a:lnTo>
                      <a:pt x="201" y="215"/>
                    </a:lnTo>
                    <a:lnTo>
                      <a:pt x="163" y="201"/>
                    </a:lnTo>
                    <a:lnTo>
                      <a:pt x="163" y="188"/>
                    </a:lnTo>
                    <a:lnTo>
                      <a:pt x="130" y="188"/>
                    </a:lnTo>
                    <a:lnTo>
                      <a:pt x="115" y="176"/>
                    </a:lnTo>
                    <a:lnTo>
                      <a:pt x="113" y="160"/>
                    </a:lnTo>
                    <a:lnTo>
                      <a:pt x="135" y="132"/>
                    </a:lnTo>
                    <a:lnTo>
                      <a:pt x="168" y="132"/>
                    </a:lnTo>
                    <a:lnTo>
                      <a:pt x="220" y="96"/>
                    </a:lnTo>
                    <a:lnTo>
                      <a:pt x="220" y="78"/>
                    </a:lnTo>
                    <a:lnTo>
                      <a:pt x="220" y="59"/>
                    </a:lnTo>
                    <a:lnTo>
                      <a:pt x="256" y="25"/>
                    </a:lnTo>
                    <a:lnTo>
                      <a:pt x="256" y="19"/>
                    </a:lnTo>
                    <a:lnTo>
                      <a:pt x="239" y="0"/>
                    </a:lnTo>
                    <a:lnTo>
                      <a:pt x="214" y="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7" name="Freeform 360">
                <a:extLst>
                  <a:ext uri="{FF2B5EF4-FFF2-40B4-BE49-F238E27FC236}">
                    <a16:creationId xmlns:a16="http://schemas.microsoft.com/office/drawing/2014/main" id="{BDB19808-6987-24FC-9B66-99CF47502D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23" y="39"/>
                <a:ext cx="396" cy="350"/>
              </a:xfrm>
              <a:custGeom>
                <a:avLst/>
                <a:gdLst>
                  <a:gd name="T0" fmla="*/ 366 w 396"/>
                  <a:gd name="T1" fmla="*/ 35 h 350"/>
                  <a:gd name="T2" fmla="*/ 365 w 396"/>
                  <a:gd name="T3" fmla="*/ 13 h 350"/>
                  <a:gd name="T4" fmla="*/ 346 w 396"/>
                  <a:gd name="T5" fmla="*/ 13 h 350"/>
                  <a:gd name="T6" fmla="*/ 322 w 396"/>
                  <a:gd name="T7" fmla="*/ 0 h 350"/>
                  <a:gd name="T8" fmla="*/ 302 w 396"/>
                  <a:gd name="T9" fmla="*/ 29 h 350"/>
                  <a:gd name="T10" fmla="*/ 286 w 396"/>
                  <a:gd name="T11" fmla="*/ 32 h 350"/>
                  <a:gd name="T12" fmla="*/ 267 w 396"/>
                  <a:gd name="T13" fmla="*/ 48 h 350"/>
                  <a:gd name="T14" fmla="*/ 238 w 396"/>
                  <a:gd name="T15" fmla="*/ 88 h 350"/>
                  <a:gd name="T16" fmla="*/ 200 w 396"/>
                  <a:gd name="T17" fmla="*/ 88 h 350"/>
                  <a:gd name="T18" fmla="*/ 181 w 396"/>
                  <a:gd name="T19" fmla="*/ 98 h 350"/>
                  <a:gd name="T20" fmla="*/ 159 w 396"/>
                  <a:gd name="T21" fmla="*/ 93 h 350"/>
                  <a:gd name="T22" fmla="*/ 131 w 396"/>
                  <a:gd name="T23" fmla="*/ 57 h 350"/>
                  <a:gd name="T24" fmla="*/ 115 w 396"/>
                  <a:gd name="T25" fmla="*/ 57 h 350"/>
                  <a:gd name="T26" fmla="*/ 101 w 396"/>
                  <a:gd name="T27" fmla="*/ 79 h 350"/>
                  <a:gd name="T28" fmla="*/ 79 w 396"/>
                  <a:gd name="T29" fmla="*/ 76 h 350"/>
                  <a:gd name="T30" fmla="*/ 79 w 396"/>
                  <a:gd name="T31" fmla="*/ 51 h 350"/>
                  <a:gd name="T32" fmla="*/ 71 w 396"/>
                  <a:gd name="T33" fmla="*/ 52 h 350"/>
                  <a:gd name="T34" fmla="*/ 3 w 396"/>
                  <a:gd name="T35" fmla="*/ 57 h 350"/>
                  <a:gd name="T36" fmla="*/ 0 w 396"/>
                  <a:gd name="T37" fmla="*/ 79 h 350"/>
                  <a:gd name="T38" fmla="*/ 29 w 396"/>
                  <a:gd name="T39" fmla="*/ 95 h 350"/>
                  <a:gd name="T40" fmla="*/ 29 w 396"/>
                  <a:gd name="T41" fmla="*/ 95 h 350"/>
                  <a:gd name="T42" fmla="*/ 54 w 396"/>
                  <a:gd name="T43" fmla="*/ 92 h 350"/>
                  <a:gd name="T44" fmla="*/ 71 w 396"/>
                  <a:gd name="T45" fmla="*/ 111 h 350"/>
                  <a:gd name="T46" fmla="*/ 71 w 396"/>
                  <a:gd name="T47" fmla="*/ 117 h 350"/>
                  <a:gd name="T48" fmla="*/ 35 w 396"/>
                  <a:gd name="T49" fmla="*/ 151 h 350"/>
                  <a:gd name="T50" fmla="*/ 35 w 396"/>
                  <a:gd name="T51" fmla="*/ 170 h 350"/>
                  <a:gd name="T52" fmla="*/ 79 w 396"/>
                  <a:gd name="T53" fmla="*/ 170 h 350"/>
                  <a:gd name="T54" fmla="*/ 117 w 396"/>
                  <a:gd name="T55" fmla="*/ 189 h 350"/>
                  <a:gd name="T56" fmla="*/ 154 w 396"/>
                  <a:gd name="T57" fmla="*/ 225 h 350"/>
                  <a:gd name="T58" fmla="*/ 154 w 396"/>
                  <a:gd name="T59" fmla="*/ 227 h 350"/>
                  <a:gd name="T60" fmla="*/ 170 w 396"/>
                  <a:gd name="T61" fmla="*/ 243 h 350"/>
                  <a:gd name="T62" fmla="*/ 233 w 396"/>
                  <a:gd name="T63" fmla="*/ 274 h 350"/>
                  <a:gd name="T64" fmla="*/ 255 w 396"/>
                  <a:gd name="T65" fmla="*/ 246 h 350"/>
                  <a:gd name="T66" fmla="*/ 271 w 396"/>
                  <a:gd name="T67" fmla="*/ 262 h 350"/>
                  <a:gd name="T68" fmla="*/ 318 w 396"/>
                  <a:gd name="T69" fmla="*/ 299 h 350"/>
                  <a:gd name="T70" fmla="*/ 365 w 396"/>
                  <a:gd name="T71" fmla="*/ 350 h 350"/>
                  <a:gd name="T72" fmla="*/ 362 w 396"/>
                  <a:gd name="T73" fmla="*/ 279 h 350"/>
                  <a:gd name="T74" fmla="*/ 371 w 396"/>
                  <a:gd name="T75" fmla="*/ 268 h 350"/>
                  <a:gd name="T76" fmla="*/ 371 w 396"/>
                  <a:gd name="T77" fmla="*/ 247 h 350"/>
                  <a:gd name="T78" fmla="*/ 357 w 396"/>
                  <a:gd name="T79" fmla="*/ 236 h 350"/>
                  <a:gd name="T80" fmla="*/ 354 w 396"/>
                  <a:gd name="T81" fmla="*/ 194 h 350"/>
                  <a:gd name="T82" fmla="*/ 373 w 396"/>
                  <a:gd name="T83" fmla="*/ 166 h 350"/>
                  <a:gd name="T84" fmla="*/ 373 w 396"/>
                  <a:gd name="T85" fmla="*/ 151 h 350"/>
                  <a:gd name="T86" fmla="*/ 396 w 396"/>
                  <a:gd name="T87" fmla="*/ 144 h 350"/>
                  <a:gd name="T88" fmla="*/ 373 w 396"/>
                  <a:gd name="T89" fmla="*/ 107 h 350"/>
                  <a:gd name="T90" fmla="*/ 376 w 396"/>
                  <a:gd name="T91" fmla="*/ 92 h 350"/>
                  <a:gd name="T92" fmla="*/ 355 w 396"/>
                  <a:gd name="T93" fmla="*/ 76 h 350"/>
                  <a:gd name="T94" fmla="*/ 355 w 396"/>
                  <a:gd name="T95" fmla="*/ 44 h 350"/>
                  <a:gd name="T96" fmla="*/ 366 w 396"/>
                  <a:gd name="T97" fmla="*/ 35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396" h="350">
                    <a:moveTo>
                      <a:pt x="366" y="35"/>
                    </a:moveTo>
                    <a:lnTo>
                      <a:pt x="365" y="13"/>
                    </a:lnTo>
                    <a:lnTo>
                      <a:pt x="346" y="13"/>
                    </a:lnTo>
                    <a:lnTo>
                      <a:pt x="322" y="0"/>
                    </a:lnTo>
                    <a:lnTo>
                      <a:pt x="302" y="29"/>
                    </a:lnTo>
                    <a:lnTo>
                      <a:pt x="286" y="32"/>
                    </a:lnTo>
                    <a:lnTo>
                      <a:pt x="267" y="48"/>
                    </a:lnTo>
                    <a:lnTo>
                      <a:pt x="238" y="88"/>
                    </a:lnTo>
                    <a:lnTo>
                      <a:pt x="200" y="88"/>
                    </a:lnTo>
                    <a:lnTo>
                      <a:pt x="181" y="98"/>
                    </a:lnTo>
                    <a:lnTo>
                      <a:pt x="159" y="93"/>
                    </a:lnTo>
                    <a:lnTo>
                      <a:pt x="131" y="57"/>
                    </a:lnTo>
                    <a:lnTo>
                      <a:pt x="115" y="57"/>
                    </a:lnTo>
                    <a:lnTo>
                      <a:pt x="101" y="79"/>
                    </a:lnTo>
                    <a:lnTo>
                      <a:pt x="79" y="76"/>
                    </a:lnTo>
                    <a:lnTo>
                      <a:pt x="79" y="51"/>
                    </a:lnTo>
                    <a:lnTo>
                      <a:pt x="71" y="52"/>
                    </a:lnTo>
                    <a:lnTo>
                      <a:pt x="3" y="57"/>
                    </a:lnTo>
                    <a:lnTo>
                      <a:pt x="0" y="79"/>
                    </a:lnTo>
                    <a:lnTo>
                      <a:pt x="29" y="95"/>
                    </a:lnTo>
                    <a:lnTo>
                      <a:pt x="29" y="95"/>
                    </a:lnTo>
                    <a:lnTo>
                      <a:pt x="54" y="92"/>
                    </a:lnTo>
                    <a:lnTo>
                      <a:pt x="71" y="111"/>
                    </a:lnTo>
                    <a:lnTo>
                      <a:pt x="71" y="117"/>
                    </a:lnTo>
                    <a:lnTo>
                      <a:pt x="35" y="151"/>
                    </a:lnTo>
                    <a:lnTo>
                      <a:pt x="35" y="170"/>
                    </a:lnTo>
                    <a:lnTo>
                      <a:pt x="79" y="170"/>
                    </a:lnTo>
                    <a:lnTo>
                      <a:pt x="117" y="189"/>
                    </a:lnTo>
                    <a:lnTo>
                      <a:pt x="154" y="225"/>
                    </a:lnTo>
                    <a:lnTo>
                      <a:pt x="154" y="227"/>
                    </a:lnTo>
                    <a:lnTo>
                      <a:pt x="170" y="243"/>
                    </a:lnTo>
                    <a:lnTo>
                      <a:pt x="233" y="274"/>
                    </a:lnTo>
                    <a:lnTo>
                      <a:pt x="255" y="246"/>
                    </a:lnTo>
                    <a:lnTo>
                      <a:pt x="271" y="262"/>
                    </a:lnTo>
                    <a:lnTo>
                      <a:pt x="318" y="299"/>
                    </a:lnTo>
                    <a:lnTo>
                      <a:pt x="365" y="350"/>
                    </a:lnTo>
                    <a:lnTo>
                      <a:pt x="362" y="279"/>
                    </a:lnTo>
                    <a:lnTo>
                      <a:pt x="371" y="268"/>
                    </a:lnTo>
                    <a:lnTo>
                      <a:pt x="371" y="247"/>
                    </a:lnTo>
                    <a:lnTo>
                      <a:pt x="357" y="236"/>
                    </a:lnTo>
                    <a:lnTo>
                      <a:pt x="354" y="194"/>
                    </a:lnTo>
                    <a:lnTo>
                      <a:pt x="373" y="166"/>
                    </a:lnTo>
                    <a:lnTo>
                      <a:pt x="373" y="151"/>
                    </a:lnTo>
                    <a:lnTo>
                      <a:pt x="396" y="144"/>
                    </a:lnTo>
                    <a:lnTo>
                      <a:pt x="373" y="107"/>
                    </a:lnTo>
                    <a:lnTo>
                      <a:pt x="376" y="92"/>
                    </a:lnTo>
                    <a:lnTo>
                      <a:pt x="355" y="76"/>
                    </a:lnTo>
                    <a:lnTo>
                      <a:pt x="355" y="44"/>
                    </a:lnTo>
                    <a:lnTo>
                      <a:pt x="366" y="3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8" name="Freeform 361">
                <a:extLst>
                  <a:ext uri="{FF2B5EF4-FFF2-40B4-BE49-F238E27FC236}">
                    <a16:creationId xmlns:a16="http://schemas.microsoft.com/office/drawing/2014/main" id="{3EF306D2-AD64-E91C-8A5D-8F5242DCC2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3" y="266"/>
                <a:ext cx="350" cy="338"/>
              </a:xfrm>
              <a:custGeom>
                <a:avLst/>
                <a:gdLst>
                  <a:gd name="T0" fmla="*/ 195 w 350"/>
                  <a:gd name="T1" fmla="*/ 19 h 338"/>
                  <a:gd name="T2" fmla="*/ 173 w 350"/>
                  <a:gd name="T3" fmla="*/ 47 h 338"/>
                  <a:gd name="T4" fmla="*/ 110 w 350"/>
                  <a:gd name="T5" fmla="*/ 16 h 338"/>
                  <a:gd name="T6" fmla="*/ 94 w 350"/>
                  <a:gd name="T7" fmla="*/ 0 h 338"/>
                  <a:gd name="T8" fmla="*/ 94 w 350"/>
                  <a:gd name="T9" fmla="*/ 25 h 338"/>
                  <a:gd name="T10" fmla="*/ 82 w 350"/>
                  <a:gd name="T11" fmla="*/ 61 h 338"/>
                  <a:gd name="T12" fmla="*/ 123 w 350"/>
                  <a:gd name="T13" fmla="*/ 79 h 338"/>
                  <a:gd name="T14" fmla="*/ 151 w 350"/>
                  <a:gd name="T15" fmla="*/ 80 h 338"/>
                  <a:gd name="T16" fmla="*/ 151 w 350"/>
                  <a:gd name="T17" fmla="*/ 115 h 338"/>
                  <a:gd name="T18" fmla="*/ 141 w 350"/>
                  <a:gd name="T19" fmla="*/ 120 h 338"/>
                  <a:gd name="T20" fmla="*/ 124 w 350"/>
                  <a:gd name="T21" fmla="*/ 94 h 338"/>
                  <a:gd name="T22" fmla="*/ 90 w 350"/>
                  <a:gd name="T23" fmla="*/ 94 h 338"/>
                  <a:gd name="T24" fmla="*/ 85 w 350"/>
                  <a:gd name="T25" fmla="*/ 107 h 338"/>
                  <a:gd name="T26" fmla="*/ 47 w 350"/>
                  <a:gd name="T27" fmla="*/ 107 h 338"/>
                  <a:gd name="T28" fmla="*/ 47 w 350"/>
                  <a:gd name="T29" fmla="*/ 112 h 338"/>
                  <a:gd name="T30" fmla="*/ 20 w 350"/>
                  <a:gd name="T31" fmla="*/ 112 h 338"/>
                  <a:gd name="T32" fmla="*/ 0 w 350"/>
                  <a:gd name="T33" fmla="*/ 132 h 338"/>
                  <a:gd name="T34" fmla="*/ 0 w 350"/>
                  <a:gd name="T35" fmla="*/ 239 h 338"/>
                  <a:gd name="T36" fmla="*/ 2 w 350"/>
                  <a:gd name="T37" fmla="*/ 238 h 338"/>
                  <a:gd name="T38" fmla="*/ 28 w 350"/>
                  <a:gd name="T39" fmla="*/ 239 h 338"/>
                  <a:gd name="T40" fmla="*/ 42 w 350"/>
                  <a:gd name="T41" fmla="*/ 269 h 338"/>
                  <a:gd name="T42" fmla="*/ 108 w 350"/>
                  <a:gd name="T43" fmla="*/ 290 h 338"/>
                  <a:gd name="T44" fmla="*/ 138 w 350"/>
                  <a:gd name="T45" fmla="*/ 290 h 338"/>
                  <a:gd name="T46" fmla="*/ 160 w 350"/>
                  <a:gd name="T47" fmla="*/ 266 h 338"/>
                  <a:gd name="T48" fmla="*/ 174 w 350"/>
                  <a:gd name="T49" fmla="*/ 263 h 338"/>
                  <a:gd name="T50" fmla="*/ 185 w 350"/>
                  <a:gd name="T51" fmla="*/ 269 h 338"/>
                  <a:gd name="T52" fmla="*/ 214 w 350"/>
                  <a:gd name="T53" fmla="*/ 268 h 338"/>
                  <a:gd name="T54" fmla="*/ 217 w 350"/>
                  <a:gd name="T55" fmla="*/ 282 h 338"/>
                  <a:gd name="T56" fmla="*/ 240 w 350"/>
                  <a:gd name="T57" fmla="*/ 313 h 338"/>
                  <a:gd name="T58" fmla="*/ 267 w 350"/>
                  <a:gd name="T59" fmla="*/ 338 h 338"/>
                  <a:gd name="T60" fmla="*/ 286 w 350"/>
                  <a:gd name="T61" fmla="*/ 338 h 338"/>
                  <a:gd name="T62" fmla="*/ 303 w 350"/>
                  <a:gd name="T63" fmla="*/ 313 h 338"/>
                  <a:gd name="T64" fmla="*/ 327 w 350"/>
                  <a:gd name="T65" fmla="*/ 296 h 338"/>
                  <a:gd name="T66" fmla="*/ 327 w 350"/>
                  <a:gd name="T67" fmla="*/ 282 h 338"/>
                  <a:gd name="T68" fmla="*/ 310 w 350"/>
                  <a:gd name="T69" fmla="*/ 271 h 338"/>
                  <a:gd name="T70" fmla="*/ 313 w 350"/>
                  <a:gd name="T71" fmla="*/ 247 h 338"/>
                  <a:gd name="T72" fmla="*/ 325 w 350"/>
                  <a:gd name="T73" fmla="*/ 230 h 338"/>
                  <a:gd name="T74" fmla="*/ 341 w 350"/>
                  <a:gd name="T75" fmla="*/ 227 h 338"/>
                  <a:gd name="T76" fmla="*/ 350 w 350"/>
                  <a:gd name="T77" fmla="*/ 209 h 338"/>
                  <a:gd name="T78" fmla="*/ 328 w 350"/>
                  <a:gd name="T79" fmla="*/ 179 h 338"/>
                  <a:gd name="T80" fmla="*/ 328 w 350"/>
                  <a:gd name="T81" fmla="*/ 157 h 338"/>
                  <a:gd name="T82" fmla="*/ 305 w 350"/>
                  <a:gd name="T83" fmla="*/ 123 h 338"/>
                  <a:gd name="T84" fmla="*/ 258 w 350"/>
                  <a:gd name="T85" fmla="*/ 72 h 338"/>
                  <a:gd name="T86" fmla="*/ 211 w 350"/>
                  <a:gd name="T87" fmla="*/ 35 h 338"/>
                  <a:gd name="T88" fmla="*/ 195 w 350"/>
                  <a:gd name="T89" fmla="*/ 19 h 3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350" h="338">
                    <a:moveTo>
                      <a:pt x="195" y="19"/>
                    </a:moveTo>
                    <a:lnTo>
                      <a:pt x="173" y="47"/>
                    </a:lnTo>
                    <a:lnTo>
                      <a:pt x="110" y="16"/>
                    </a:lnTo>
                    <a:lnTo>
                      <a:pt x="94" y="0"/>
                    </a:lnTo>
                    <a:lnTo>
                      <a:pt x="94" y="25"/>
                    </a:lnTo>
                    <a:lnTo>
                      <a:pt x="82" y="61"/>
                    </a:lnTo>
                    <a:lnTo>
                      <a:pt x="123" y="79"/>
                    </a:lnTo>
                    <a:lnTo>
                      <a:pt x="151" y="80"/>
                    </a:lnTo>
                    <a:lnTo>
                      <a:pt x="151" y="115"/>
                    </a:lnTo>
                    <a:lnTo>
                      <a:pt x="141" y="120"/>
                    </a:lnTo>
                    <a:lnTo>
                      <a:pt x="124" y="94"/>
                    </a:lnTo>
                    <a:lnTo>
                      <a:pt x="90" y="94"/>
                    </a:lnTo>
                    <a:lnTo>
                      <a:pt x="85" y="107"/>
                    </a:lnTo>
                    <a:lnTo>
                      <a:pt x="47" y="107"/>
                    </a:lnTo>
                    <a:lnTo>
                      <a:pt x="47" y="112"/>
                    </a:lnTo>
                    <a:lnTo>
                      <a:pt x="20" y="112"/>
                    </a:lnTo>
                    <a:lnTo>
                      <a:pt x="0" y="132"/>
                    </a:lnTo>
                    <a:lnTo>
                      <a:pt x="0" y="239"/>
                    </a:lnTo>
                    <a:lnTo>
                      <a:pt x="2" y="238"/>
                    </a:lnTo>
                    <a:lnTo>
                      <a:pt x="28" y="239"/>
                    </a:lnTo>
                    <a:lnTo>
                      <a:pt x="42" y="269"/>
                    </a:lnTo>
                    <a:lnTo>
                      <a:pt x="108" y="290"/>
                    </a:lnTo>
                    <a:lnTo>
                      <a:pt x="138" y="290"/>
                    </a:lnTo>
                    <a:lnTo>
                      <a:pt x="160" y="266"/>
                    </a:lnTo>
                    <a:lnTo>
                      <a:pt x="174" y="263"/>
                    </a:lnTo>
                    <a:lnTo>
                      <a:pt x="185" y="269"/>
                    </a:lnTo>
                    <a:lnTo>
                      <a:pt x="214" y="268"/>
                    </a:lnTo>
                    <a:lnTo>
                      <a:pt x="217" y="282"/>
                    </a:lnTo>
                    <a:lnTo>
                      <a:pt x="240" y="313"/>
                    </a:lnTo>
                    <a:lnTo>
                      <a:pt x="267" y="338"/>
                    </a:lnTo>
                    <a:lnTo>
                      <a:pt x="286" y="338"/>
                    </a:lnTo>
                    <a:lnTo>
                      <a:pt x="303" y="313"/>
                    </a:lnTo>
                    <a:lnTo>
                      <a:pt x="327" y="296"/>
                    </a:lnTo>
                    <a:lnTo>
                      <a:pt x="327" y="282"/>
                    </a:lnTo>
                    <a:lnTo>
                      <a:pt x="310" y="271"/>
                    </a:lnTo>
                    <a:lnTo>
                      <a:pt x="313" y="247"/>
                    </a:lnTo>
                    <a:lnTo>
                      <a:pt x="325" y="230"/>
                    </a:lnTo>
                    <a:lnTo>
                      <a:pt x="341" y="227"/>
                    </a:lnTo>
                    <a:lnTo>
                      <a:pt x="350" y="209"/>
                    </a:lnTo>
                    <a:lnTo>
                      <a:pt x="328" y="179"/>
                    </a:lnTo>
                    <a:lnTo>
                      <a:pt x="328" y="157"/>
                    </a:lnTo>
                    <a:lnTo>
                      <a:pt x="305" y="123"/>
                    </a:lnTo>
                    <a:lnTo>
                      <a:pt x="258" y="72"/>
                    </a:lnTo>
                    <a:lnTo>
                      <a:pt x="211" y="35"/>
                    </a:lnTo>
                    <a:lnTo>
                      <a:pt x="195" y="1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9" name="Freeform 362">
                <a:extLst>
                  <a:ext uri="{FF2B5EF4-FFF2-40B4-BE49-F238E27FC236}">
                    <a16:creationId xmlns:a16="http://schemas.microsoft.com/office/drawing/2014/main" id="{ADAB3BB2-2C56-BC19-2AA2-27BDF1E682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3" y="378"/>
                <a:ext cx="20" cy="127"/>
              </a:xfrm>
              <a:custGeom>
                <a:avLst/>
                <a:gdLst>
                  <a:gd name="T0" fmla="*/ 0 w 20"/>
                  <a:gd name="T1" fmla="*/ 127 h 127"/>
                  <a:gd name="T2" fmla="*/ 0 w 20"/>
                  <a:gd name="T3" fmla="*/ 20 h 127"/>
                  <a:gd name="T4" fmla="*/ 20 w 20"/>
                  <a:gd name="T5" fmla="*/ 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0" h="127">
                    <a:moveTo>
                      <a:pt x="0" y="127"/>
                    </a:moveTo>
                    <a:lnTo>
                      <a:pt x="0" y="20"/>
                    </a:lnTo>
                    <a:lnTo>
                      <a:pt x="20" y="0"/>
                    </a:lnTo>
                  </a:path>
                </a:pathLst>
              </a:custGeom>
              <a:noFill/>
              <a:ln w="4763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0" name="Freeform 363">
                <a:extLst>
                  <a:ext uri="{FF2B5EF4-FFF2-40B4-BE49-F238E27FC236}">
                    <a16:creationId xmlns:a16="http://schemas.microsoft.com/office/drawing/2014/main" id="{A46867F1-FD9B-CC69-41B4-EEC63D4F3C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2" y="131"/>
                <a:ext cx="42" cy="78"/>
              </a:xfrm>
              <a:custGeom>
                <a:avLst/>
                <a:gdLst>
                  <a:gd name="T0" fmla="*/ 6 w 42"/>
                  <a:gd name="T1" fmla="*/ 78 h 78"/>
                  <a:gd name="T2" fmla="*/ 6 w 42"/>
                  <a:gd name="T3" fmla="*/ 59 h 78"/>
                  <a:gd name="T4" fmla="*/ 42 w 42"/>
                  <a:gd name="T5" fmla="*/ 25 h 78"/>
                  <a:gd name="T6" fmla="*/ 42 w 42"/>
                  <a:gd name="T7" fmla="*/ 19 h 78"/>
                  <a:gd name="T8" fmla="*/ 25 w 42"/>
                  <a:gd name="T9" fmla="*/ 0 h 78"/>
                  <a:gd name="T10" fmla="*/ 0 w 42"/>
                  <a:gd name="T11" fmla="*/ 3 h 78"/>
                  <a:gd name="T12" fmla="*/ 0 w 42"/>
                  <a:gd name="T13" fmla="*/ 3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2" h="78">
                    <a:moveTo>
                      <a:pt x="6" y="78"/>
                    </a:moveTo>
                    <a:lnTo>
                      <a:pt x="6" y="59"/>
                    </a:lnTo>
                    <a:lnTo>
                      <a:pt x="42" y="25"/>
                    </a:lnTo>
                    <a:lnTo>
                      <a:pt x="42" y="19"/>
                    </a:lnTo>
                    <a:lnTo>
                      <a:pt x="25" y="0"/>
                    </a:lnTo>
                    <a:lnTo>
                      <a:pt x="0" y="3"/>
                    </a:lnTo>
                    <a:lnTo>
                      <a:pt x="0" y="3"/>
                    </a:lnTo>
                  </a:path>
                </a:pathLst>
              </a:custGeom>
              <a:noFill/>
              <a:ln w="4763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1" name="Freeform 364">
                <a:extLst>
                  <a:ext uri="{FF2B5EF4-FFF2-40B4-BE49-F238E27FC236}">
                    <a16:creationId xmlns:a16="http://schemas.microsoft.com/office/drawing/2014/main" id="{541DAA42-E5D2-A4FA-45EC-5F436C9E36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77" y="266"/>
                <a:ext cx="211" cy="123"/>
              </a:xfrm>
              <a:custGeom>
                <a:avLst/>
                <a:gdLst>
                  <a:gd name="T0" fmla="*/ 211 w 211"/>
                  <a:gd name="T1" fmla="*/ 123 h 123"/>
                  <a:gd name="T2" fmla="*/ 164 w 211"/>
                  <a:gd name="T3" fmla="*/ 72 h 123"/>
                  <a:gd name="T4" fmla="*/ 117 w 211"/>
                  <a:gd name="T5" fmla="*/ 35 h 123"/>
                  <a:gd name="T6" fmla="*/ 101 w 211"/>
                  <a:gd name="T7" fmla="*/ 19 h 123"/>
                  <a:gd name="T8" fmla="*/ 79 w 211"/>
                  <a:gd name="T9" fmla="*/ 47 h 123"/>
                  <a:gd name="T10" fmla="*/ 16 w 211"/>
                  <a:gd name="T11" fmla="*/ 16 h 123"/>
                  <a:gd name="T12" fmla="*/ 0 w 211"/>
                  <a:gd name="T13" fmla="*/ 0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1" h="123">
                    <a:moveTo>
                      <a:pt x="211" y="123"/>
                    </a:moveTo>
                    <a:lnTo>
                      <a:pt x="164" y="72"/>
                    </a:lnTo>
                    <a:lnTo>
                      <a:pt x="117" y="35"/>
                    </a:lnTo>
                    <a:lnTo>
                      <a:pt x="101" y="19"/>
                    </a:lnTo>
                    <a:lnTo>
                      <a:pt x="79" y="47"/>
                    </a:lnTo>
                    <a:lnTo>
                      <a:pt x="16" y="16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2" name="Freeform 365">
                <a:extLst>
                  <a:ext uri="{FF2B5EF4-FFF2-40B4-BE49-F238E27FC236}">
                    <a16:creationId xmlns:a16="http://schemas.microsoft.com/office/drawing/2014/main" id="{0102F51E-B8BD-872C-ED9B-C8144B038F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3" y="266"/>
                <a:ext cx="131" cy="120"/>
              </a:xfrm>
              <a:custGeom>
                <a:avLst/>
                <a:gdLst>
                  <a:gd name="T0" fmla="*/ 74 w 131"/>
                  <a:gd name="T1" fmla="*/ 0 h 120"/>
                  <a:gd name="T2" fmla="*/ 74 w 131"/>
                  <a:gd name="T3" fmla="*/ 25 h 120"/>
                  <a:gd name="T4" fmla="*/ 62 w 131"/>
                  <a:gd name="T5" fmla="*/ 61 h 120"/>
                  <a:gd name="T6" fmla="*/ 103 w 131"/>
                  <a:gd name="T7" fmla="*/ 79 h 120"/>
                  <a:gd name="T8" fmla="*/ 131 w 131"/>
                  <a:gd name="T9" fmla="*/ 80 h 120"/>
                  <a:gd name="T10" fmla="*/ 131 w 131"/>
                  <a:gd name="T11" fmla="*/ 115 h 120"/>
                  <a:gd name="T12" fmla="*/ 121 w 131"/>
                  <a:gd name="T13" fmla="*/ 120 h 120"/>
                  <a:gd name="T14" fmla="*/ 104 w 131"/>
                  <a:gd name="T15" fmla="*/ 94 h 120"/>
                  <a:gd name="T16" fmla="*/ 70 w 131"/>
                  <a:gd name="T17" fmla="*/ 94 h 120"/>
                  <a:gd name="T18" fmla="*/ 65 w 131"/>
                  <a:gd name="T19" fmla="*/ 107 h 120"/>
                  <a:gd name="T20" fmla="*/ 27 w 131"/>
                  <a:gd name="T21" fmla="*/ 107 h 120"/>
                  <a:gd name="T22" fmla="*/ 27 w 131"/>
                  <a:gd name="T23" fmla="*/ 112 h 120"/>
                  <a:gd name="T24" fmla="*/ 0 w 131"/>
                  <a:gd name="T25" fmla="*/ 112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1" h="120">
                    <a:moveTo>
                      <a:pt x="74" y="0"/>
                    </a:moveTo>
                    <a:lnTo>
                      <a:pt x="74" y="25"/>
                    </a:lnTo>
                    <a:lnTo>
                      <a:pt x="62" y="61"/>
                    </a:lnTo>
                    <a:lnTo>
                      <a:pt x="103" y="79"/>
                    </a:lnTo>
                    <a:lnTo>
                      <a:pt x="131" y="80"/>
                    </a:lnTo>
                    <a:lnTo>
                      <a:pt x="131" y="115"/>
                    </a:lnTo>
                    <a:lnTo>
                      <a:pt x="121" y="120"/>
                    </a:lnTo>
                    <a:lnTo>
                      <a:pt x="104" y="94"/>
                    </a:lnTo>
                    <a:lnTo>
                      <a:pt x="70" y="94"/>
                    </a:lnTo>
                    <a:lnTo>
                      <a:pt x="65" y="107"/>
                    </a:lnTo>
                    <a:lnTo>
                      <a:pt x="27" y="107"/>
                    </a:lnTo>
                    <a:lnTo>
                      <a:pt x="27" y="112"/>
                    </a:lnTo>
                    <a:lnTo>
                      <a:pt x="0" y="112"/>
                    </a:lnTo>
                  </a:path>
                </a:pathLst>
              </a:custGeom>
              <a:noFill/>
              <a:ln w="4763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3" name="Freeform 366">
                <a:extLst>
                  <a:ext uri="{FF2B5EF4-FFF2-40B4-BE49-F238E27FC236}">
                    <a16:creationId xmlns:a16="http://schemas.microsoft.com/office/drawing/2014/main" id="{726212BC-2CFA-4BAB-BE32-D8ADA55209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8" y="209"/>
                <a:ext cx="119" cy="57"/>
              </a:xfrm>
              <a:custGeom>
                <a:avLst/>
                <a:gdLst>
                  <a:gd name="T0" fmla="*/ 119 w 119"/>
                  <a:gd name="T1" fmla="*/ 57 h 57"/>
                  <a:gd name="T2" fmla="*/ 119 w 119"/>
                  <a:gd name="T3" fmla="*/ 55 h 57"/>
                  <a:gd name="T4" fmla="*/ 82 w 119"/>
                  <a:gd name="T5" fmla="*/ 19 h 57"/>
                  <a:gd name="T6" fmla="*/ 44 w 119"/>
                  <a:gd name="T7" fmla="*/ 0 h 57"/>
                  <a:gd name="T8" fmla="*/ 0 w 119"/>
                  <a:gd name="T9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" h="57">
                    <a:moveTo>
                      <a:pt x="119" y="57"/>
                    </a:moveTo>
                    <a:lnTo>
                      <a:pt x="119" y="55"/>
                    </a:lnTo>
                    <a:lnTo>
                      <a:pt x="82" y="19"/>
                    </a:lnTo>
                    <a:lnTo>
                      <a:pt x="44" y="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4" name="Freeform 367">
                <a:extLst>
                  <a:ext uri="{FF2B5EF4-FFF2-40B4-BE49-F238E27FC236}">
                    <a16:creationId xmlns:a16="http://schemas.microsoft.com/office/drawing/2014/main" id="{BD562FCD-91FF-E459-201C-5D3CC93852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51" y="209"/>
                <a:ext cx="152" cy="169"/>
              </a:xfrm>
              <a:custGeom>
                <a:avLst/>
                <a:gdLst>
                  <a:gd name="T0" fmla="*/ 152 w 152"/>
                  <a:gd name="T1" fmla="*/ 169 h 169"/>
                  <a:gd name="T2" fmla="*/ 119 w 152"/>
                  <a:gd name="T3" fmla="*/ 169 h 169"/>
                  <a:gd name="T4" fmla="*/ 88 w 152"/>
                  <a:gd name="T5" fmla="*/ 137 h 169"/>
                  <a:gd name="T6" fmla="*/ 50 w 152"/>
                  <a:gd name="T7" fmla="*/ 123 h 169"/>
                  <a:gd name="T8" fmla="*/ 50 w 152"/>
                  <a:gd name="T9" fmla="*/ 110 h 169"/>
                  <a:gd name="T10" fmla="*/ 17 w 152"/>
                  <a:gd name="T11" fmla="*/ 110 h 169"/>
                  <a:gd name="T12" fmla="*/ 2 w 152"/>
                  <a:gd name="T13" fmla="*/ 98 h 169"/>
                  <a:gd name="T14" fmla="*/ 0 w 152"/>
                  <a:gd name="T15" fmla="*/ 82 h 169"/>
                  <a:gd name="T16" fmla="*/ 22 w 152"/>
                  <a:gd name="T17" fmla="*/ 54 h 169"/>
                  <a:gd name="T18" fmla="*/ 55 w 152"/>
                  <a:gd name="T19" fmla="*/ 54 h 169"/>
                  <a:gd name="T20" fmla="*/ 107 w 152"/>
                  <a:gd name="T21" fmla="*/ 18 h 169"/>
                  <a:gd name="T22" fmla="*/ 107 w 152"/>
                  <a:gd name="T23" fmla="*/ 0 h 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52" h="169">
                    <a:moveTo>
                      <a:pt x="152" y="169"/>
                    </a:moveTo>
                    <a:lnTo>
                      <a:pt x="119" y="169"/>
                    </a:lnTo>
                    <a:lnTo>
                      <a:pt x="88" y="137"/>
                    </a:lnTo>
                    <a:lnTo>
                      <a:pt x="50" y="123"/>
                    </a:lnTo>
                    <a:lnTo>
                      <a:pt x="50" y="110"/>
                    </a:lnTo>
                    <a:lnTo>
                      <a:pt x="17" y="110"/>
                    </a:lnTo>
                    <a:lnTo>
                      <a:pt x="2" y="98"/>
                    </a:lnTo>
                    <a:lnTo>
                      <a:pt x="0" y="82"/>
                    </a:lnTo>
                    <a:lnTo>
                      <a:pt x="22" y="54"/>
                    </a:lnTo>
                    <a:lnTo>
                      <a:pt x="55" y="54"/>
                    </a:lnTo>
                    <a:lnTo>
                      <a:pt x="107" y="18"/>
                    </a:lnTo>
                    <a:lnTo>
                      <a:pt x="107" y="0"/>
                    </a:lnTo>
                  </a:path>
                </a:pathLst>
              </a:custGeom>
              <a:noFill/>
              <a:ln w="4763">
                <a:solidFill>
                  <a:srgbClr val="CCCC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5" name="Freeform 368">
                <a:extLst>
                  <a:ext uri="{FF2B5EF4-FFF2-40B4-BE49-F238E27FC236}">
                    <a16:creationId xmlns:a16="http://schemas.microsoft.com/office/drawing/2014/main" id="{06E6F76C-6CA1-BC46-8D97-69F912943D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2" y="90"/>
                <a:ext cx="36" cy="28"/>
              </a:xfrm>
              <a:custGeom>
                <a:avLst/>
                <a:gdLst>
                  <a:gd name="T0" fmla="*/ 36 w 36"/>
                  <a:gd name="T1" fmla="*/ 6 h 28"/>
                  <a:gd name="T2" fmla="*/ 22 w 36"/>
                  <a:gd name="T3" fmla="*/ 28 h 28"/>
                  <a:gd name="T4" fmla="*/ 0 w 36"/>
                  <a:gd name="T5" fmla="*/ 25 h 28"/>
                  <a:gd name="T6" fmla="*/ 0 w 36"/>
                  <a:gd name="T7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" h="28">
                    <a:moveTo>
                      <a:pt x="36" y="6"/>
                    </a:moveTo>
                    <a:lnTo>
                      <a:pt x="22" y="28"/>
                    </a:lnTo>
                    <a:lnTo>
                      <a:pt x="0" y="25"/>
                    </a:lnTo>
                    <a:lnTo>
                      <a:pt x="0" y="0"/>
                    </a:lnTo>
                  </a:path>
                </a:pathLst>
              </a:custGeom>
              <a:noFill/>
              <a:ln w="12700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6" name="Freeform 369">
                <a:extLst>
                  <a:ext uri="{FF2B5EF4-FFF2-40B4-BE49-F238E27FC236}">
                    <a16:creationId xmlns:a16="http://schemas.microsoft.com/office/drawing/2014/main" id="{5DBD9611-3CBA-4FBC-054C-9F39A0B23B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8" y="96"/>
                <a:ext cx="85" cy="41"/>
              </a:xfrm>
              <a:custGeom>
                <a:avLst/>
                <a:gdLst>
                  <a:gd name="T0" fmla="*/ 85 w 85"/>
                  <a:gd name="T1" fmla="*/ 31 h 41"/>
                  <a:gd name="T2" fmla="*/ 66 w 85"/>
                  <a:gd name="T3" fmla="*/ 41 h 41"/>
                  <a:gd name="T4" fmla="*/ 44 w 85"/>
                  <a:gd name="T5" fmla="*/ 36 h 41"/>
                  <a:gd name="T6" fmla="*/ 16 w 85"/>
                  <a:gd name="T7" fmla="*/ 0 h 41"/>
                  <a:gd name="T8" fmla="*/ 0 w 85"/>
                  <a:gd name="T9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5" h="41">
                    <a:moveTo>
                      <a:pt x="85" y="31"/>
                    </a:moveTo>
                    <a:lnTo>
                      <a:pt x="66" y="41"/>
                    </a:lnTo>
                    <a:lnTo>
                      <a:pt x="44" y="36"/>
                    </a:lnTo>
                    <a:lnTo>
                      <a:pt x="16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7" name="Freeform 370">
                <a:extLst>
                  <a:ext uri="{FF2B5EF4-FFF2-40B4-BE49-F238E27FC236}">
                    <a16:creationId xmlns:a16="http://schemas.microsoft.com/office/drawing/2014/main" id="{C85857B0-0A5E-6301-9684-740810C215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38" y="96"/>
                <a:ext cx="595" cy="508"/>
              </a:xfrm>
              <a:custGeom>
                <a:avLst/>
                <a:gdLst>
                  <a:gd name="T0" fmla="*/ 188 w 595"/>
                  <a:gd name="T1" fmla="*/ 0 h 508"/>
                  <a:gd name="T2" fmla="*/ 185 w 595"/>
                  <a:gd name="T3" fmla="*/ 22 h 508"/>
                  <a:gd name="T4" fmla="*/ 214 w 595"/>
                  <a:gd name="T5" fmla="*/ 38 h 508"/>
                  <a:gd name="T6" fmla="*/ 214 w 595"/>
                  <a:gd name="T7" fmla="*/ 38 h 508"/>
                  <a:gd name="T8" fmla="*/ 203 w 595"/>
                  <a:gd name="T9" fmla="*/ 50 h 508"/>
                  <a:gd name="T10" fmla="*/ 86 w 595"/>
                  <a:gd name="T11" fmla="*/ 115 h 508"/>
                  <a:gd name="T12" fmla="*/ 69 w 595"/>
                  <a:gd name="T13" fmla="*/ 132 h 508"/>
                  <a:gd name="T14" fmla="*/ 69 w 595"/>
                  <a:gd name="T15" fmla="*/ 167 h 508"/>
                  <a:gd name="T16" fmla="*/ 0 w 595"/>
                  <a:gd name="T17" fmla="*/ 179 h 508"/>
                  <a:gd name="T18" fmla="*/ 0 w 595"/>
                  <a:gd name="T19" fmla="*/ 205 h 508"/>
                  <a:gd name="T20" fmla="*/ 16 w 595"/>
                  <a:gd name="T21" fmla="*/ 217 h 508"/>
                  <a:gd name="T22" fmla="*/ 9 w 595"/>
                  <a:gd name="T23" fmla="*/ 252 h 508"/>
                  <a:gd name="T24" fmla="*/ 23 w 595"/>
                  <a:gd name="T25" fmla="*/ 280 h 508"/>
                  <a:gd name="T26" fmla="*/ 94 w 595"/>
                  <a:gd name="T27" fmla="*/ 327 h 508"/>
                  <a:gd name="T28" fmla="*/ 94 w 595"/>
                  <a:gd name="T29" fmla="*/ 337 h 508"/>
                  <a:gd name="T30" fmla="*/ 184 w 595"/>
                  <a:gd name="T31" fmla="*/ 393 h 508"/>
                  <a:gd name="T32" fmla="*/ 166 w 595"/>
                  <a:gd name="T33" fmla="*/ 414 h 508"/>
                  <a:gd name="T34" fmla="*/ 166 w 595"/>
                  <a:gd name="T35" fmla="*/ 430 h 508"/>
                  <a:gd name="T36" fmla="*/ 201 w 595"/>
                  <a:gd name="T37" fmla="*/ 430 h 508"/>
                  <a:gd name="T38" fmla="*/ 217 w 595"/>
                  <a:gd name="T39" fmla="*/ 453 h 508"/>
                  <a:gd name="T40" fmla="*/ 228 w 595"/>
                  <a:gd name="T41" fmla="*/ 453 h 508"/>
                  <a:gd name="T42" fmla="*/ 228 w 595"/>
                  <a:gd name="T43" fmla="*/ 428 h 508"/>
                  <a:gd name="T44" fmla="*/ 245 w 595"/>
                  <a:gd name="T45" fmla="*/ 409 h 508"/>
                  <a:gd name="T46" fmla="*/ 247 w 595"/>
                  <a:gd name="T47" fmla="*/ 408 h 508"/>
                  <a:gd name="T48" fmla="*/ 273 w 595"/>
                  <a:gd name="T49" fmla="*/ 409 h 508"/>
                  <a:gd name="T50" fmla="*/ 287 w 595"/>
                  <a:gd name="T51" fmla="*/ 439 h 508"/>
                  <a:gd name="T52" fmla="*/ 353 w 595"/>
                  <a:gd name="T53" fmla="*/ 460 h 508"/>
                  <a:gd name="T54" fmla="*/ 383 w 595"/>
                  <a:gd name="T55" fmla="*/ 460 h 508"/>
                  <a:gd name="T56" fmla="*/ 405 w 595"/>
                  <a:gd name="T57" fmla="*/ 436 h 508"/>
                  <a:gd name="T58" fmla="*/ 419 w 595"/>
                  <a:gd name="T59" fmla="*/ 433 h 508"/>
                  <a:gd name="T60" fmla="*/ 430 w 595"/>
                  <a:gd name="T61" fmla="*/ 439 h 508"/>
                  <a:gd name="T62" fmla="*/ 459 w 595"/>
                  <a:gd name="T63" fmla="*/ 438 h 508"/>
                  <a:gd name="T64" fmla="*/ 462 w 595"/>
                  <a:gd name="T65" fmla="*/ 452 h 508"/>
                  <a:gd name="T66" fmla="*/ 485 w 595"/>
                  <a:gd name="T67" fmla="*/ 483 h 508"/>
                  <a:gd name="T68" fmla="*/ 512 w 595"/>
                  <a:gd name="T69" fmla="*/ 508 h 508"/>
                  <a:gd name="T70" fmla="*/ 531 w 595"/>
                  <a:gd name="T71" fmla="*/ 508 h 508"/>
                  <a:gd name="T72" fmla="*/ 548 w 595"/>
                  <a:gd name="T73" fmla="*/ 483 h 508"/>
                  <a:gd name="T74" fmla="*/ 572 w 595"/>
                  <a:gd name="T75" fmla="*/ 466 h 508"/>
                  <a:gd name="T76" fmla="*/ 572 w 595"/>
                  <a:gd name="T77" fmla="*/ 452 h 508"/>
                  <a:gd name="T78" fmla="*/ 555 w 595"/>
                  <a:gd name="T79" fmla="*/ 441 h 508"/>
                  <a:gd name="T80" fmla="*/ 558 w 595"/>
                  <a:gd name="T81" fmla="*/ 417 h 508"/>
                  <a:gd name="T82" fmla="*/ 570 w 595"/>
                  <a:gd name="T83" fmla="*/ 400 h 508"/>
                  <a:gd name="T84" fmla="*/ 586 w 595"/>
                  <a:gd name="T85" fmla="*/ 397 h 508"/>
                  <a:gd name="T86" fmla="*/ 595 w 595"/>
                  <a:gd name="T87" fmla="*/ 379 h 508"/>
                  <a:gd name="T88" fmla="*/ 573 w 595"/>
                  <a:gd name="T89" fmla="*/ 349 h 508"/>
                  <a:gd name="T90" fmla="*/ 573 w 595"/>
                  <a:gd name="T91" fmla="*/ 327 h 5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595" h="508">
                    <a:moveTo>
                      <a:pt x="188" y="0"/>
                    </a:moveTo>
                    <a:lnTo>
                      <a:pt x="185" y="22"/>
                    </a:lnTo>
                    <a:lnTo>
                      <a:pt x="214" y="38"/>
                    </a:lnTo>
                    <a:lnTo>
                      <a:pt x="214" y="38"/>
                    </a:lnTo>
                    <a:lnTo>
                      <a:pt x="203" y="50"/>
                    </a:lnTo>
                    <a:lnTo>
                      <a:pt x="86" y="115"/>
                    </a:lnTo>
                    <a:lnTo>
                      <a:pt x="69" y="132"/>
                    </a:lnTo>
                    <a:lnTo>
                      <a:pt x="69" y="167"/>
                    </a:lnTo>
                    <a:lnTo>
                      <a:pt x="0" y="179"/>
                    </a:lnTo>
                    <a:lnTo>
                      <a:pt x="0" y="205"/>
                    </a:lnTo>
                    <a:lnTo>
                      <a:pt x="16" y="217"/>
                    </a:lnTo>
                    <a:lnTo>
                      <a:pt x="9" y="252"/>
                    </a:lnTo>
                    <a:lnTo>
                      <a:pt x="23" y="280"/>
                    </a:lnTo>
                    <a:lnTo>
                      <a:pt x="94" y="327"/>
                    </a:lnTo>
                    <a:lnTo>
                      <a:pt x="94" y="337"/>
                    </a:lnTo>
                    <a:lnTo>
                      <a:pt x="184" y="393"/>
                    </a:lnTo>
                    <a:lnTo>
                      <a:pt x="166" y="414"/>
                    </a:lnTo>
                    <a:lnTo>
                      <a:pt x="166" y="430"/>
                    </a:lnTo>
                    <a:lnTo>
                      <a:pt x="201" y="430"/>
                    </a:lnTo>
                    <a:lnTo>
                      <a:pt x="217" y="453"/>
                    </a:lnTo>
                    <a:lnTo>
                      <a:pt x="228" y="453"/>
                    </a:lnTo>
                    <a:lnTo>
                      <a:pt x="228" y="428"/>
                    </a:lnTo>
                    <a:lnTo>
                      <a:pt x="245" y="409"/>
                    </a:lnTo>
                    <a:lnTo>
                      <a:pt x="247" y="408"/>
                    </a:lnTo>
                    <a:lnTo>
                      <a:pt x="273" y="409"/>
                    </a:lnTo>
                    <a:lnTo>
                      <a:pt x="287" y="439"/>
                    </a:lnTo>
                    <a:lnTo>
                      <a:pt x="353" y="460"/>
                    </a:lnTo>
                    <a:lnTo>
                      <a:pt x="383" y="460"/>
                    </a:lnTo>
                    <a:lnTo>
                      <a:pt x="405" y="436"/>
                    </a:lnTo>
                    <a:lnTo>
                      <a:pt x="419" y="433"/>
                    </a:lnTo>
                    <a:lnTo>
                      <a:pt x="430" y="439"/>
                    </a:lnTo>
                    <a:lnTo>
                      <a:pt x="459" y="438"/>
                    </a:lnTo>
                    <a:lnTo>
                      <a:pt x="462" y="452"/>
                    </a:lnTo>
                    <a:lnTo>
                      <a:pt x="485" y="483"/>
                    </a:lnTo>
                    <a:lnTo>
                      <a:pt x="512" y="508"/>
                    </a:lnTo>
                    <a:lnTo>
                      <a:pt x="531" y="508"/>
                    </a:lnTo>
                    <a:lnTo>
                      <a:pt x="548" y="483"/>
                    </a:lnTo>
                    <a:lnTo>
                      <a:pt x="572" y="466"/>
                    </a:lnTo>
                    <a:lnTo>
                      <a:pt x="572" y="452"/>
                    </a:lnTo>
                    <a:lnTo>
                      <a:pt x="555" y="441"/>
                    </a:lnTo>
                    <a:lnTo>
                      <a:pt x="558" y="417"/>
                    </a:lnTo>
                    <a:lnTo>
                      <a:pt x="570" y="400"/>
                    </a:lnTo>
                    <a:lnTo>
                      <a:pt x="586" y="397"/>
                    </a:lnTo>
                    <a:lnTo>
                      <a:pt x="595" y="379"/>
                    </a:lnTo>
                    <a:lnTo>
                      <a:pt x="573" y="349"/>
                    </a:lnTo>
                    <a:lnTo>
                      <a:pt x="573" y="327"/>
                    </a:lnTo>
                  </a:path>
                </a:pathLst>
              </a:custGeom>
              <a:noFill/>
              <a:ln w="12700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8" name="Line 371">
                <a:extLst>
                  <a:ext uri="{FF2B5EF4-FFF2-40B4-BE49-F238E27FC236}">
                    <a16:creationId xmlns:a16="http://schemas.microsoft.com/office/drawing/2014/main" id="{99FC0BB9-E9E1-4658-DB19-7EB35A2FDD3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5088" y="389"/>
                <a:ext cx="23" cy="34"/>
              </a:xfrm>
              <a:prstGeom prst="line">
                <a:avLst/>
              </a:prstGeom>
              <a:noFill/>
              <a:ln w="12700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9" name="Freeform 372">
                <a:extLst>
                  <a:ext uri="{FF2B5EF4-FFF2-40B4-BE49-F238E27FC236}">
                    <a16:creationId xmlns:a16="http://schemas.microsoft.com/office/drawing/2014/main" id="{D476C104-7491-9686-850C-FE9DD713AE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26" y="90"/>
                <a:ext cx="76" cy="6"/>
              </a:xfrm>
              <a:custGeom>
                <a:avLst/>
                <a:gdLst>
                  <a:gd name="T0" fmla="*/ 76 w 76"/>
                  <a:gd name="T1" fmla="*/ 0 h 6"/>
                  <a:gd name="T2" fmla="*/ 68 w 76"/>
                  <a:gd name="T3" fmla="*/ 1 h 6"/>
                  <a:gd name="T4" fmla="*/ 0 w 76"/>
                  <a:gd name="T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6" h="6">
                    <a:moveTo>
                      <a:pt x="76" y="0"/>
                    </a:moveTo>
                    <a:lnTo>
                      <a:pt x="68" y="1"/>
                    </a:lnTo>
                    <a:lnTo>
                      <a:pt x="0" y="6"/>
                    </a:lnTo>
                  </a:path>
                </a:pathLst>
              </a:custGeom>
              <a:noFill/>
              <a:ln w="12700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0" name="Freeform 373">
                <a:extLst>
                  <a:ext uri="{FF2B5EF4-FFF2-40B4-BE49-F238E27FC236}">
                    <a16:creationId xmlns:a16="http://schemas.microsoft.com/office/drawing/2014/main" id="{4AA7BA82-A5F9-D439-940B-A7BECA56A1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3" y="39"/>
                <a:ext cx="196" cy="350"/>
              </a:xfrm>
              <a:custGeom>
                <a:avLst/>
                <a:gdLst>
                  <a:gd name="T0" fmla="*/ 165 w 196"/>
                  <a:gd name="T1" fmla="*/ 350 h 350"/>
                  <a:gd name="T2" fmla="*/ 162 w 196"/>
                  <a:gd name="T3" fmla="*/ 279 h 350"/>
                  <a:gd name="T4" fmla="*/ 171 w 196"/>
                  <a:gd name="T5" fmla="*/ 268 h 350"/>
                  <a:gd name="T6" fmla="*/ 171 w 196"/>
                  <a:gd name="T7" fmla="*/ 247 h 350"/>
                  <a:gd name="T8" fmla="*/ 157 w 196"/>
                  <a:gd name="T9" fmla="*/ 236 h 350"/>
                  <a:gd name="T10" fmla="*/ 154 w 196"/>
                  <a:gd name="T11" fmla="*/ 194 h 350"/>
                  <a:gd name="T12" fmla="*/ 173 w 196"/>
                  <a:gd name="T13" fmla="*/ 166 h 350"/>
                  <a:gd name="T14" fmla="*/ 173 w 196"/>
                  <a:gd name="T15" fmla="*/ 151 h 350"/>
                  <a:gd name="T16" fmla="*/ 196 w 196"/>
                  <a:gd name="T17" fmla="*/ 144 h 350"/>
                  <a:gd name="T18" fmla="*/ 173 w 196"/>
                  <a:gd name="T19" fmla="*/ 107 h 350"/>
                  <a:gd name="T20" fmla="*/ 176 w 196"/>
                  <a:gd name="T21" fmla="*/ 92 h 350"/>
                  <a:gd name="T22" fmla="*/ 155 w 196"/>
                  <a:gd name="T23" fmla="*/ 76 h 350"/>
                  <a:gd name="T24" fmla="*/ 155 w 196"/>
                  <a:gd name="T25" fmla="*/ 44 h 350"/>
                  <a:gd name="T26" fmla="*/ 166 w 196"/>
                  <a:gd name="T27" fmla="*/ 35 h 350"/>
                  <a:gd name="T28" fmla="*/ 165 w 196"/>
                  <a:gd name="T29" fmla="*/ 13 h 350"/>
                  <a:gd name="T30" fmla="*/ 146 w 196"/>
                  <a:gd name="T31" fmla="*/ 13 h 350"/>
                  <a:gd name="T32" fmla="*/ 122 w 196"/>
                  <a:gd name="T33" fmla="*/ 0 h 350"/>
                  <a:gd name="T34" fmla="*/ 102 w 196"/>
                  <a:gd name="T35" fmla="*/ 29 h 350"/>
                  <a:gd name="T36" fmla="*/ 86 w 196"/>
                  <a:gd name="T37" fmla="*/ 32 h 350"/>
                  <a:gd name="T38" fmla="*/ 67 w 196"/>
                  <a:gd name="T39" fmla="*/ 48 h 350"/>
                  <a:gd name="T40" fmla="*/ 38 w 196"/>
                  <a:gd name="T41" fmla="*/ 88 h 350"/>
                  <a:gd name="T42" fmla="*/ 0 w 196"/>
                  <a:gd name="T43" fmla="*/ 88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96" h="350">
                    <a:moveTo>
                      <a:pt x="165" y="350"/>
                    </a:moveTo>
                    <a:lnTo>
                      <a:pt x="162" y="279"/>
                    </a:lnTo>
                    <a:lnTo>
                      <a:pt x="171" y="268"/>
                    </a:lnTo>
                    <a:lnTo>
                      <a:pt x="171" y="247"/>
                    </a:lnTo>
                    <a:lnTo>
                      <a:pt x="157" y="236"/>
                    </a:lnTo>
                    <a:lnTo>
                      <a:pt x="154" y="194"/>
                    </a:lnTo>
                    <a:lnTo>
                      <a:pt x="173" y="166"/>
                    </a:lnTo>
                    <a:lnTo>
                      <a:pt x="173" y="151"/>
                    </a:lnTo>
                    <a:lnTo>
                      <a:pt x="196" y="144"/>
                    </a:lnTo>
                    <a:lnTo>
                      <a:pt x="173" y="107"/>
                    </a:lnTo>
                    <a:lnTo>
                      <a:pt x="176" y="92"/>
                    </a:lnTo>
                    <a:lnTo>
                      <a:pt x="155" y="76"/>
                    </a:lnTo>
                    <a:lnTo>
                      <a:pt x="155" y="44"/>
                    </a:lnTo>
                    <a:lnTo>
                      <a:pt x="166" y="35"/>
                    </a:lnTo>
                    <a:lnTo>
                      <a:pt x="165" y="13"/>
                    </a:lnTo>
                    <a:lnTo>
                      <a:pt x="146" y="13"/>
                    </a:lnTo>
                    <a:lnTo>
                      <a:pt x="122" y="0"/>
                    </a:lnTo>
                    <a:lnTo>
                      <a:pt x="102" y="29"/>
                    </a:lnTo>
                    <a:lnTo>
                      <a:pt x="86" y="32"/>
                    </a:lnTo>
                    <a:lnTo>
                      <a:pt x="67" y="48"/>
                    </a:lnTo>
                    <a:lnTo>
                      <a:pt x="38" y="88"/>
                    </a:lnTo>
                    <a:lnTo>
                      <a:pt x="0" y="88"/>
                    </a:lnTo>
                  </a:path>
                </a:pathLst>
              </a:custGeom>
              <a:noFill/>
              <a:ln w="12700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1" name="Freeform 374">
                <a:extLst>
                  <a:ext uri="{FF2B5EF4-FFF2-40B4-BE49-F238E27FC236}">
                    <a16:creationId xmlns:a16="http://schemas.microsoft.com/office/drawing/2014/main" id="{AD1DAD05-ACE1-1E55-3844-678A95EF56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46" y="2671"/>
                <a:ext cx="138" cy="214"/>
              </a:xfrm>
              <a:custGeom>
                <a:avLst/>
                <a:gdLst>
                  <a:gd name="T0" fmla="*/ 138 w 138"/>
                  <a:gd name="T1" fmla="*/ 74 h 214"/>
                  <a:gd name="T2" fmla="*/ 118 w 138"/>
                  <a:gd name="T3" fmla="*/ 39 h 214"/>
                  <a:gd name="T4" fmla="*/ 86 w 138"/>
                  <a:gd name="T5" fmla="*/ 0 h 214"/>
                  <a:gd name="T6" fmla="*/ 75 w 138"/>
                  <a:gd name="T7" fmla="*/ 3 h 214"/>
                  <a:gd name="T8" fmla="*/ 55 w 138"/>
                  <a:gd name="T9" fmla="*/ 19 h 214"/>
                  <a:gd name="T10" fmla="*/ 55 w 138"/>
                  <a:gd name="T11" fmla="*/ 19 h 214"/>
                  <a:gd name="T12" fmla="*/ 50 w 138"/>
                  <a:gd name="T13" fmla="*/ 23 h 214"/>
                  <a:gd name="T14" fmla="*/ 47 w 138"/>
                  <a:gd name="T15" fmla="*/ 30 h 214"/>
                  <a:gd name="T16" fmla="*/ 42 w 138"/>
                  <a:gd name="T17" fmla="*/ 59 h 214"/>
                  <a:gd name="T18" fmla="*/ 42 w 138"/>
                  <a:gd name="T19" fmla="*/ 59 h 214"/>
                  <a:gd name="T20" fmla="*/ 42 w 138"/>
                  <a:gd name="T21" fmla="*/ 67 h 214"/>
                  <a:gd name="T22" fmla="*/ 42 w 138"/>
                  <a:gd name="T23" fmla="*/ 78 h 214"/>
                  <a:gd name="T24" fmla="*/ 42 w 138"/>
                  <a:gd name="T25" fmla="*/ 97 h 214"/>
                  <a:gd name="T26" fmla="*/ 30 w 138"/>
                  <a:gd name="T27" fmla="*/ 107 h 214"/>
                  <a:gd name="T28" fmla="*/ 0 w 138"/>
                  <a:gd name="T29" fmla="*/ 118 h 214"/>
                  <a:gd name="T30" fmla="*/ 6 w 138"/>
                  <a:gd name="T31" fmla="*/ 149 h 214"/>
                  <a:gd name="T32" fmla="*/ 36 w 138"/>
                  <a:gd name="T33" fmla="*/ 162 h 214"/>
                  <a:gd name="T34" fmla="*/ 49 w 138"/>
                  <a:gd name="T35" fmla="*/ 179 h 214"/>
                  <a:gd name="T36" fmla="*/ 55 w 138"/>
                  <a:gd name="T37" fmla="*/ 193 h 214"/>
                  <a:gd name="T38" fmla="*/ 53 w 138"/>
                  <a:gd name="T39" fmla="*/ 207 h 214"/>
                  <a:gd name="T40" fmla="*/ 74 w 138"/>
                  <a:gd name="T41" fmla="*/ 214 h 214"/>
                  <a:gd name="T42" fmla="*/ 86 w 138"/>
                  <a:gd name="T43" fmla="*/ 203 h 214"/>
                  <a:gd name="T44" fmla="*/ 86 w 138"/>
                  <a:gd name="T45" fmla="*/ 203 h 214"/>
                  <a:gd name="T46" fmla="*/ 91 w 138"/>
                  <a:gd name="T47" fmla="*/ 203 h 214"/>
                  <a:gd name="T48" fmla="*/ 96 w 138"/>
                  <a:gd name="T49" fmla="*/ 207 h 214"/>
                  <a:gd name="T50" fmla="*/ 102 w 138"/>
                  <a:gd name="T51" fmla="*/ 214 h 214"/>
                  <a:gd name="T52" fmla="*/ 111 w 138"/>
                  <a:gd name="T53" fmla="*/ 209 h 214"/>
                  <a:gd name="T54" fmla="*/ 121 w 138"/>
                  <a:gd name="T55" fmla="*/ 201 h 214"/>
                  <a:gd name="T56" fmla="*/ 118 w 138"/>
                  <a:gd name="T57" fmla="*/ 198 h 214"/>
                  <a:gd name="T58" fmla="*/ 118 w 138"/>
                  <a:gd name="T59" fmla="*/ 198 h 214"/>
                  <a:gd name="T60" fmla="*/ 116 w 138"/>
                  <a:gd name="T61" fmla="*/ 195 h 214"/>
                  <a:gd name="T62" fmla="*/ 115 w 138"/>
                  <a:gd name="T63" fmla="*/ 193 h 214"/>
                  <a:gd name="T64" fmla="*/ 107 w 138"/>
                  <a:gd name="T65" fmla="*/ 193 h 214"/>
                  <a:gd name="T66" fmla="*/ 107 w 138"/>
                  <a:gd name="T67" fmla="*/ 193 h 214"/>
                  <a:gd name="T68" fmla="*/ 99 w 138"/>
                  <a:gd name="T69" fmla="*/ 192 h 214"/>
                  <a:gd name="T70" fmla="*/ 97 w 138"/>
                  <a:gd name="T71" fmla="*/ 190 h 214"/>
                  <a:gd name="T72" fmla="*/ 97 w 138"/>
                  <a:gd name="T73" fmla="*/ 189 h 214"/>
                  <a:gd name="T74" fmla="*/ 96 w 138"/>
                  <a:gd name="T75" fmla="*/ 170 h 214"/>
                  <a:gd name="T76" fmla="*/ 104 w 138"/>
                  <a:gd name="T77" fmla="*/ 141 h 214"/>
                  <a:gd name="T78" fmla="*/ 111 w 138"/>
                  <a:gd name="T79" fmla="*/ 141 h 214"/>
                  <a:gd name="T80" fmla="*/ 111 w 138"/>
                  <a:gd name="T81" fmla="*/ 135 h 214"/>
                  <a:gd name="T82" fmla="*/ 111 w 138"/>
                  <a:gd name="T83" fmla="*/ 132 h 214"/>
                  <a:gd name="T84" fmla="*/ 108 w 138"/>
                  <a:gd name="T85" fmla="*/ 122 h 214"/>
                  <a:gd name="T86" fmla="*/ 124 w 138"/>
                  <a:gd name="T87" fmla="*/ 108 h 214"/>
                  <a:gd name="T88" fmla="*/ 138 w 138"/>
                  <a:gd name="T89" fmla="*/ 74 h 2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38" h="214">
                    <a:moveTo>
                      <a:pt x="138" y="74"/>
                    </a:moveTo>
                    <a:lnTo>
                      <a:pt x="118" y="39"/>
                    </a:lnTo>
                    <a:lnTo>
                      <a:pt x="86" y="0"/>
                    </a:lnTo>
                    <a:lnTo>
                      <a:pt x="75" y="3"/>
                    </a:lnTo>
                    <a:lnTo>
                      <a:pt x="55" y="19"/>
                    </a:lnTo>
                    <a:lnTo>
                      <a:pt x="55" y="19"/>
                    </a:lnTo>
                    <a:lnTo>
                      <a:pt x="50" y="23"/>
                    </a:lnTo>
                    <a:lnTo>
                      <a:pt x="47" y="30"/>
                    </a:lnTo>
                    <a:lnTo>
                      <a:pt x="42" y="59"/>
                    </a:lnTo>
                    <a:lnTo>
                      <a:pt x="42" y="59"/>
                    </a:lnTo>
                    <a:lnTo>
                      <a:pt x="42" y="67"/>
                    </a:lnTo>
                    <a:lnTo>
                      <a:pt x="42" y="78"/>
                    </a:lnTo>
                    <a:lnTo>
                      <a:pt x="42" y="97"/>
                    </a:lnTo>
                    <a:lnTo>
                      <a:pt x="30" y="107"/>
                    </a:lnTo>
                    <a:lnTo>
                      <a:pt x="0" y="118"/>
                    </a:lnTo>
                    <a:lnTo>
                      <a:pt x="6" y="149"/>
                    </a:lnTo>
                    <a:lnTo>
                      <a:pt x="36" y="162"/>
                    </a:lnTo>
                    <a:lnTo>
                      <a:pt x="49" y="179"/>
                    </a:lnTo>
                    <a:lnTo>
                      <a:pt x="55" y="193"/>
                    </a:lnTo>
                    <a:lnTo>
                      <a:pt x="53" y="207"/>
                    </a:lnTo>
                    <a:lnTo>
                      <a:pt x="74" y="214"/>
                    </a:lnTo>
                    <a:lnTo>
                      <a:pt x="86" y="203"/>
                    </a:lnTo>
                    <a:lnTo>
                      <a:pt x="86" y="203"/>
                    </a:lnTo>
                    <a:lnTo>
                      <a:pt x="91" y="203"/>
                    </a:lnTo>
                    <a:lnTo>
                      <a:pt x="96" y="207"/>
                    </a:lnTo>
                    <a:lnTo>
                      <a:pt x="102" y="214"/>
                    </a:lnTo>
                    <a:lnTo>
                      <a:pt x="111" y="209"/>
                    </a:lnTo>
                    <a:lnTo>
                      <a:pt x="121" y="201"/>
                    </a:lnTo>
                    <a:lnTo>
                      <a:pt x="118" y="198"/>
                    </a:lnTo>
                    <a:lnTo>
                      <a:pt x="118" y="198"/>
                    </a:lnTo>
                    <a:lnTo>
                      <a:pt x="116" y="195"/>
                    </a:lnTo>
                    <a:lnTo>
                      <a:pt x="115" y="193"/>
                    </a:lnTo>
                    <a:lnTo>
                      <a:pt x="107" y="193"/>
                    </a:lnTo>
                    <a:lnTo>
                      <a:pt x="107" y="193"/>
                    </a:lnTo>
                    <a:lnTo>
                      <a:pt x="99" y="192"/>
                    </a:lnTo>
                    <a:lnTo>
                      <a:pt x="97" y="190"/>
                    </a:lnTo>
                    <a:lnTo>
                      <a:pt x="97" y="189"/>
                    </a:lnTo>
                    <a:lnTo>
                      <a:pt x="96" y="170"/>
                    </a:lnTo>
                    <a:lnTo>
                      <a:pt x="104" y="141"/>
                    </a:lnTo>
                    <a:lnTo>
                      <a:pt x="111" y="141"/>
                    </a:lnTo>
                    <a:lnTo>
                      <a:pt x="111" y="135"/>
                    </a:lnTo>
                    <a:lnTo>
                      <a:pt x="111" y="132"/>
                    </a:lnTo>
                    <a:lnTo>
                      <a:pt x="108" y="122"/>
                    </a:lnTo>
                    <a:lnTo>
                      <a:pt x="124" y="108"/>
                    </a:lnTo>
                    <a:lnTo>
                      <a:pt x="138" y="7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2" name="Freeform 375">
                <a:extLst>
                  <a:ext uri="{FF2B5EF4-FFF2-40B4-BE49-F238E27FC236}">
                    <a16:creationId xmlns:a16="http://schemas.microsoft.com/office/drawing/2014/main" id="{64A21223-B5E8-0CBA-E658-B50817B97B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51" y="2959"/>
                <a:ext cx="204" cy="115"/>
              </a:xfrm>
              <a:custGeom>
                <a:avLst/>
                <a:gdLst>
                  <a:gd name="T0" fmla="*/ 58 w 204"/>
                  <a:gd name="T1" fmla="*/ 23 h 115"/>
                  <a:gd name="T2" fmla="*/ 47 w 204"/>
                  <a:gd name="T3" fmla="*/ 23 h 115"/>
                  <a:gd name="T4" fmla="*/ 41 w 204"/>
                  <a:gd name="T5" fmla="*/ 12 h 115"/>
                  <a:gd name="T6" fmla="*/ 31 w 204"/>
                  <a:gd name="T7" fmla="*/ 14 h 115"/>
                  <a:gd name="T8" fmla="*/ 11 w 204"/>
                  <a:gd name="T9" fmla="*/ 0 h 115"/>
                  <a:gd name="T10" fmla="*/ 3 w 204"/>
                  <a:gd name="T11" fmla="*/ 4 h 115"/>
                  <a:gd name="T12" fmla="*/ 0 w 204"/>
                  <a:gd name="T13" fmla="*/ 22 h 115"/>
                  <a:gd name="T14" fmla="*/ 20 w 204"/>
                  <a:gd name="T15" fmla="*/ 74 h 115"/>
                  <a:gd name="T16" fmla="*/ 34 w 204"/>
                  <a:gd name="T17" fmla="*/ 83 h 115"/>
                  <a:gd name="T18" fmla="*/ 38 w 204"/>
                  <a:gd name="T19" fmla="*/ 94 h 115"/>
                  <a:gd name="T20" fmla="*/ 80 w 204"/>
                  <a:gd name="T21" fmla="*/ 111 h 115"/>
                  <a:gd name="T22" fmla="*/ 149 w 204"/>
                  <a:gd name="T23" fmla="*/ 110 h 115"/>
                  <a:gd name="T24" fmla="*/ 181 w 204"/>
                  <a:gd name="T25" fmla="*/ 115 h 115"/>
                  <a:gd name="T26" fmla="*/ 195 w 204"/>
                  <a:gd name="T27" fmla="*/ 108 h 115"/>
                  <a:gd name="T28" fmla="*/ 204 w 204"/>
                  <a:gd name="T29" fmla="*/ 100 h 115"/>
                  <a:gd name="T30" fmla="*/ 185 w 204"/>
                  <a:gd name="T31" fmla="*/ 102 h 115"/>
                  <a:gd name="T32" fmla="*/ 174 w 204"/>
                  <a:gd name="T33" fmla="*/ 93 h 115"/>
                  <a:gd name="T34" fmla="*/ 149 w 204"/>
                  <a:gd name="T35" fmla="*/ 89 h 115"/>
                  <a:gd name="T36" fmla="*/ 129 w 204"/>
                  <a:gd name="T37" fmla="*/ 77 h 115"/>
                  <a:gd name="T38" fmla="*/ 89 w 204"/>
                  <a:gd name="T39" fmla="*/ 36 h 115"/>
                  <a:gd name="T40" fmla="*/ 58 w 204"/>
                  <a:gd name="T41" fmla="*/ 23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04" h="115">
                    <a:moveTo>
                      <a:pt x="58" y="23"/>
                    </a:moveTo>
                    <a:lnTo>
                      <a:pt x="47" y="23"/>
                    </a:lnTo>
                    <a:lnTo>
                      <a:pt x="41" y="12"/>
                    </a:lnTo>
                    <a:lnTo>
                      <a:pt x="31" y="14"/>
                    </a:lnTo>
                    <a:lnTo>
                      <a:pt x="11" y="0"/>
                    </a:lnTo>
                    <a:lnTo>
                      <a:pt x="3" y="4"/>
                    </a:lnTo>
                    <a:lnTo>
                      <a:pt x="0" y="22"/>
                    </a:lnTo>
                    <a:lnTo>
                      <a:pt x="20" y="74"/>
                    </a:lnTo>
                    <a:lnTo>
                      <a:pt x="34" y="83"/>
                    </a:lnTo>
                    <a:lnTo>
                      <a:pt x="38" y="94"/>
                    </a:lnTo>
                    <a:lnTo>
                      <a:pt x="80" y="111"/>
                    </a:lnTo>
                    <a:lnTo>
                      <a:pt x="149" y="110"/>
                    </a:lnTo>
                    <a:lnTo>
                      <a:pt x="181" y="115"/>
                    </a:lnTo>
                    <a:lnTo>
                      <a:pt x="195" y="108"/>
                    </a:lnTo>
                    <a:lnTo>
                      <a:pt x="204" y="100"/>
                    </a:lnTo>
                    <a:lnTo>
                      <a:pt x="185" y="102"/>
                    </a:lnTo>
                    <a:lnTo>
                      <a:pt x="174" y="93"/>
                    </a:lnTo>
                    <a:lnTo>
                      <a:pt x="149" y="89"/>
                    </a:lnTo>
                    <a:lnTo>
                      <a:pt x="129" y="77"/>
                    </a:lnTo>
                    <a:lnTo>
                      <a:pt x="89" y="36"/>
                    </a:lnTo>
                    <a:lnTo>
                      <a:pt x="58" y="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3" name="Freeform 376">
                <a:extLst>
                  <a:ext uri="{FF2B5EF4-FFF2-40B4-BE49-F238E27FC236}">
                    <a16:creationId xmlns:a16="http://schemas.microsoft.com/office/drawing/2014/main" id="{2F10B2C0-A962-13A0-281B-ED750C3A70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22" y="3086"/>
                <a:ext cx="117" cy="60"/>
              </a:xfrm>
              <a:custGeom>
                <a:avLst/>
                <a:gdLst>
                  <a:gd name="T0" fmla="*/ 69 w 117"/>
                  <a:gd name="T1" fmla="*/ 3 h 60"/>
                  <a:gd name="T2" fmla="*/ 54 w 117"/>
                  <a:gd name="T3" fmla="*/ 0 h 60"/>
                  <a:gd name="T4" fmla="*/ 24 w 117"/>
                  <a:gd name="T5" fmla="*/ 5 h 60"/>
                  <a:gd name="T6" fmla="*/ 8 w 117"/>
                  <a:gd name="T7" fmla="*/ 17 h 60"/>
                  <a:gd name="T8" fmla="*/ 0 w 117"/>
                  <a:gd name="T9" fmla="*/ 35 h 60"/>
                  <a:gd name="T10" fmla="*/ 11 w 117"/>
                  <a:gd name="T11" fmla="*/ 44 h 60"/>
                  <a:gd name="T12" fmla="*/ 22 w 117"/>
                  <a:gd name="T13" fmla="*/ 41 h 60"/>
                  <a:gd name="T14" fmla="*/ 41 w 117"/>
                  <a:gd name="T15" fmla="*/ 52 h 60"/>
                  <a:gd name="T16" fmla="*/ 44 w 117"/>
                  <a:gd name="T17" fmla="*/ 60 h 60"/>
                  <a:gd name="T18" fmla="*/ 54 w 117"/>
                  <a:gd name="T19" fmla="*/ 60 h 60"/>
                  <a:gd name="T20" fmla="*/ 117 w 117"/>
                  <a:gd name="T21" fmla="*/ 19 h 60"/>
                  <a:gd name="T22" fmla="*/ 80 w 117"/>
                  <a:gd name="T23" fmla="*/ 13 h 60"/>
                  <a:gd name="T24" fmla="*/ 69 w 117"/>
                  <a:gd name="T25" fmla="*/ 3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17" h="60">
                    <a:moveTo>
                      <a:pt x="69" y="3"/>
                    </a:moveTo>
                    <a:lnTo>
                      <a:pt x="54" y="0"/>
                    </a:lnTo>
                    <a:lnTo>
                      <a:pt x="24" y="5"/>
                    </a:lnTo>
                    <a:lnTo>
                      <a:pt x="8" y="17"/>
                    </a:lnTo>
                    <a:lnTo>
                      <a:pt x="0" y="35"/>
                    </a:lnTo>
                    <a:lnTo>
                      <a:pt x="11" y="44"/>
                    </a:lnTo>
                    <a:lnTo>
                      <a:pt x="22" y="41"/>
                    </a:lnTo>
                    <a:lnTo>
                      <a:pt x="41" y="52"/>
                    </a:lnTo>
                    <a:lnTo>
                      <a:pt x="44" y="60"/>
                    </a:lnTo>
                    <a:lnTo>
                      <a:pt x="54" y="60"/>
                    </a:lnTo>
                    <a:lnTo>
                      <a:pt x="117" y="19"/>
                    </a:lnTo>
                    <a:lnTo>
                      <a:pt x="80" y="13"/>
                    </a:lnTo>
                    <a:lnTo>
                      <a:pt x="69" y="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4" name="Freeform 377">
                <a:extLst>
                  <a:ext uri="{FF2B5EF4-FFF2-40B4-BE49-F238E27FC236}">
                    <a16:creationId xmlns:a16="http://schemas.microsoft.com/office/drawing/2014/main" id="{99202524-655A-0CE6-00EC-5AC5B89204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51" y="2959"/>
                <a:ext cx="206" cy="115"/>
              </a:xfrm>
              <a:custGeom>
                <a:avLst/>
                <a:gdLst>
                  <a:gd name="T0" fmla="*/ 0 w 206"/>
                  <a:gd name="T1" fmla="*/ 22 h 115"/>
                  <a:gd name="T2" fmla="*/ 20 w 206"/>
                  <a:gd name="T3" fmla="*/ 74 h 115"/>
                  <a:gd name="T4" fmla="*/ 36 w 206"/>
                  <a:gd name="T5" fmla="*/ 83 h 115"/>
                  <a:gd name="T6" fmla="*/ 38 w 206"/>
                  <a:gd name="T7" fmla="*/ 94 h 115"/>
                  <a:gd name="T8" fmla="*/ 80 w 206"/>
                  <a:gd name="T9" fmla="*/ 111 h 115"/>
                  <a:gd name="T10" fmla="*/ 149 w 206"/>
                  <a:gd name="T11" fmla="*/ 110 h 115"/>
                  <a:gd name="T12" fmla="*/ 181 w 206"/>
                  <a:gd name="T13" fmla="*/ 115 h 115"/>
                  <a:gd name="T14" fmla="*/ 195 w 206"/>
                  <a:gd name="T15" fmla="*/ 108 h 115"/>
                  <a:gd name="T16" fmla="*/ 206 w 206"/>
                  <a:gd name="T17" fmla="*/ 100 h 115"/>
                  <a:gd name="T18" fmla="*/ 185 w 206"/>
                  <a:gd name="T19" fmla="*/ 102 h 115"/>
                  <a:gd name="T20" fmla="*/ 174 w 206"/>
                  <a:gd name="T21" fmla="*/ 93 h 115"/>
                  <a:gd name="T22" fmla="*/ 149 w 206"/>
                  <a:gd name="T23" fmla="*/ 89 h 115"/>
                  <a:gd name="T24" fmla="*/ 129 w 206"/>
                  <a:gd name="T25" fmla="*/ 77 h 115"/>
                  <a:gd name="T26" fmla="*/ 89 w 206"/>
                  <a:gd name="T27" fmla="*/ 36 h 115"/>
                  <a:gd name="T28" fmla="*/ 58 w 206"/>
                  <a:gd name="T29" fmla="*/ 23 h 115"/>
                  <a:gd name="T30" fmla="*/ 47 w 206"/>
                  <a:gd name="T31" fmla="*/ 23 h 115"/>
                  <a:gd name="T32" fmla="*/ 41 w 206"/>
                  <a:gd name="T33" fmla="*/ 12 h 115"/>
                  <a:gd name="T34" fmla="*/ 31 w 206"/>
                  <a:gd name="T35" fmla="*/ 14 h 115"/>
                  <a:gd name="T36" fmla="*/ 11 w 206"/>
                  <a:gd name="T37" fmla="*/ 0 h 115"/>
                  <a:gd name="T38" fmla="*/ 3 w 206"/>
                  <a:gd name="T39" fmla="*/ 4 h 115"/>
                  <a:gd name="T40" fmla="*/ 0 w 206"/>
                  <a:gd name="T41" fmla="*/ 22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06" h="115">
                    <a:moveTo>
                      <a:pt x="0" y="22"/>
                    </a:moveTo>
                    <a:lnTo>
                      <a:pt x="20" y="74"/>
                    </a:lnTo>
                    <a:lnTo>
                      <a:pt x="36" y="83"/>
                    </a:lnTo>
                    <a:lnTo>
                      <a:pt x="38" y="94"/>
                    </a:lnTo>
                    <a:lnTo>
                      <a:pt x="80" y="111"/>
                    </a:lnTo>
                    <a:lnTo>
                      <a:pt x="149" y="110"/>
                    </a:lnTo>
                    <a:lnTo>
                      <a:pt x="181" y="115"/>
                    </a:lnTo>
                    <a:lnTo>
                      <a:pt x="195" y="108"/>
                    </a:lnTo>
                    <a:lnTo>
                      <a:pt x="206" y="100"/>
                    </a:lnTo>
                    <a:lnTo>
                      <a:pt x="185" y="102"/>
                    </a:lnTo>
                    <a:lnTo>
                      <a:pt x="174" y="93"/>
                    </a:lnTo>
                    <a:lnTo>
                      <a:pt x="149" y="89"/>
                    </a:lnTo>
                    <a:lnTo>
                      <a:pt x="129" y="77"/>
                    </a:lnTo>
                    <a:lnTo>
                      <a:pt x="89" y="36"/>
                    </a:lnTo>
                    <a:lnTo>
                      <a:pt x="58" y="23"/>
                    </a:lnTo>
                    <a:lnTo>
                      <a:pt x="47" y="23"/>
                    </a:lnTo>
                    <a:lnTo>
                      <a:pt x="41" y="12"/>
                    </a:lnTo>
                    <a:lnTo>
                      <a:pt x="31" y="14"/>
                    </a:lnTo>
                    <a:lnTo>
                      <a:pt x="11" y="0"/>
                    </a:lnTo>
                    <a:lnTo>
                      <a:pt x="3" y="4"/>
                    </a:lnTo>
                    <a:lnTo>
                      <a:pt x="0" y="22"/>
                    </a:lnTo>
                  </a:path>
                </a:pathLst>
              </a:custGeom>
              <a:noFill/>
              <a:ln w="25400">
                <a:solidFill>
                  <a:srgbClr val="8CA2C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5" name="Freeform 378">
                <a:extLst>
                  <a:ext uri="{FF2B5EF4-FFF2-40B4-BE49-F238E27FC236}">
                    <a16:creationId xmlns:a16="http://schemas.microsoft.com/office/drawing/2014/main" id="{8D2F461E-6D83-81F6-855B-1C8749A461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22" y="3086"/>
                <a:ext cx="117" cy="60"/>
              </a:xfrm>
              <a:custGeom>
                <a:avLst/>
                <a:gdLst>
                  <a:gd name="T0" fmla="*/ 8 w 117"/>
                  <a:gd name="T1" fmla="*/ 17 h 60"/>
                  <a:gd name="T2" fmla="*/ 0 w 117"/>
                  <a:gd name="T3" fmla="*/ 35 h 60"/>
                  <a:gd name="T4" fmla="*/ 11 w 117"/>
                  <a:gd name="T5" fmla="*/ 44 h 60"/>
                  <a:gd name="T6" fmla="*/ 22 w 117"/>
                  <a:gd name="T7" fmla="*/ 41 h 60"/>
                  <a:gd name="T8" fmla="*/ 41 w 117"/>
                  <a:gd name="T9" fmla="*/ 52 h 60"/>
                  <a:gd name="T10" fmla="*/ 44 w 117"/>
                  <a:gd name="T11" fmla="*/ 60 h 60"/>
                  <a:gd name="T12" fmla="*/ 55 w 117"/>
                  <a:gd name="T13" fmla="*/ 60 h 60"/>
                  <a:gd name="T14" fmla="*/ 117 w 117"/>
                  <a:gd name="T15" fmla="*/ 19 h 60"/>
                  <a:gd name="T16" fmla="*/ 82 w 117"/>
                  <a:gd name="T17" fmla="*/ 13 h 60"/>
                  <a:gd name="T18" fmla="*/ 69 w 117"/>
                  <a:gd name="T19" fmla="*/ 2 h 60"/>
                  <a:gd name="T20" fmla="*/ 54 w 117"/>
                  <a:gd name="T21" fmla="*/ 0 h 60"/>
                  <a:gd name="T22" fmla="*/ 24 w 117"/>
                  <a:gd name="T23" fmla="*/ 5 h 60"/>
                  <a:gd name="T24" fmla="*/ 8 w 117"/>
                  <a:gd name="T25" fmla="*/ 17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17" h="60">
                    <a:moveTo>
                      <a:pt x="8" y="17"/>
                    </a:moveTo>
                    <a:lnTo>
                      <a:pt x="0" y="35"/>
                    </a:lnTo>
                    <a:lnTo>
                      <a:pt x="11" y="44"/>
                    </a:lnTo>
                    <a:lnTo>
                      <a:pt x="22" y="41"/>
                    </a:lnTo>
                    <a:lnTo>
                      <a:pt x="41" y="52"/>
                    </a:lnTo>
                    <a:lnTo>
                      <a:pt x="44" y="60"/>
                    </a:lnTo>
                    <a:lnTo>
                      <a:pt x="55" y="60"/>
                    </a:lnTo>
                    <a:lnTo>
                      <a:pt x="117" y="19"/>
                    </a:lnTo>
                    <a:lnTo>
                      <a:pt x="82" y="13"/>
                    </a:lnTo>
                    <a:lnTo>
                      <a:pt x="69" y="2"/>
                    </a:lnTo>
                    <a:lnTo>
                      <a:pt x="54" y="0"/>
                    </a:lnTo>
                    <a:lnTo>
                      <a:pt x="24" y="5"/>
                    </a:lnTo>
                    <a:lnTo>
                      <a:pt x="8" y="17"/>
                    </a:lnTo>
                  </a:path>
                </a:pathLst>
              </a:custGeom>
              <a:noFill/>
              <a:ln w="25400">
                <a:solidFill>
                  <a:srgbClr val="8CA2C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6" name="Freeform 379">
                <a:extLst>
                  <a:ext uri="{FF2B5EF4-FFF2-40B4-BE49-F238E27FC236}">
                    <a16:creationId xmlns:a16="http://schemas.microsoft.com/office/drawing/2014/main" id="{6B340C45-1830-08B5-4CEF-E9832762A5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46" y="2671"/>
                <a:ext cx="138" cy="214"/>
              </a:xfrm>
              <a:custGeom>
                <a:avLst/>
                <a:gdLst>
                  <a:gd name="T0" fmla="*/ 138 w 138"/>
                  <a:gd name="T1" fmla="*/ 74 h 214"/>
                  <a:gd name="T2" fmla="*/ 118 w 138"/>
                  <a:gd name="T3" fmla="*/ 39 h 214"/>
                  <a:gd name="T4" fmla="*/ 86 w 138"/>
                  <a:gd name="T5" fmla="*/ 0 h 214"/>
                  <a:gd name="T6" fmla="*/ 75 w 138"/>
                  <a:gd name="T7" fmla="*/ 3 h 214"/>
                  <a:gd name="T8" fmla="*/ 55 w 138"/>
                  <a:gd name="T9" fmla="*/ 19 h 214"/>
                  <a:gd name="T10" fmla="*/ 55 w 138"/>
                  <a:gd name="T11" fmla="*/ 19 h 214"/>
                  <a:gd name="T12" fmla="*/ 52 w 138"/>
                  <a:gd name="T13" fmla="*/ 20 h 214"/>
                  <a:gd name="T14" fmla="*/ 50 w 138"/>
                  <a:gd name="T15" fmla="*/ 23 h 214"/>
                  <a:gd name="T16" fmla="*/ 47 w 138"/>
                  <a:gd name="T17" fmla="*/ 30 h 214"/>
                  <a:gd name="T18" fmla="*/ 42 w 138"/>
                  <a:gd name="T19" fmla="*/ 59 h 214"/>
                  <a:gd name="T20" fmla="*/ 42 w 138"/>
                  <a:gd name="T21" fmla="*/ 59 h 214"/>
                  <a:gd name="T22" fmla="*/ 42 w 138"/>
                  <a:gd name="T23" fmla="*/ 67 h 214"/>
                  <a:gd name="T24" fmla="*/ 42 w 138"/>
                  <a:gd name="T25" fmla="*/ 78 h 214"/>
                  <a:gd name="T26" fmla="*/ 42 w 138"/>
                  <a:gd name="T27" fmla="*/ 97 h 214"/>
                  <a:gd name="T28" fmla="*/ 31 w 138"/>
                  <a:gd name="T29" fmla="*/ 107 h 214"/>
                  <a:gd name="T30" fmla="*/ 0 w 138"/>
                  <a:gd name="T31" fmla="*/ 118 h 214"/>
                  <a:gd name="T32" fmla="*/ 6 w 138"/>
                  <a:gd name="T33" fmla="*/ 149 h 214"/>
                  <a:gd name="T34" fmla="*/ 34 w 138"/>
                  <a:gd name="T35" fmla="*/ 162 h 214"/>
                  <a:gd name="T36" fmla="*/ 49 w 138"/>
                  <a:gd name="T37" fmla="*/ 179 h 214"/>
                  <a:gd name="T38" fmla="*/ 55 w 138"/>
                  <a:gd name="T39" fmla="*/ 193 h 214"/>
                  <a:gd name="T40" fmla="*/ 52 w 138"/>
                  <a:gd name="T41" fmla="*/ 207 h 214"/>
                  <a:gd name="T42" fmla="*/ 74 w 138"/>
                  <a:gd name="T43" fmla="*/ 214 h 214"/>
                  <a:gd name="T44" fmla="*/ 86 w 138"/>
                  <a:gd name="T45" fmla="*/ 203 h 214"/>
                  <a:gd name="T46" fmla="*/ 86 w 138"/>
                  <a:gd name="T47" fmla="*/ 203 h 214"/>
                  <a:gd name="T48" fmla="*/ 91 w 138"/>
                  <a:gd name="T49" fmla="*/ 203 h 214"/>
                  <a:gd name="T50" fmla="*/ 96 w 138"/>
                  <a:gd name="T51" fmla="*/ 207 h 214"/>
                  <a:gd name="T52" fmla="*/ 102 w 138"/>
                  <a:gd name="T53" fmla="*/ 214 h 214"/>
                  <a:gd name="T54" fmla="*/ 111 w 138"/>
                  <a:gd name="T55" fmla="*/ 209 h 214"/>
                  <a:gd name="T56" fmla="*/ 121 w 138"/>
                  <a:gd name="T57" fmla="*/ 201 h 214"/>
                  <a:gd name="T58" fmla="*/ 118 w 138"/>
                  <a:gd name="T59" fmla="*/ 198 h 214"/>
                  <a:gd name="T60" fmla="*/ 118 w 138"/>
                  <a:gd name="T61" fmla="*/ 198 h 214"/>
                  <a:gd name="T62" fmla="*/ 115 w 138"/>
                  <a:gd name="T63" fmla="*/ 195 h 214"/>
                  <a:gd name="T64" fmla="*/ 107 w 138"/>
                  <a:gd name="T65" fmla="*/ 193 h 214"/>
                  <a:gd name="T66" fmla="*/ 107 w 138"/>
                  <a:gd name="T67" fmla="*/ 193 h 214"/>
                  <a:gd name="T68" fmla="*/ 100 w 138"/>
                  <a:gd name="T69" fmla="*/ 192 h 214"/>
                  <a:gd name="T70" fmla="*/ 97 w 138"/>
                  <a:gd name="T71" fmla="*/ 190 h 214"/>
                  <a:gd name="T72" fmla="*/ 97 w 138"/>
                  <a:gd name="T73" fmla="*/ 189 h 214"/>
                  <a:gd name="T74" fmla="*/ 96 w 138"/>
                  <a:gd name="T75" fmla="*/ 170 h 214"/>
                  <a:gd name="T76" fmla="*/ 104 w 138"/>
                  <a:gd name="T77" fmla="*/ 143 h 214"/>
                  <a:gd name="T78" fmla="*/ 111 w 138"/>
                  <a:gd name="T79" fmla="*/ 143 h 214"/>
                  <a:gd name="T80" fmla="*/ 111 w 138"/>
                  <a:gd name="T81" fmla="*/ 135 h 214"/>
                  <a:gd name="T82" fmla="*/ 111 w 138"/>
                  <a:gd name="T83" fmla="*/ 132 h 214"/>
                  <a:gd name="T84" fmla="*/ 110 w 138"/>
                  <a:gd name="T85" fmla="*/ 122 h 214"/>
                  <a:gd name="T86" fmla="*/ 124 w 138"/>
                  <a:gd name="T87" fmla="*/ 108 h 214"/>
                  <a:gd name="T88" fmla="*/ 138 w 138"/>
                  <a:gd name="T89" fmla="*/ 74 h 2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38" h="214">
                    <a:moveTo>
                      <a:pt x="138" y="74"/>
                    </a:moveTo>
                    <a:lnTo>
                      <a:pt x="118" y="39"/>
                    </a:lnTo>
                    <a:lnTo>
                      <a:pt x="86" y="0"/>
                    </a:lnTo>
                    <a:lnTo>
                      <a:pt x="75" y="3"/>
                    </a:lnTo>
                    <a:lnTo>
                      <a:pt x="55" y="19"/>
                    </a:lnTo>
                    <a:lnTo>
                      <a:pt x="55" y="19"/>
                    </a:lnTo>
                    <a:lnTo>
                      <a:pt x="52" y="20"/>
                    </a:lnTo>
                    <a:lnTo>
                      <a:pt x="50" y="23"/>
                    </a:lnTo>
                    <a:lnTo>
                      <a:pt x="47" y="30"/>
                    </a:lnTo>
                    <a:lnTo>
                      <a:pt x="42" y="59"/>
                    </a:lnTo>
                    <a:lnTo>
                      <a:pt x="42" y="59"/>
                    </a:lnTo>
                    <a:lnTo>
                      <a:pt x="42" y="67"/>
                    </a:lnTo>
                    <a:lnTo>
                      <a:pt x="42" y="78"/>
                    </a:lnTo>
                    <a:lnTo>
                      <a:pt x="42" y="97"/>
                    </a:lnTo>
                    <a:lnTo>
                      <a:pt x="31" y="107"/>
                    </a:lnTo>
                    <a:lnTo>
                      <a:pt x="0" y="118"/>
                    </a:lnTo>
                    <a:lnTo>
                      <a:pt x="6" y="149"/>
                    </a:lnTo>
                    <a:lnTo>
                      <a:pt x="34" y="162"/>
                    </a:lnTo>
                    <a:lnTo>
                      <a:pt x="49" y="179"/>
                    </a:lnTo>
                    <a:lnTo>
                      <a:pt x="55" y="193"/>
                    </a:lnTo>
                    <a:lnTo>
                      <a:pt x="52" y="207"/>
                    </a:lnTo>
                    <a:lnTo>
                      <a:pt x="74" y="214"/>
                    </a:lnTo>
                    <a:lnTo>
                      <a:pt x="86" y="203"/>
                    </a:lnTo>
                    <a:lnTo>
                      <a:pt x="86" y="203"/>
                    </a:lnTo>
                    <a:lnTo>
                      <a:pt x="91" y="203"/>
                    </a:lnTo>
                    <a:lnTo>
                      <a:pt x="96" y="207"/>
                    </a:lnTo>
                    <a:lnTo>
                      <a:pt x="102" y="214"/>
                    </a:lnTo>
                    <a:lnTo>
                      <a:pt x="111" y="209"/>
                    </a:lnTo>
                    <a:lnTo>
                      <a:pt x="121" y="201"/>
                    </a:lnTo>
                    <a:lnTo>
                      <a:pt x="118" y="198"/>
                    </a:lnTo>
                    <a:lnTo>
                      <a:pt x="118" y="198"/>
                    </a:lnTo>
                    <a:lnTo>
                      <a:pt x="115" y="195"/>
                    </a:lnTo>
                    <a:lnTo>
                      <a:pt x="107" y="193"/>
                    </a:lnTo>
                    <a:lnTo>
                      <a:pt x="107" y="193"/>
                    </a:lnTo>
                    <a:lnTo>
                      <a:pt x="100" y="192"/>
                    </a:lnTo>
                    <a:lnTo>
                      <a:pt x="97" y="190"/>
                    </a:lnTo>
                    <a:lnTo>
                      <a:pt x="97" y="189"/>
                    </a:lnTo>
                    <a:lnTo>
                      <a:pt x="96" y="170"/>
                    </a:lnTo>
                    <a:lnTo>
                      <a:pt x="104" y="143"/>
                    </a:lnTo>
                    <a:lnTo>
                      <a:pt x="111" y="143"/>
                    </a:lnTo>
                    <a:lnTo>
                      <a:pt x="111" y="135"/>
                    </a:lnTo>
                    <a:lnTo>
                      <a:pt x="111" y="132"/>
                    </a:lnTo>
                    <a:lnTo>
                      <a:pt x="110" y="122"/>
                    </a:lnTo>
                    <a:lnTo>
                      <a:pt x="124" y="108"/>
                    </a:lnTo>
                    <a:lnTo>
                      <a:pt x="138" y="74"/>
                    </a:lnTo>
                  </a:path>
                </a:pathLst>
              </a:custGeom>
              <a:noFill/>
              <a:ln w="25400">
                <a:solidFill>
                  <a:srgbClr val="8CA2C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7" name="Freeform 380">
                <a:extLst>
                  <a:ext uri="{FF2B5EF4-FFF2-40B4-BE49-F238E27FC236}">
                    <a16:creationId xmlns:a16="http://schemas.microsoft.com/office/drawing/2014/main" id="{1875EC87-F017-354C-95D8-B7B29F1461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15" y="3418"/>
                <a:ext cx="22" cy="14"/>
              </a:xfrm>
              <a:custGeom>
                <a:avLst/>
                <a:gdLst>
                  <a:gd name="T0" fmla="*/ 3 w 22"/>
                  <a:gd name="T1" fmla="*/ 14 h 14"/>
                  <a:gd name="T2" fmla="*/ 22 w 22"/>
                  <a:gd name="T3" fmla="*/ 14 h 14"/>
                  <a:gd name="T4" fmla="*/ 22 w 22"/>
                  <a:gd name="T5" fmla="*/ 0 h 14"/>
                  <a:gd name="T6" fmla="*/ 0 w 22"/>
                  <a:gd name="T7" fmla="*/ 0 h 14"/>
                  <a:gd name="T8" fmla="*/ 3 w 22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14">
                    <a:moveTo>
                      <a:pt x="3" y="14"/>
                    </a:moveTo>
                    <a:lnTo>
                      <a:pt x="22" y="14"/>
                    </a:lnTo>
                    <a:lnTo>
                      <a:pt x="22" y="0"/>
                    </a:lnTo>
                    <a:lnTo>
                      <a:pt x="0" y="0"/>
                    </a:lnTo>
                    <a:lnTo>
                      <a:pt x="3" y="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8" name="Freeform 381">
                <a:extLst>
                  <a:ext uri="{FF2B5EF4-FFF2-40B4-BE49-F238E27FC236}">
                    <a16:creationId xmlns:a16="http://schemas.microsoft.com/office/drawing/2014/main" id="{6F5498BE-2F36-91F0-F9F2-3336175497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32" y="3395"/>
                <a:ext cx="64" cy="34"/>
              </a:xfrm>
              <a:custGeom>
                <a:avLst/>
                <a:gdLst>
                  <a:gd name="T0" fmla="*/ 64 w 64"/>
                  <a:gd name="T1" fmla="*/ 23 h 34"/>
                  <a:gd name="T2" fmla="*/ 64 w 64"/>
                  <a:gd name="T3" fmla="*/ 0 h 34"/>
                  <a:gd name="T4" fmla="*/ 0 w 64"/>
                  <a:gd name="T5" fmla="*/ 0 h 34"/>
                  <a:gd name="T6" fmla="*/ 14 w 64"/>
                  <a:gd name="T7" fmla="*/ 28 h 34"/>
                  <a:gd name="T8" fmla="*/ 23 w 64"/>
                  <a:gd name="T9" fmla="*/ 34 h 34"/>
                  <a:gd name="T10" fmla="*/ 50 w 64"/>
                  <a:gd name="T11" fmla="*/ 34 h 34"/>
                  <a:gd name="T12" fmla="*/ 64 w 64"/>
                  <a:gd name="T13" fmla="*/ 23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" h="34">
                    <a:moveTo>
                      <a:pt x="64" y="23"/>
                    </a:moveTo>
                    <a:lnTo>
                      <a:pt x="64" y="0"/>
                    </a:lnTo>
                    <a:lnTo>
                      <a:pt x="0" y="0"/>
                    </a:lnTo>
                    <a:lnTo>
                      <a:pt x="14" y="28"/>
                    </a:lnTo>
                    <a:lnTo>
                      <a:pt x="23" y="34"/>
                    </a:lnTo>
                    <a:lnTo>
                      <a:pt x="50" y="34"/>
                    </a:lnTo>
                    <a:lnTo>
                      <a:pt x="64" y="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9" name="Freeform 382">
                <a:extLst>
                  <a:ext uri="{FF2B5EF4-FFF2-40B4-BE49-F238E27FC236}">
                    <a16:creationId xmlns:a16="http://schemas.microsoft.com/office/drawing/2014/main" id="{5CC80468-5B78-EF69-BB4C-9139A2AEF1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73" y="3539"/>
                <a:ext cx="14" cy="19"/>
              </a:xfrm>
              <a:custGeom>
                <a:avLst/>
                <a:gdLst>
                  <a:gd name="T0" fmla="*/ 14 w 14"/>
                  <a:gd name="T1" fmla="*/ 0 h 19"/>
                  <a:gd name="T2" fmla="*/ 0 w 14"/>
                  <a:gd name="T3" fmla="*/ 0 h 19"/>
                  <a:gd name="T4" fmla="*/ 4 w 14"/>
                  <a:gd name="T5" fmla="*/ 19 h 19"/>
                  <a:gd name="T6" fmla="*/ 14 w 14"/>
                  <a:gd name="T7" fmla="*/ 19 h 19"/>
                  <a:gd name="T8" fmla="*/ 14 w 14"/>
                  <a:gd name="T9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9">
                    <a:moveTo>
                      <a:pt x="14" y="0"/>
                    </a:moveTo>
                    <a:lnTo>
                      <a:pt x="0" y="0"/>
                    </a:lnTo>
                    <a:lnTo>
                      <a:pt x="4" y="19"/>
                    </a:lnTo>
                    <a:lnTo>
                      <a:pt x="14" y="19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0" name="Freeform 383">
                <a:extLst>
                  <a:ext uri="{FF2B5EF4-FFF2-40B4-BE49-F238E27FC236}">
                    <a16:creationId xmlns:a16="http://schemas.microsoft.com/office/drawing/2014/main" id="{76CC95C4-0E0B-37DE-0FC9-C6A1C18A98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63" y="3465"/>
                <a:ext cx="14" cy="15"/>
              </a:xfrm>
              <a:custGeom>
                <a:avLst/>
                <a:gdLst>
                  <a:gd name="T0" fmla="*/ 10 w 14"/>
                  <a:gd name="T1" fmla="*/ 15 h 15"/>
                  <a:gd name="T2" fmla="*/ 14 w 14"/>
                  <a:gd name="T3" fmla="*/ 5 h 15"/>
                  <a:gd name="T4" fmla="*/ 0 w 14"/>
                  <a:gd name="T5" fmla="*/ 0 h 15"/>
                  <a:gd name="T6" fmla="*/ 0 w 14"/>
                  <a:gd name="T7" fmla="*/ 10 h 15"/>
                  <a:gd name="T8" fmla="*/ 10 w 14"/>
                  <a:gd name="T9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5">
                    <a:moveTo>
                      <a:pt x="10" y="15"/>
                    </a:moveTo>
                    <a:lnTo>
                      <a:pt x="14" y="5"/>
                    </a:lnTo>
                    <a:lnTo>
                      <a:pt x="0" y="0"/>
                    </a:lnTo>
                    <a:lnTo>
                      <a:pt x="0" y="10"/>
                    </a:lnTo>
                    <a:lnTo>
                      <a:pt x="10" y="1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1" name="Freeform 384">
                <a:extLst>
                  <a:ext uri="{FF2B5EF4-FFF2-40B4-BE49-F238E27FC236}">
                    <a16:creationId xmlns:a16="http://schemas.microsoft.com/office/drawing/2014/main" id="{5723D711-9D47-7E57-0D3A-F9D2847E3A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26" y="3461"/>
                <a:ext cx="55" cy="36"/>
              </a:xfrm>
              <a:custGeom>
                <a:avLst/>
                <a:gdLst>
                  <a:gd name="T0" fmla="*/ 38 w 55"/>
                  <a:gd name="T1" fmla="*/ 31 h 36"/>
                  <a:gd name="T2" fmla="*/ 49 w 55"/>
                  <a:gd name="T3" fmla="*/ 28 h 36"/>
                  <a:gd name="T4" fmla="*/ 55 w 55"/>
                  <a:gd name="T5" fmla="*/ 22 h 36"/>
                  <a:gd name="T6" fmla="*/ 43 w 55"/>
                  <a:gd name="T7" fmla="*/ 19 h 36"/>
                  <a:gd name="T8" fmla="*/ 28 w 55"/>
                  <a:gd name="T9" fmla="*/ 0 h 36"/>
                  <a:gd name="T10" fmla="*/ 0 w 55"/>
                  <a:gd name="T11" fmla="*/ 19 h 36"/>
                  <a:gd name="T12" fmla="*/ 14 w 55"/>
                  <a:gd name="T13" fmla="*/ 36 h 36"/>
                  <a:gd name="T14" fmla="*/ 24 w 55"/>
                  <a:gd name="T15" fmla="*/ 28 h 36"/>
                  <a:gd name="T16" fmla="*/ 30 w 55"/>
                  <a:gd name="T17" fmla="*/ 30 h 36"/>
                  <a:gd name="T18" fmla="*/ 38 w 55"/>
                  <a:gd name="T19" fmla="*/ 31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5" h="36">
                    <a:moveTo>
                      <a:pt x="38" y="31"/>
                    </a:moveTo>
                    <a:lnTo>
                      <a:pt x="49" y="28"/>
                    </a:lnTo>
                    <a:lnTo>
                      <a:pt x="55" y="22"/>
                    </a:lnTo>
                    <a:lnTo>
                      <a:pt x="43" y="19"/>
                    </a:lnTo>
                    <a:lnTo>
                      <a:pt x="28" y="0"/>
                    </a:lnTo>
                    <a:lnTo>
                      <a:pt x="0" y="19"/>
                    </a:lnTo>
                    <a:lnTo>
                      <a:pt x="14" y="36"/>
                    </a:lnTo>
                    <a:lnTo>
                      <a:pt x="24" y="28"/>
                    </a:lnTo>
                    <a:lnTo>
                      <a:pt x="30" y="30"/>
                    </a:lnTo>
                    <a:lnTo>
                      <a:pt x="38" y="3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2" name="Freeform 385">
                <a:extLst>
                  <a:ext uri="{FF2B5EF4-FFF2-40B4-BE49-F238E27FC236}">
                    <a16:creationId xmlns:a16="http://schemas.microsoft.com/office/drawing/2014/main" id="{B057DBF4-C1CE-F87C-F6F1-637A6463F1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78" y="3511"/>
                <a:ext cx="13" cy="14"/>
              </a:xfrm>
              <a:custGeom>
                <a:avLst/>
                <a:gdLst>
                  <a:gd name="T0" fmla="*/ 5 w 13"/>
                  <a:gd name="T1" fmla="*/ 0 h 14"/>
                  <a:gd name="T2" fmla="*/ 0 w 13"/>
                  <a:gd name="T3" fmla="*/ 14 h 14"/>
                  <a:gd name="T4" fmla="*/ 13 w 13"/>
                  <a:gd name="T5" fmla="*/ 10 h 14"/>
                  <a:gd name="T6" fmla="*/ 13 w 13"/>
                  <a:gd name="T7" fmla="*/ 0 h 14"/>
                  <a:gd name="T8" fmla="*/ 5 w 13"/>
                  <a:gd name="T9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14">
                    <a:moveTo>
                      <a:pt x="5" y="0"/>
                    </a:moveTo>
                    <a:lnTo>
                      <a:pt x="0" y="14"/>
                    </a:lnTo>
                    <a:lnTo>
                      <a:pt x="13" y="10"/>
                    </a:lnTo>
                    <a:lnTo>
                      <a:pt x="13" y="0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3" name="Freeform 386">
                <a:extLst>
                  <a:ext uri="{FF2B5EF4-FFF2-40B4-BE49-F238E27FC236}">
                    <a16:creationId xmlns:a16="http://schemas.microsoft.com/office/drawing/2014/main" id="{FA5965DA-95DC-322D-D71A-5EE183D179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32" y="3613"/>
                <a:ext cx="207" cy="185"/>
              </a:xfrm>
              <a:custGeom>
                <a:avLst/>
                <a:gdLst>
                  <a:gd name="T0" fmla="*/ 146 w 207"/>
                  <a:gd name="T1" fmla="*/ 38 h 185"/>
                  <a:gd name="T2" fmla="*/ 132 w 207"/>
                  <a:gd name="T3" fmla="*/ 24 h 185"/>
                  <a:gd name="T4" fmla="*/ 110 w 207"/>
                  <a:gd name="T5" fmla="*/ 24 h 185"/>
                  <a:gd name="T6" fmla="*/ 86 w 207"/>
                  <a:gd name="T7" fmla="*/ 0 h 185"/>
                  <a:gd name="T8" fmla="*/ 63 w 207"/>
                  <a:gd name="T9" fmla="*/ 0 h 185"/>
                  <a:gd name="T10" fmla="*/ 50 w 207"/>
                  <a:gd name="T11" fmla="*/ 13 h 185"/>
                  <a:gd name="T12" fmla="*/ 30 w 207"/>
                  <a:gd name="T13" fmla="*/ 13 h 185"/>
                  <a:gd name="T14" fmla="*/ 0 w 207"/>
                  <a:gd name="T15" fmla="*/ 44 h 185"/>
                  <a:gd name="T16" fmla="*/ 27 w 207"/>
                  <a:gd name="T17" fmla="*/ 104 h 185"/>
                  <a:gd name="T18" fmla="*/ 31 w 207"/>
                  <a:gd name="T19" fmla="*/ 123 h 185"/>
                  <a:gd name="T20" fmla="*/ 77 w 207"/>
                  <a:gd name="T21" fmla="*/ 137 h 185"/>
                  <a:gd name="T22" fmla="*/ 77 w 207"/>
                  <a:gd name="T23" fmla="*/ 122 h 185"/>
                  <a:gd name="T24" fmla="*/ 121 w 207"/>
                  <a:gd name="T25" fmla="*/ 122 h 185"/>
                  <a:gd name="T26" fmla="*/ 140 w 207"/>
                  <a:gd name="T27" fmla="*/ 139 h 185"/>
                  <a:gd name="T28" fmla="*/ 132 w 207"/>
                  <a:gd name="T29" fmla="*/ 170 h 185"/>
                  <a:gd name="T30" fmla="*/ 146 w 207"/>
                  <a:gd name="T31" fmla="*/ 185 h 185"/>
                  <a:gd name="T32" fmla="*/ 207 w 207"/>
                  <a:gd name="T33" fmla="*/ 185 h 185"/>
                  <a:gd name="T34" fmla="*/ 207 w 207"/>
                  <a:gd name="T35" fmla="*/ 144 h 185"/>
                  <a:gd name="T36" fmla="*/ 192 w 207"/>
                  <a:gd name="T37" fmla="*/ 128 h 185"/>
                  <a:gd name="T38" fmla="*/ 166 w 207"/>
                  <a:gd name="T39" fmla="*/ 128 h 185"/>
                  <a:gd name="T40" fmla="*/ 146 w 207"/>
                  <a:gd name="T41" fmla="*/ 109 h 185"/>
                  <a:gd name="T42" fmla="*/ 146 w 207"/>
                  <a:gd name="T43" fmla="*/ 38 h 1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07" h="185">
                    <a:moveTo>
                      <a:pt x="146" y="38"/>
                    </a:moveTo>
                    <a:lnTo>
                      <a:pt x="132" y="24"/>
                    </a:lnTo>
                    <a:lnTo>
                      <a:pt x="110" y="24"/>
                    </a:lnTo>
                    <a:lnTo>
                      <a:pt x="86" y="0"/>
                    </a:lnTo>
                    <a:lnTo>
                      <a:pt x="63" y="0"/>
                    </a:lnTo>
                    <a:lnTo>
                      <a:pt x="50" y="13"/>
                    </a:lnTo>
                    <a:lnTo>
                      <a:pt x="30" y="13"/>
                    </a:lnTo>
                    <a:lnTo>
                      <a:pt x="0" y="44"/>
                    </a:lnTo>
                    <a:lnTo>
                      <a:pt x="27" y="104"/>
                    </a:lnTo>
                    <a:lnTo>
                      <a:pt x="31" y="123"/>
                    </a:lnTo>
                    <a:lnTo>
                      <a:pt x="77" y="137"/>
                    </a:lnTo>
                    <a:lnTo>
                      <a:pt x="77" y="122"/>
                    </a:lnTo>
                    <a:lnTo>
                      <a:pt x="121" y="122"/>
                    </a:lnTo>
                    <a:lnTo>
                      <a:pt x="140" y="139"/>
                    </a:lnTo>
                    <a:lnTo>
                      <a:pt x="132" y="170"/>
                    </a:lnTo>
                    <a:lnTo>
                      <a:pt x="146" y="185"/>
                    </a:lnTo>
                    <a:lnTo>
                      <a:pt x="207" y="185"/>
                    </a:lnTo>
                    <a:lnTo>
                      <a:pt x="207" y="144"/>
                    </a:lnTo>
                    <a:lnTo>
                      <a:pt x="192" y="128"/>
                    </a:lnTo>
                    <a:lnTo>
                      <a:pt x="166" y="128"/>
                    </a:lnTo>
                    <a:lnTo>
                      <a:pt x="146" y="109"/>
                    </a:lnTo>
                    <a:lnTo>
                      <a:pt x="146" y="3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4" name="Freeform 387">
                <a:extLst>
                  <a:ext uri="{FF2B5EF4-FFF2-40B4-BE49-F238E27FC236}">
                    <a16:creationId xmlns:a16="http://schemas.microsoft.com/office/drawing/2014/main" id="{BBE61AA9-E8DD-D5A3-990C-D2CAEDEC0C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22" y="3414"/>
                <a:ext cx="14" cy="18"/>
              </a:xfrm>
              <a:custGeom>
                <a:avLst/>
                <a:gdLst>
                  <a:gd name="T0" fmla="*/ 14 w 14"/>
                  <a:gd name="T1" fmla="*/ 9 h 18"/>
                  <a:gd name="T2" fmla="*/ 14 w 14"/>
                  <a:gd name="T3" fmla="*/ 0 h 18"/>
                  <a:gd name="T4" fmla="*/ 0 w 14"/>
                  <a:gd name="T5" fmla="*/ 0 h 18"/>
                  <a:gd name="T6" fmla="*/ 0 w 14"/>
                  <a:gd name="T7" fmla="*/ 18 h 18"/>
                  <a:gd name="T8" fmla="*/ 14 w 14"/>
                  <a:gd name="T9" fmla="*/ 9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8">
                    <a:moveTo>
                      <a:pt x="14" y="9"/>
                    </a:moveTo>
                    <a:lnTo>
                      <a:pt x="14" y="0"/>
                    </a:lnTo>
                    <a:lnTo>
                      <a:pt x="0" y="0"/>
                    </a:lnTo>
                    <a:lnTo>
                      <a:pt x="0" y="18"/>
                    </a:lnTo>
                    <a:lnTo>
                      <a:pt x="14" y="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5" name="Rectangle 388">
                <a:extLst>
                  <a:ext uri="{FF2B5EF4-FFF2-40B4-BE49-F238E27FC236}">
                    <a16:creationId xmlns:a16="http://schemas.microsoft.com/office/drawing/2014/main" id="{857187DD-F997-78B5-4956-7E977BA567B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800" y="3380"/>
                <a:ext cx="14" cy="15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6" name="Freeform 389">
                <a:extLst>
                  <a:ext uri="{FF2B5EF4-FFF2-40B4-BE49-F238E27FC236}">
                    <a16:creationId xmlns:a16="http://schemas.microsoft.com/office/drawing/2014/main" id="{B315AFD4-7E00-C594-FF91-02EF2BE3C6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45" y="3382"/>
                <a:ext cx="12" cy="13"/>
              </a:xfrm>
              <a:custGeom>
                <a:avLst/>
                <a:gdLst>
                  <a:gd name="T0" fmla="*/ 12 w 12"/>
                  <a:gd name="T1" fmla="*/ 0 h 13"/>
                  <a:gd name="T2" fmla="*/ 0 w 12"/>
                  <a:gd name="T3" fmla="*/ 3 h 13"/>
                  <a:gd name="T4" fmla="*/ 0 w 12"/>
                  <a:gd name="T5" fmla="*/ 13 h 13"/>
                  <a:gd name="T6" fmla="*/ 12 w 12"/>
                  <a:gd name="T7" fmla="*/ 13 h 13"/>
                  <a:gd name="T8" fmla="*/ 12 w 12"/>
                  <a:gd name="T9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3">
                    <a:moveTo>
                      <a:pt x="12" y="0"/>
                    </a:moveTo>
                    <a:lnTo>
                      <a:pt x="0" y="3"/>
                    </a:lnTo>
                    <a:lnTo>
                      <a:pt x="0" y="13"/>
                    </a:lnTo>
                    <a:lnTo>
                      <a:pt x="12" y="13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7" name="Freeform 390">
                <a:extLst>
                  <a:ext uri="{FF2B5EF4-FFF2-40B4-BE49-F238E27FC236}">
                    <a16:creationId xmlns:a16="http://schemas.microsoft.com/office/drawing/2014/main" id="{0B9EA6AD-A76C-FB99-88D7-1AF982F201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68" y="3409"/>
                <a:ext cx="13" cy="19"/>
              </a:xfrm>
              <a:custGeom>
                <a:avLst/>
                <a:gdLst>
                  <a:gd name="T0" fmla="*/ 0 w 13"/>
                  <a:gd name="T1" fmla="*/ 0 h 19"/>
                  <a:gd name="T2" fmla="*/ 0 w 13"/>
                  <a:gd name="T3" fmla="*/ 14 h 19"/>
                  <a:gd name="T4" fmla="*/ 13 w 13"/>
                  <a:gd name="T5" fmla="*/ 19 h 19"/>
                  <a:gd name="T6" fmla="*/ 13 w 13"/>
                  <a:gd name="T7" fmla="*/ 9 h 19"/>
                  <a:gd name="T8" fmla="*/ 0 w 13"/>
                  <a:gd name="T9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19">
                    <a:moveTo>
                      <a:pt x="0" y="0"/>
                    </a:moveTo>
                    <a:lnTo>
                      <a:pt x="0" y="14"/>
                    </a:lnTo>
                    <a:lnTo>
                      <a:pt x="13" y="19"/>
                    </a:lnTo>
                    <a:lnTo>
                      <a:pt x="13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8" name="Freeform 391">
                <a:extLst>
                  <a:ext uri="{FF2B5EF4-FFF2-40B4-BE49-F238E27FC236}">
                    <a16:creationId xmlns:a16="http://schemas.microsoft.com/office/drawing/2014/main" id="{AFDB222F-77D9-4F8E-3849-79C2CBD215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04" y="3508"/>
                <a:ext cx="50" cy="91"/>
              </a:xfrm>
              <a:custGeom>
                <a:avLst/>
                <a:gdLst>
                  <a:gd name="T0" fmla="*/ 50 w 50"/>
                  <a:gd name="T1" fmla="*/ 41 h 91"/>
                  <a:gd name="T2" fmla="*/ 31 w 50"/>
                  <a:gd name="T3" fmla="*/ 41 h 91"/>
                  <a:gd name="T4" fmla="*/ 31 w 50"/>
                  <a:gd name="T5" fmla="*/ 3 h 91"/>
                  <a:gd name="T6" fmla="*/ 0 w 50"/>
                  <a:gd name="T7" fmla="*/ 0 h 91"/>
                  <a:gd name="T8" fmla="*/ 0 w 50"/>
                  <a:gd name="T9" fmla="*/ 31 h 91"/>
                  <a:gd name="T10" fmla="*/ 13 w 50"/>
                  <a:gd name="T11" fmla="*/ 91 h 91"/>
                  <a:gd name="T12" fmla="*/ 31 w 50"/>
                  <a:gd name="T13" fmla="*/ 91 h 91"/>
                  <a:gd name="T14" fmla="*/ 46 w 50"/>
                  <a:gd name="T15" fmla="*/ 69 h 91"/>
                  <a:gd name="T16" fmla="*/ 50 w 50"/>
                  <a:gd name="T17" fmla="*/ 47 h 91"/>
                  <a:gd name="T18" fmla="*/ 50 w 50"/>
                  <a:gd name="T19" fmla="*/ 41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91">
                    <a:moveTo>
                      <a:pt x="50" y="41"/>
                    </a:moveTo>
                    <a:lnTo>
                      <a:pt x="31" y="41"/>
                    </a:lnTo>
                    <a:lnTo>
                      <a:pt x="31" y="3"/>
                    </a:lnTo>
                    <a:lnTo>
                      <a:pt x="0" y="0"/>
                    </a:lnTo>
                    <a:lnTo>
                      <a:pt x="0" y="31"/>
                    </a:lnTo>
                    <a:lnTo>
                      <a:pt x="13" y="91"/>
                    </a:lnTo>
                    <a:lnTo>
                      <a:pt x="31" y="91"/>
                    </a:lnTo>
                    <a:lnTo>
                      <a:pt x="46" y="69"/>
                    </a:lnTo>
                    <a:lnTo>
                      <a:pt x="50" y="47"/>
                    </a:lnTo>
                    <a:lnTo>
                      <a:pt x="50" y="4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9" name="Freeform 392">
                <a:extLst>
                  <a:ext uri="{FF2B5EF4-FFF2-40B4-BE49-F238E27FC236}">
                    <a16:creationId xmlns:a16="http://schemas.microsoft.com/office/drawing/2014/main" id="{945D887D-6FB5-1591-05E6-CDA99D8A8E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62" y="3475"/>
                <a:ext cx="51" cy="50"/>
              </a:xfrm>
              <a:custGeom>
                <a:avLst/>
                <a:gdLst>
                  <a:gd name="T0" fmla="*/ 49 w 51"/>
                  <a:gd name="T1" fmla="*/ 6 h 50"/>
                  <a:gd name="T2" fmla="*/ 49 w 51"/>
                  <a:gd name="T3" fmla="*/ 6 h 50"/>
                  <a:gd name="T4" fmla="*/ 48 w 51"/>
                  <a:gd name="T5" fmla="*/ 1 h 50"/>
                  <a:gd name="T6" fmla="*/ 46 w 51"/>
                  <a:gd name="T7" fmla="*/ 0 h 50"/>
                  <a:gd name="T8" fmla="*/ 0 w 51"/>
                  <a:gd name="T9" fmla="*/ 0 h 50"/>
                  <a:gd name="T10" fmla="*/ 0 w 51"/>
                  <a:gd name="T11" fmla="*/ 8 h 50"/>
                  <a:gd name="T12" fmla="*/ 4 w 51"/>
                  <a:gd name="T13" fmla="*/ 42 h 50"/>
                  <a:gd name="T14" fmla="*/ 37 w 51"/>
                  <a:gd name="T15" fmla="*/ 46 h 50"/>
                  <a:gd name="T16" fmla="*/ 41 w 51"/>
                  <a:gd name="T17" fmla="*/ 50 h 50"/>
                  <a:gd name="T18" fmla="*/ 41 w 51"/>
                  <a:gd name="T19" fmla="*/ 50 h 50"/>
                  <a:gd name="T20" fmla="*/ 44 w 51"/>
                  <a:gd name="T21" fmla="*/ 50 h 50"/>
                  <a:gd name="T22" fmla="*/ 46 w 51"/>
                  <a:gd name="T23" fmla="*/ 49 h 50"/>
                  <a:gd name="T24" fmla="*/ 46 w 51"/>
                  <a:gd name="T25" fmla="*/ 46 h 50"/>
                  <a:gd name="T26" fmla="*/ 51 w 51"/>
                  <a:gd name="T27" fmla="*/ 14 h 50"/>
                  <a:gd name="T28" fmla="*/ 49 w 51"/>
                  <a:gd name="T29" fmla="*/ 6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1" h="50">
                    <a:moveTo>
                      <a:pt x="49" y="6"/>
                    </a:moveTo>
                    <a:lnTo>
                      <a:pt x="49" y="6"/>
                    </a:lnTo>
                    <a:lnTo>
                      <a:pt x="48" y="1"/>
                    </a:lnTo>
                    <a:lnTo>
                      <a:pt x="46" y="0"/>
                    </a:lnTo>
                    <a:lnTo>
                      <a:pt x="0" y="0"/>
                    </a:lnTo>
                    <a:lnTo>
                      <a:pt x="0" y="8"/>
                    </a:lnTo>
                    <a:lnTo>
                      <a:pt x="4" y="42"/>
                    </a:lnTo>
                    <a:lnTo>
                      <a:pt x="37" y="46"/>
                    </a:lnTo>
                    <a:lnTo>
                      <a:pt x="41" y="50"/>
                    </a:lnTo>
                    <a:lnTo>
                      <a:pt x="41" y="50"/>
                    </a:lnTo>
                    <a:lnTo>
                      <a:pt x="44" y="50"/>
                    </a:lnTo>
                    <a:lnTo>
                      <a:pt x="46" y="49"/>
                    </a:lnTo>
                    <a:lnTo>
                      <a:pt x="46" y="46"/>
                    </a:lnTo>
                    <a:lnTo>
                      <a:pt x="51" y="14"/>
                    </a:lnTo>
                    <a:lnTo>
                      <a:pt x="49" y="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0" name="Freeform 393">
                <a:extLst>
                  <a:ext uri="{FF2B5EF4-FFF2-40B4-BE49-F238E27FC236}">
                    <a16:creationId xmlns:a16="http://schemas.microsoft.com/office/drawing/2014/main" id="{9B244843-7F01-BAE5-E757-E343916D86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89" y="3539"/>
                <a:ext cx="60" cy="103"/>
              </a:xfrm>
              <a:custGeom>
                <a:avLst/>
                <a:gdLst>
                  <a:gd name="T0" fmla="*/ 33 w 60"/>
                  <a:gd name="T1" fmla="*/ 29 h 103"/>
                  <a:gd name="T2" fmla="*/ 10 w 60"/>
                  <a:gd name="T3" fmla="*/ 0 h 103"/>
                  <a:gd name="T4" fmla="*/ 0 w 60"/>
                  <a:gd name="T5" fmla="*/ 24 h 103"/>
                  <a:gd name="T6" fmla="*/ 14 w 60"/>
                  <a:gd name="T7" fmla="*/ 100 h 103"/>
                  <a:gd name="T8" fmla="*/ 14 w 60"/>
                  <a:gd name="T9" fmla="*/ 100 h 103"/>
                  <a:gd name="T10" fmla="*/ 14 w 60"/>
                  <a:gd name="T11" fmla="*/ 101 h 103"/>
                  <a:gd name="T12" fmla="*/ 16 w 60"/>
                  <a:gd name="T13" fmla="*/ 103 h 103"/>
                  <a:gd name="T14" fmla="*/ 21 w 60"/>
                  <a:gd name="T15" fmla="*/ 101 h 103"/>
                  <a:gd name="T16" fmla="*/ 27 w 60"/>
                  <a:gd name="T17" fmla="*/ 100 h 103"/>
                  <a:gd name="T18" fmla="*/ 41 w 60"/>
                  <a:gd name="T19" fmla="*/ 76 h 103"/>
                  <a:gd name="T20" fmla="*/ 60 w 60"/>
                  <a:gd name="T21" fmla="*/ 67 h 103"/>
                  <a:gd name="T22" fmla="*/ 55 w 60"/>
                  <a:gd name="T23" fmla="*/ 48 h 103"/>
                  <a:gd name="T24" fmla="*/ 33 w 60"/>
                  <a:gd name="T25" fmla="*/ 29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0" h="103">
                    <a:moveTo>
                      <a:pt x="33" y="29"/>
                    </a:moveTo>
                    <a:lnTo>
                      <a:pt x="10" y="0"/>
                    </a:lnTo>
                    <a:lnTo>
                      <a:pt x="0" y="24"/>
                    </a:lnTo>
                    <a:lnTo>
                      <a:pt x="14" y="100"/>
                    </a:lnTo>
                    <a:lnTo>
                      <a:pt x="14" y="100"/>
                    </a:lnTo>
                    <a:lnTo>
                      <a:pt x="14" y="101"/>
                    </a:lnTo>
                    <a:lnTo>
                      <a:pt x="16" y="103"/>
                    </a:lnTo>
                    <a:lnTo>
                      <a:pt x="21" y="101"/>
                    </a:lnTo>
                    <a:lnTo>
                      <a:pt x="27" y="100"/>
                    </a:lnTo>
                    <a:lnTo>
                      <a:pt x="41" y="76"/>
                    </a:lnTo>
                    <a:lnTo>
                      <a:pt x="60" y="67"/>
                    </a:lnTo>
                    <a:lnTo>
                      <a:pt x="55" y="48"/>
                    </a:lnTo>
                    <a:lnTo>
                      <a:pt x="33" y="2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1" name="Freeform 394">
                <a:extLst>
                  <a:ext uri="{FF2B5EF4-FFF2-40B4-BE49-F238E27FC236}">
                    <a16:creationId xmlns:a16="http://schemas.microsoft.com/office/drawing/2014/main" id="{633F5A90-29B4-4F04-29BC-4D39FCCEC3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95" y="3596"/>
                <a:ext cx="109" cy="98"/>
              </a:xfrm>
              <a:custGeom>
                <a:avLst/>
                <a:gdLst>
                  <a:gd name="T0" fmla="*/ 109 w 109"/>
                  <a:gd name="T1" fmla="*/ 33 h 98"/>
                  <a:gd name="T2" fmla="*/ 104 w 109"/>
                  <a:gd name="T3" fmla="*/ 0 h 98"/>
                  <a:gd name="T4" fmla="*/ 77 w 109"/>
                  <a:gd name="T5" fmla="*/ 0 h 98"/>
                  <a:gd name="T6" fmla="*/ 72 w 109"/>
                  <a:gd name="T7" fmla="*/ 10 h 98"/>
                  <a:gd name="T8" fmla="*/ 27 w 109"/>
                  <a:gd name="T9" fmla="*/ 14 h 98"/>
                  <a:gd name="T10" fmla="*/ 0 w 109"/>
                  <a:gd name="T11" fmla="*/ 10 h 98"/>
                  <a:gd name="T12" fmla="*/ 0 w 109"/>
                  <a:gd name="T13" fmla="*/ 28 h 98"/>
                  <a:gd name="T14" fmla="*/ 13 w 109"/>
                  <a:gd name="T15" fmla="*/ 55 h 98"/>
                  <a:gd name="T16" fmla="*/ 36 w 109"/>
                  <a:gd name="T17" fmla="*/ 69 h 98"/>
                  <a:gd name="T18" fmla="*/ 50 w 109"/>
                  <a:gd name="T19" fmla="*/ 98 h 98"/>
                  <a:gd name="T20" fmla="*/ 68 w 109"/>
                  <a:gd name="T21" fmla="*/ 98 h 98"/>
                  <a:gd name="T22" fmla="*/ 96 w 109"/>
                  <a:gd name="T23" fmla="*/ 60 h 98"/>
                  <a:gd name="T24" fmla="*/ 109 w 109"/>
                  <a:gd name="T25" fmla="*/ 33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9" h="98">
                    <a:moveTo>
                      <a:pt x="109" y="33"/>
                    </a:moveTo>
                    <a:lnTo>
                      <a:pt x="104" y="0"/>
                    </a:lnTo>
                    <a:lnTo>
                      <a:pt x="77" y="0"/>
                    </a:lnTo>
                    <a:lnTo>
                      <a:pt x="72" y="10"/>
                    </a:lnTo>
                    <a:lnTo>
                      <a:pt x="27" y="14"/>
                    </a:lnTo>
                    <a:lnTo>
                      <a:pt x="0" y="10"/>
                    </a:lnTo>
                    <a:lnTo>
                      <a:pt x="0" y="28"/>
                    </a:lnTo>
                    <a:lnTo>
                      <a:pt x="13" y="55"/>
                    </a:lnTo>
                    <a:lnTo>
                      <a:pt x="36" y="69"/>
                    </a:lnTo>
                    <a:lnTo>
                      <a:pt x="50" y="98"/>
                    </a:lnTo>
                    <a:lnTo>
                      <a:pt x="68" y="98"/>
                    </a:lnTo>
                    <a:lnTo>
                      <a:pt x="96" y="60"/>
                    </a:lnTo>
                    <a:lnTo>
                      <a:pt x="109" y="3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2" name="Freeform 395">
                <a:extLst>
                  <a:ext uri="{FF2B5EF4-FFF2-40B4-BE49-F238E27FC236}">
                    <a16:creationId xmlns:a16="http://schemas.microsoft.com/office/drawing/2014/main" id="{CF9EA897-B847-9DA1-176C-271A76F025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67" y="3330"/>
                <a:ext cx="23" cy="17"/>
              </a:xfrm>
              <a:custGeom>
                <a:avLst/>
                <a:gdLst>
                  <a:gd name="T0" fmla="*/ 23 w 23"/>
                  <a:gd name="T1" fmla="*/ 0 h 17"/>
                  <a:gd name="T2" fmla="*/ 4 w 23"/>
                  <a:gd name="T3" fmla="*/ 0 h 17"/>
                  <a:gd name="T4" fmla="*/ 0 w 23"/>
                  <a:gd name="T5" fmla="*/ 17 h 17"/>
                  <a:gd name="T6" fmla="*/ 23 w 23"/>
                  <a:gd name="T7" fmla="*/ 14 h 17"/>
                  <a:gd name="T8" fmla="*/ 23 w 23"/>
                  <a:gd name="T9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17">
                    <a:moveTo>
                      <a:pt x="23" y="0"/>
                    </a:moveTo>
                    <a:lnTo>
                      <a:pt x="4" y="0"/>
                    </a:lnTo>
                    <a:lnTo>
                      <a:pt x="0" y="17"/>
                    </a:lnTo>
                    <a:lnTo>
                      <a:pt x="23" y="14"/>
                    </a:lnTo>
                    <a:lnTo>
                      <a:pt x="23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3" name="Freeform 396">
                <a:extLst>
                  <a:ext uri="{FF2B5EF4-FFF2-40B4-BE49-F238E27FC236}">
                    <a16:creationId xmlns:a16="http://schemas.microsoft.com/office/drawing/2014/main" id="{5340B9ED-0CB1-924F-CA3C-8E5E9123A9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79" y="3423"/>
                <a:ext cx="28" cy="60"/>
              </a:xfrm>
              <a:custGeom>
                <a:avLst/>
                <a:gdLst>
                  <a:gd name="T0" fmla="*/ 14 w 28"/>
                  <a:gd name="T1" fmla="*/ 38 h 60"/>
                  <a:gd name="T2" fmla="*/ 28 w 28"/>
                  <a:gd name="T3" fmla="*/ 60 h 60"/>
                  <a:gd name="T4" fmla="*/ 28 w 28"/>
                  <a:gd name="T5" fmla="*/ 33 h 60"/>
                  <a:gd name="T6" fmla="*/ 14 w 28"/>
                  <a:gd name="T7" fmla="*/ 0 h 60"/>
                  <a:gd name="T8" fmla="*/ 0 w 28"/>
                  <a:gd name="T9" fmla="*/ 52 h 60"/>
                  <a:gd name="T10" fmla="*/ 5 w 28"/>
                  <a:gd name="T11" fmla="*/ 60 h 60"/>
                  <a:gd name="T12" fmla="*/ 14 w 28"/>
                  <a:gd name="T13" fmla="*/ 38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" h="60">
                    <a:moveTo>
                      <a:pt x="14" y="38"/>
                    </a:moveTo>
                    <a:lnTo>
                      <a:pt x="28" y="60"/>
                    </a:lnTo>
                    <a:lnTo>
                      <a:pt x="28" y="33"/>
                    </a:lnTo>
                    <a:lnTo>
                      <a:pt x="14" y="0"/>
                    </a:lnTo>
                    <a:lnTo>
                      <a:pt x="0" y="52"/>
                    </a:lnTo>
                    <a:lnTo>
                      <a:pt x="5" y="60"/>
                    </a:lnTo>
                    <a:lnTo>
                      <a:pt x="14" y="3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4" name="Freeform 397">
                <a:extLst>
                  <a:ext uri="{FF2B5EF4-FFF2-40B4-BE49-F238E27FC236}">
                    <a16:creationId xmlns:a16="http://schemas.microsoft.com/office/drawing/2014/main" id="{D7FD20FA-73E2-6A26-E01F-65708E2B92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67" y="3330"/>
                <a:ext cx="22" cy="17"/>
              </a:xfrm>
              <a:custGeom>
                <a:avLst/>
                <a:gdLst>
                  <a:gd name="T0" fmla="*/ 4 w 22"/>
                  <a:gd name="T1" fmla="*/ 0 h 17"/>
                  <a:gd name="T2" fmla="*/ 0 w 22"/>
                  <a:gd name="T3" fmla="*/ 17 h 17"/>
                  <a:gd name="T4" fmla="*/ 22 w 22"/>
                  <a:gd name="T5" fmla="*/ 13 h 17"/>
                  <a:gd name="T6" fmla="*/ 22 w 22"/>
                  <a:gd name="T7" fmla="*/ 0 h 17"/>
                  <a:gd name="T8" fmla="*/ 4 w 22"/>
                  <a:gd name="T9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17">
                    <a:moveTo>
                      <a:pt x="4" y="0"/>
                    </a:moveTo>
                    <a:lnTo>
                      <a:pt x="0" y="17"/>
                    </a:lnTo>
                    <a:lnTo>
                      <a:pt x="22" y="13"/>
                    </a:lnTo>
                    <a:lnTo>
                      <a:pt x="22" y="0"/>
                    </a:lnTo>
                    <a:lnTo>
                      <a:pt x="4" y="0"/>
                    </a:lnTo>
                  </a:path>
                </a:pathLst>
              </a:custGeom>
              <a:noFill/>
              <a:ln w="25400">
                <a:solidFill>
                  <a:srgbClr val="8CA2C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5" name="Freeform 398">
                <a:extLst>
                  <a:ext uri="{FF2B5EF4-FFF2-40B4-BE49-F238E27FC236}">
                    <a16:creationId xmlns:a16="http://schemas.microsoft.com/office/drawing/2014/main" id="{E58C2038-288F-D4F8-9A8A-6F69284279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78" y="3511"/>
                <a:ext cx="13" cy="14"/>
              </a:xfrm>
              <a:custGeom>
                <a:avLst/>
                <a:gdLst>
                  <a:gd name="T0" fmla="*/ 0 w 13"/>
                  <a:gd name="T1" fmla="*/ 14 h 14"/>
                  <a:gd name="T2" fmla="*/ 13 w 13"/>
                  <a:gd name="T3" fmla="*/ 10 h 14"/>
                  <a:gd name="T4" fmla="*/ 13 w 13"/>
                  <a:gd name="T5" fmla="*/ 0 h 14"/>
                  <a:gd name="T6" fmla="*/ 5 w 13"/>
                  <a:gd name="T7" fmla="*/ 0 h 14"/>
                  <a:gd name="T8" fmla="*/ 0 w 13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14">
                    <a:moveTo>
                      <a:pt x="0" y="14"/>
                    </a:moveTo>
                    <a:lnTo>
                      <a:pt x="13" y="10"/>
                    </a:lnTo>
                    <a:lnTo>
                      <a:pt x="13" y="0"/>
                    </a:lnTo>
                    <a:lnTo>
                      <a:pt x="5" y="0"/>
                    </a:lnTo>
                    <a:lnTo>
                      <a:pt x="0" y="14"/>
                    </a:lnTo>
                  </a:path>
                </a:pathLst>
              </a:custGeom>
              <a:noFill/>
              <a:ln w="25400">
                <a:solidFill>
                  <a:srgbClr val="8CA2C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6" name="Freeform 399">
                <a:extLst>
                  <a:ext uri="{FF2B5EF4-FFF2-40B4-BE49-F238E27FC236}">
                    <a16:creationId xmlns:a16="http://schemas.microsoft.com/office/drawing/2014/main" id="{4169E5AF-BB31-4F09-AE24-F892C54A10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14" y="3418"/>
                <a:ext cx="23" cy="14"/>
              </a:xfrm>
              <a:custGeom>
                <a:avLst/>
                <a:gdLst>
                  <a:gd name="T0" fmla="*/ 0 w 23"/>
                  <a:gd name="T1" fmla="*/ 0 h 14"/>
                  <a:gd name="T2" fmla="*/ 4 w 23"/>
                  <a:gd name="T3" fmla="*/ 14 h 14"/>
                  <a:gd name="T4" fmla="*/ 23 w 23"/>
                  <a:gd name="T5" fmla="*/ 14 h 14"/>
                  <a:gd name="T6" fmla="*/ 23 w 23"/>
                  <a:gd name="T7" fmla="*/ 0 h 14"/>
                  <a:gd name="T8" fmla="*/ 0 w 23"/>
                  <a:gd name="T9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14">
                    <a:moveTo>
                      <a:pt x="0" y="0"/>
                    </a:moveTo>
                    <a:lnTo>
                      <a:pt x="4" y="14"/>
                    </a:lnTo>
                    <a:lnTo>
                      <a:pt x="23" y="14"/>
                    </a:lnTo>
                    <a:lnTo>
                      <a:pt x="23" y="0"/>
                    </a:lnTo>
                    <a:lnTo>
                      <a:pt x="0" y="0"/>
                    </a:lnTo>
                  </a:path>
                </a:pathLst>
              </a:custGeom>
              <a:noFill/>
              <a:ln w="25400">
                <a:solidFill>
                  <a:srgbClr val="8CA2C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7" name="Freeform 400">
                <a:extLst>
                  <a:ext uri="{FF2B5EF4-FFF2-40B4-BE49-F238E27FC236}">
                    <a16:creationId xmlns:a16="http://schemas.microsoft.com/office/drawing/2014/main" id="{9A77254A-BD31-CD45-88A6-328ECBEDB5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30" y="3395"/>
                <a:ext cx="65" cy="33"/>
              </a:xfrm>
              <a:custGeom>
                <a:avLst/>
                <a:gdLst>
                  <a:gd name="T0" fmla="*/ 52 w 65"/>
                  <a:gd name="T1" fmla="*/ 33 h 33"/>
                  <a:gd name="T2" fmla="*/ 25 w 65"/>
                  <a:gd name="T3" fmla="*/ 33 h 33"/>
                  <a:gd name="T4" fmla="*/ 16 w 65"/>
                  <a:gd name="T5" fmla="*/ 28 h 33"/>
                  <a:gd name="T6" fmla="*/ 0 w 65"/>
                  <a:gd name="T7" fmla="*/ 0 h 33"/>
                  <a:gd name="T8" fmla="*/ 65 w 65"/>
                  <a:gd name="T9" fmla="*/ 0 h 33"/>
                  <a:gd name="T10" fmla="*/ 65 w 65"/>
                  <a:gd name="T11" fmla="*/ 23 h 33"/>
                  <a:gd name="T12" fmla="*/ 52 w 65"/>
                  <a:gd name="T13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5" h="33">
                    <a:moveTo>
                      <a:pt x="52" y="33"/>
                    </a:moveTo>
                    <a:lnTo>
                      <a:pt x="25" y="33"/>
                    </a:lnTo>
                    <a:lnTo>
                      <a:pt x="16" y="28"/>
                    </a:lnTo>
                    <a:lnTo>
                      <a:pt x="0" y="0"/>
                    </a:lnTo>
                    <a:lnTo>
                      <a:pt x="65" y="0"/>
                    </a:lnTo>
                    <a:lnTo>
                      <a:pt x="65" y="23"/>
                    </a:lnTo>
                    <a:lnTo>
                      <a:pt x="52" y="33"/>
                    </a:lnTo>
                  </a:path>
                </a:pathLst>
              </a:custGeom>
              <a:noFill/>
              <a:ln w="25400">
                <a:solidFill>
                  <a:srgbClr val="8CA2C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8" name="Freeform 401">
                <a:extLst>
                  <a:ext uri="{FF2B5EF4-FFF2-40B4-BE49-F238E27FC236}">
                    <a16:creationId xmlns:a16="http://schemas.microsoft.com/office/drawing/2014/main" id="{443C7DC2-5177-2A8C-0E26-A513E5B6C3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63" y="3465"/>
                <a:ext cx="14" cy="15"/>
              </a:xfrm>
              <a:custGeom>
                <a:avLst/>
                <a:gdLst>
                  <a:gd name="T0" fmla="*/ 0 w 14"/>
                  <a:gd name="T1" fmla="*/ 10 h 15"/>
                  <a:gd name="T2" fmla="*/ 10 w 14"/>
                  <a:gd name="T3" fmla="*/ 15 h 15"/>
                  <a:gd name="T4" fmla="*/ 14 w 14"/>
                  <a:gd name="T5" fmla="*/ 5 h 15"/>
                  <a:gd name="T6" fmla="*/ 0 w 14"/>
                  <a:gd name="T7" fmla="*/ 0 h 15"/>
                  <a:gd name="T8" fmla="*/ 0 w 14"/>
                  <a:gd name="T9" fmla="*/ 1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5">
                    <a:moveTo>
                      <a:pt x="0" y="10"/>
                    </a:moveTo>
                    <a:lnTo>
                      <a:pt x="10" y="15"/>
                    </a:lnTo>
                    <a:lnTo>
                      <a:pt x="14" y="5"/>
                    </a:lnTo>
                    <a:lnTo>
                      <a:pt x="0" y="0"/>
                    </a:lnTo>
                    <a:lnTo>
                      <a:pt x="0" y="10"/>
                    </a:lnTo>
                  </a:path>
                </a:pathLst>
              </a:custGeom>
              <a:noFill/>
              <a:ln w="25400">
                <a:solidFill>
                  <a:srgbClr val="8CA2C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9" name="Freeform 402">
                <a:extLst>
                  <a:ext uri="{FF2B5EF4-FFF2-40B4-BE49-F238E27FC236}">
                    <a16:creationId xmlns:a16="http://schemas.microsoft.com/office/drawing/2014/main" id="{9A91002A-3D4D-BA4A-D657-408A07E92B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28" y="3461"/>
                <a:ext cx="53" cy="36"/>
              </a:xfrm>
              <a:custGeom>
                <a:avLst/>
                <a:gdLst>
                  <a:gd name="T0" fmla="*/ 47 w 53"/>
                  <a:gd name="T1" fmla="*/ 26 h 36"/>
                  <a:gd name="T2" fmla="*/ 53 w 53"/>
                  <a:gd name="T3" fmla="*/ 22 h 36"/>
                  <a:gd name="T4" fmla="*/ 41 w 53"/>
                  <a:gd name="T5" fmla="*/ 19 h 36"/>
                  <a:gd name="T6" fmla="*/ 26 w 53"/>
                  <a:gd name="T7" fmla="*/ 0 h 36"/>
                  <a:gd name="T8" fmla="*/ 0 w 53"/>
                  <a:gd name="T9" fmla="*/ 19 h 36"/>
                  <a:gd name="T10" fmla="*/ 12 w 53"/>
                  <a:gd name="T11" fmla="*/ 36 h 36"/>
                  <a:gd name="T12" fmla="*/ 22 w 53"/>
                  <a:gd name="T13" fmla="*/ 26 h 36"/>
                  <a:gd name="T14" fmla="*/ 26 w 53"/>
                  <a:gd name="T15" fmla="*/ 30 h 36"/>
                  <a:gd name="T16" fmla="*/ 36 w 53"/>
                  <a:gd name="T17" fmla="*/ 31 h 36"/>
                  <a:gd name="T18" fmla="*/ 47 w 53"/>
                  <a:gd name="T19" fmla="*/ 2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3" h="36">
                    <a:moveTo>
                      <a:pt x="47" y="26"/>
                    </a:moveTo>
                    <a:lnTo>
                      <a:pt x="53" y="22"/>
                    </a:lnTo>
                    <a:lnTo>
                      <a:pt x="41" y="19"/>
                    </a:lnTo>
                    <a:lnTo>
                      <a:pt x="26" y="0"/>
                    </a:lnTo>
                    <a:lnTo>
                      <a:pt x="0" y="19"/>
                    </a:lnTo>
                    <a:lnTo>
                      <a:pt x="12" y="36"/>
                    </a:lnTo>
                    <a:lnTo>
                      <a:pt x="22" y="26"/>
                    </a:lnTo>
                    <a:lnTo>
                      <a:pt x="26" y="30"/>
                    </a:lnTo>
                    <a:lnTo>
                      <a:pt x="36" y="31"/>
                    </a:lnTo>
                    <a:lnTo>
                      <a:pt x="47" y="26"/>
                    </a:lnTo>
                  </a:path>
                </a:pathLst>
              </a:custGeom>
              <a:noFill/>
              <a:ln w="25400">
                <a:solidFill>
                  <a:srgbClr val="8CA2C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0" name="Freeform 403">
                <a:extLst>
                  <a:ext uri="{FF2B5EF4-FFF2-40B4-BE49-F238E27FC236}">
                    <a16:creationId xmlns:a16="http://schemas.microsoft.com/office/drawing/2014/main" id="{008EEE56-A870-6F8A-DD0D-9064D3000A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73" y="3539"/>
                <a:ext cx="14" cy="19"/>
              </a:xfrm>
              <a:custGeom>
                <a:avLst/>
                <a:gdLst>
                  <a:gd name="T0" fmla="*/ 14 w 14"/>
                  <a:gd name="T1" fmla="*/ 19 h 19"/>
                  <a:gd name="T2" fmla="*/ 14 w 14"/>
                  <a:gd name="T3" fmla="*/ 0 h 19"/>
                  <a:gd name="T4" fmla="*/ 0 w 14"/>
                  <a:gd name="T5" fmla="*/ 0 h 19"/>
                  <a:gd name="T6" fmla="*/ 4 w 14"/>
                  <a:gd name="T7" fmla="*/ 19 h 19"/>
                  <a:gd name="T8" fmla="*/ 14 w 14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9">
                    <a:moveTo>
                      <a:pt x="14" y="19"/>
                    </a:moveTo>
                    <a:lnTo>
                      <a:pt x="14" y="0"/>
                    </a:lnTo>
                    <a:lnTo>
                      <a:pt x="0" y="0"/>
                    </a:lnTo>
                    <a:lnTo>
                      <a:pt x="4" y="19"/>
                    </a:lnTo>
                    <a:lnTo>
                      <a:pt x="14" y="19"/>
                    </a:lnTo>
                  </a:path>
                </a:pathLst>
              </a:custGeom>
              <a:noFill/>
              <a:ln w="25400">
                <a:solidFill>
                  <a:srgbClr val="8CA2C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1" name="Freeform 404">
                <a:extLst>
                  <a:ext uri="{FF2B5EF4-FFF2-40B4-BE49-F238E27FC236}">
                    <a16:creationId xmlns:a16="http://schemas.microsoft.com/office/drawing/2014/main" id="{58A82DD6-262E-5C74-D13E-B7A2BCE22B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30" y="3613"/>
                <a:ext cx="209" cy="185"/>
              </a:xfrm>
              <a:custGeom>
                <a:avLst/>
                <a:gdLst>
                  <a:gd name="T0" fmla="*/ 65 w 209"/>
                  <a:gd name="T1" fmla="*/ 0 h 185"/>
                  <a:gd name="T2" fmla="*/ 52 w 209"/>
                  <a:gd name="T3" fmla="*/ 13 h 185"/>
                  <a:gd name="T4" fmla="*/ 32 w 209"/>
                  <a:gd name="T5" fmla="*/ 13 h 185"/>
                  <a:gd name="T6" fmla="*/ 0 w 209"/>
                  <a:gd name="T7" fmla="*/ 44 h 185"/>
                  <a:gd name="T8" fmla="*/ 29 w 209"/>
                  <a:gd name="T9" fmla="*/ 104 h 185"/>
                  <a:gd name="T10" fmla="*/ 33 w 209"/>
                  <a:gd name="T11" fmla="*/ 123 h 185"/>
                  <a:gd name="T12" fmla="*/ 79 w 209"/>
                  <a:gd name="T13" fmla="*/ 137 h 185"/>
                  <a:gd name="T14" fmla="*/ 79 w 209"/>
                  <a:gd name="T15" fmla="*/ 122 h 185"/>
                  <a:gd name="T16" fmla="*/ 123 w 209"/>
                  <a:gd name="T17" fmla="*/ 122 h 185"/>
                  <a:gd name="T18" fmla="*/ 142 w 209"/>
                  <a:gd name="T19" fmla="*/ 139 h 185"/>
                  <a:gd name="T20" fmla="*/ 134 w 209"/>
                  <a:gd name="T21" fmla="*/ 170 h 185"/>
                  <a:gd name="T22" fmla="*/ 148 w 209"/>
                  <a:gd name="T23" fmla="*/ 185 h 185"/>
                  <a:gd name="T24" fmla="*/ 209 w 209"/>
                  <a:gd name="T25" fmla="*/ 185 h 185"/>
                  <a:gd name="T26" fmla="*/ 209 w 209"/>
                  <a:gd name="T27" fmla="*/ 144 h 185"/>
                  <a:gd name="T28" fmla="*/ 194 w 209"/>
                  <a:gd name="T29" fmla="*/ 128 h 185"/>
                  <a:gd name="T30" fmla="*/ 168 w 209"/>
                  <a:gd name="T31" fmla="*/ 128 h 185"/>
                  <a:gd name="T32" fmla="*/ 148 w 209"/>
                  <a:gd name="T33" fmla="*/ 109 h 185"/>
                  <a:gd name="T34" fmla="*/ 148 w 209"/>
                  <a:gd name="T35" fmla="*/ 40 h 185"/>
                  <a:gd name="T36" fmla="*/ 134 w 209"/>
                  <a:gd name="T37" fmla="*/ 24 h 185"/>
                  <a:gd name="T38" fmla="*/ 112 w 209"/>
                  <a:gd name="T39" fmla="*/ 24 h 185"/>
                  <a:gd name="T40" fmla="*/ 88 w 209"/>
                  <a:gd name="T41" fmla="*/ 0 h 185"/>
                  <a:gd name="T42" fmla="*/ 65 w 209"/>
                  <a:gd name="T43" fmla="*/ 0 h 1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09" h="185">
                    <a:moveTo>
                      <a:pt x="65" y="0"/>
                    </a:moveTo>
                    <a:lnTo>
                      <a:pt x="52" y="13"/>
                    </a:lnTo>
                    <a:lnTo>
                      <a:pt x="32" y="13"/>
                    </a:lnTo>
                    <a:lnTo>
                      <a:pt x="0" y="44"/>
                    </a:lnTo>
                    <a:lnTo>
                      <a:pt x="29" y="104"/>
                    </a:lnTo>
                    <a:lnTo>
                      <a:pt x="33" y="123"/>
                    </a:lnTo>
                    <a:lnTo>
                      <a:pt x="79" y="137"/>
                    </a:lnTo>
                    <a:lnTo>
                      <a:pt x="79" y="122"/>
                    </a:lnTo>
                    <a:lnTo>
                      <a:pt x="123" y="122"/>
                    </a:lnTo>
                    <a:lnTo>
                      <a:pt x="142" y="139"/>
                    </a:lnTo>
                    <a:lnTo>
                      <a:pt x="134" y="170"/>
                    </a:lnTo>
                    <a:lnTo>
                      <a:pt x="148" y="185"/>
                    </a:lnTo>
                    <a:lnTo>
                      <a:pt x="209" y="185"/>
                    </a:lnTo>
                    <a:lnTo>
                      <a:pt x="209" y="144"/>
                    </a:lnTo>
                    <a:lnTo>
                      <a:pt x="194" y="128"/>
                    </a:lnTo>
                    <a:lnTo>
                      <a:pt x="168" y="128"/>
                    </a:lnTo>
                    <a:lnTo>
                      <a:pt x="148" y="109"/>
                    </a:lnTo>
                    <a:lnTo>
                      <a:pt x="148" y="40"/>
                    </a:lnTo>
                    <a:lnTo>
                      <a:pt x="134" y="24"/>
                    </a:lnTo>
                    <a:lnTo>
                      <a:pt x="112" y="24"/>
                    </a:lnTo>
                    <a:lnTo>
                      <a:pt x="88" y="0"/>
                    </a:lnTo>
                    <a:lnTo>
                      <a:pt x="65" y="0"/>
                    </a:lnTo>
                  </a:path>
                </a:pathLst>
              </a:custGeom>
              <a:noFill/>
              <a:ln w="25400">
                <a:solidFill>
                  <a:srgbClr val="8CA2C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2" name="Freeform 405">
                <a:extLst>
                  <a:ext uri="{FF2B5EF4-FFF2-40B4-BE49-F238E27FC236}">
                    <a16:creationId xmlns:a16="http://schemas.microsoft.com/office/drawing/2014/main" id="{7938F47A-84E4-BF08-881E-40F4F28B03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95" y="3596"/>
                <a:ext cx="109" cy="98"/>
              </a:xfrm>
              <a:custGeom>
                <a:avLst/>
                <a:gdLst>
                  <a:gd name="T0" fmla="*/ 96 w 109"/>
                  <a:gd name="T1" fmla="*/ 60 h 98"/>
                  <a:gd name="T2" fmla="*/ 68 w 109"/>
                  <a:gd name="T3" fmla="*/ 98 h 98"/>
                  <a:gd name="T4" fmla="*/ 50 w 109"/>
                  <a:gd name="T5" fmla="*/ 98 h 98"/>
                  <a:gd name="T6" fmla="*/ 35 w 109"/>
                  <a:gd name="T7" fmla="*/ 69 h 98"/>
                  <a:gd name="T8" fmla="*/ 13 w 109"/>
                  <a:gd name="T9" fmla="*/ 55 h 98"/>
                  <a:gd name="T10" fmla="*/ 0 w 109"/>
                  <a:gd name="T11" fmla="*/ 28 h 98"/>
                  <a:gd name="T12" fmla="*/ 0 w 109"/>
                  <a:gd name="T13" fmla="*/ 10 h 98"/>
                  <a:gd name="T14" fmla="*/ 27 w 109"/>
                  <a:gd name="T15" fmla="*/ 14 h 98"/>
                  <a:gd name="T16" fmla="*/ 72 w 109"/>
                  <a:gd name="T17" fmla="*/ 10 h 98"/>
                  <a:gd name="T18" fmla="*/ 76 w 109"/>
                  <a:gd name="T19" fmla="*/ 0 h 98"/>
                  <a:gd name="T20" fmla="*/ 104 w 109"/>
                  <a:gd name="T21" fmla="*/ 0 h 98"/>
                  <a:gd name="T22" fmla="*/ 109 w 109"/>
                  <a:gd name="T23" fmla="*/ 33 h 98"/>
                  <a:gd name="T24" fmla="*/ 96 w 109"/>
                  <a:gd name="T25" fmla="*/ 6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9" h="98">
                    <a:moveTo>
                      <a:pt x="96" y="60"/>
                    </a:moveTo>
                    <a:lnTo>
                      <a:pt x="68" y="98"/>
                    </a:lnTo>
                    <a:lnTo>
                      <a:pt x="50" y="98"/>
                    </a:lnTo>
                    <a:lnTo>
                      <a:pt x="35" y="69"/>
                    </a:lnTo>
                    <a:lnTo>
                      <a:pt x="13" y="55"/>
                    </a:lnTo>
                    <a:lnTo>
                      <a:pt x="0" y="28"/>
                    </a:lnTo>
                    <a:lnTo>
                      <a:pt x="0" y="10"/>
                    </a:lnTo>
                    <a:lnTo>
                      <a:pt x="27" y="14"/>
                    </a:lnTo>
                    <a:lnTo>
                      <a:pt x="72" y="10"/>
                    </a:lnTo>
                    <a:lnTo>
                      <a:pt x="76" y="0"/>
                    </a:lnTo>
                    <a:lnTo>
                      <a:pt x="104" y="0"/>
                    </a:lnTo>
                    <a:lnTo>
                      <a:pt x="109" y="33"/>
                    </a:lnTo>
                    <a:lnTo>
                      <a:pt x="96" y="60"/>
                    </a:lnTo>
                  </a:path>
                </a:pathLst>
              </a:custGeom>
              <a:noFill/>
              <a:ln w="25400">
                <a:solidFill>
                  <a:srgbClr val="8CA2C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sp>
          <p:nvSpPr>
            <p:cNvPr id="8" name="Rectangle 407">
              <a:extLst>
                <a:ext uri="{FF2B5EF4-FFF2-40B4-BE49-F238E27FC236}">
                  <a16:creationId xmlns:a16="http://schemas.microsoft.com/office/drawing/2014/main" id="{986703A6-A975-63B5-E07A-AC2B965719A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00" y="3380"/>
              <a:ext cx="14" cy="15"/>
            </a:xfrm>
            <a:prstGeom prst="rect">
              <a:avLst/>
            </a:prstGeom>
            <a:noFill/>
            <a:ln w="25400">
              <a:solidFill>
                <a:srgbClr val="8CA2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" name="Freeform 408">
              <a:extLst>
                <a:ext uri="{FF2B5EF4-FFF2-40B4-BE49-F238E27FC236}">
                  <a16:creationId xmlns:a16="http://schemas.microsoft.com/office/drawing/2014/main" id="{40A43226-4299-D65F-926F-AEB44059AE47}"/>
                </a:ext>
              </a:extLst>
            </p:cNvPr>
            <p:cNvSpPr>
              <a:spLocks/>
            </p:cNvSpPr>
            <p:nvPr/>
          </p:nvSpPr>
          <p:spPr bwMode="auto">
            <a:xfrm>
              <a:off x="5767" y="3409"/>
              <a:ext cx="14" cy="19"/>
            </a:xfrm>
            <a:custGeom>
              <a:avLst/>
              <a:gdLst>
                <a:gd name="T0" fmla="*/ 14 w 14"/>
                <a:gd name="T1" fmla="*/ 9 h 19"/>
                <a:gd name="T2" fmla="*/ 0 w 14"/>
                <a:gd name="T3" fmla="*/ 0 h 19"/>
                <a:gd name="T4" fmla="*/ 0 w 14"/>
                <a:gd name="T5" fmla="*/ 14 h 19"/>
                <a:gd name="T6" fmla="*/ 14 w 14"/>
                <a:gd name="T7" fmla="*/ 19 h 19"/>
                <a:gd name="T8" fmla="*/ 14 w 14"/>
                <a:gd name="T9" fmla="*/ 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9">
                  <a:moveTo>
                    <a:pt x="14" y="9"/>
                  </a:moveTo>
                  <a:lnTo>
                    <a:pt x="0" y="0"/>
                  </a:lnTo>
                  <a:lnTo>
                    <a:pt x="0" y="14"/>
                  </a:lnTo>
                  <a:lnTo>
                    <a:pt x="14" y="19"/>
                  </a:lnTo>
                  <a:lnTo>
                    <a:pt x="14" y="9"/>
                  </a:lnTo>
                </a:path>
              </a:pathLst>
            </a:custGeom>
            <a:noFill/>
            <a:ln w="25400">
              <a:solidFill>
                <a:srgbClr val="8CA2C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" name="Freeform 409">
              <a:extLst>
                <a:ext uri="{FF2B5EF4-FFF2-40B4-BE49-F238E27FC236}">
                  <a16:creationId xmlns:a16="http://schemas.microsoft.com/office/drawing/2014/main" id="{08621217-5BBA-87A5-E35B-13B87478D282}"/>
                </a:ext>
              </a:extLst>
            </p:cNvPr>
            <p:cNvSpPr>
              <a:spLocks/>
            </p:cNvSpPr>
            <p:nvPr/>
          </p:nvSpPr>
          <p:spPr bwMode="auto">
            <a:xfrm>
              <a:off x="5822" y="3414"/>
              <a:ext cx="14" cy="18"/>
            </a:xfrm>
            <a:custGeom>
              <a:avLst/>
              <a:gdLst>
                <a:gd name="T0" fmla="*/ 0 w 14"/>
                <a:gd name="T1" fmla="*/ 18 h 18"/>
                <a:gd name="T2" fmla="*/ 14 w 14"/>
                <a:gd name="T3" fmla="*/ 9 h 18"/>
                <a:gd name="T4" fmla="*/ 14 w 14"/>
                <a:gd name="T5" fmla="*/ 0 h 18"/>
                <a:gd name="T6" fmla="*/ 0 w 14"/>
                <a:gd name="T7" fmla="*/ 0 h 18"/>
                <a:gd name="T8" fmla="*/ 0 w 14"/>
                <a:gd name="T9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8">
                  <a:moveTo>
                    <a:pt x="0" y="18"/>
                  </a:moveTo>
                  <a:lnTo>
                    <a:pt x="14" y="9"/>
                  </a:lnTo>
                  <a:lnTo>
                    <a:pt x="14" y="0"/>
                  </a:lnTo>
                  <a:lnTo>
                    <a:pt x="0" y="0"/>
                  </a:lnTo>
                  <a:lnTo>
                    <a:pt x="0" y="18"/>
                  </a:lnTo>
                </a:path>
              </a:pathLst>
            </a:custGeom>
            <a:noFill/>
            <a:ln w="25400">
              <a:solidFill>
                <a:srgbClr val="8CA2C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" name="Freeform 410">
              <a:extLst>
                <a:ext uri="{FF2B5EF4-FFF2-40B4-BE49-F238E27FC236}">
                  <a16:creationId xmlns:a16="http://schemas.microsoft.com/office/drawing/2014/main" id="{A3E188FA-B6BD-CE9D-CFF7-6025617D36B6}"/>
                </a:ext>
              </a:extLst>
            </p:cNvPr>
            <p:cNvSpPr>
              <a:spLocks/>
            </p:cNvSpPr>
            <p:nvPr/>
          </p:nvSpPr>
          <p:spPr bwMode="auto">
            <a:xfrm>
              <a:off x="5745" y="3382"/>
              <a:ext cx="12" cy="13"/>
            </a:xfrm>
            <a:custGeom>
              <a:avLst/>
              <a:gdLst>
                <a:gd name="T0" fmla="*/ 12 w 12"/>
                <a:gd name="T1" fmla="*/ 0 h 13"/>
                <a:gd name="T2" fmla="*/ 0 w 12"/>
                <a:gd name="T3" fmla="*/ 3 h 13"/>
                <a:gd name="T4" fmla="*/ 0 w 12"/>
                <a:gd name="T5" fmla="*/ 13 h 13"/>
                <a:gd name="T6" fmla="*/ 12 w 12"/>
                <a:gd name="T7" fmla="*/ 13 h 13"/>
                <a:gd name="T8" fmla="*/ 12 w 12"/>
                <a:gd name="T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3">
                  <a:moveTo>
                    <a:pt x="12" y="0"/>
                  </a:moveTo>
                  <a:lnTo>
                    <a:pt x="0" y="3"/>
                  </a:lnTo>
                  <a:lnTo>
                    <a:pt x="0" y="13"/>
                  </a:lnTo>
                  <a:lnTo>
                    <a:pt x="12" y="13"/>
                  </a:lnTo>
                  <a:lnTo>
                    <a:pt x="12" y="0"/>
                  </a:lnTo>
                </a:path>
              </a:pathLst>
            </a:custGeom>
            <a:noFill/>
            <a:ln w="25400">
              <a:solidFill>
                <a:srgbClr val="8CA2C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" name="Freeform 411">
              <a:extLst>
                <a:ext uri="{FF2B5EF4-FFF2-40B4-BE49-F238E27FC236}">
                  <a16:creationId xmlns:a16="http://schemas.microsoft.com/office/drawing/2014/main" id="{BA8556BB-16E0-56C9-AC03-489166CBE2AD}"/>
                </a:ext>
              </a:extLst>
            </p:cNvPr>
            <p:cNvSpPr>
              <a:spLocks/>
            </p:cNvSpPr>
            <p:nvPr/>
          </p:nvSpPr>
          <p:spPr bwMode="auto">
            <a:xfrm>
              <a:off x="5704" y="3508"/>
              <a:ext cx="50" cy="91"/>
            </a:xfrm>
            <a:custGeom>
              <a:avLst/>
              <a:gdLst>
                <a:gd name="T0" fmla="*/ 31 w 50"/>
                <a:gd name="T1" fmla="*/ 41 h 91"/>
                <a:gd name="T2" fmla="*/ 50 w 50"/>
                <a:gd name="T3" fmla="*/ 41 h 91"/>
                <a:gd name="T4" fmla="*/ 50 w 50"/>
                <a:gd name="T5" fmla="*/ 47 h 91"/>
                <a:gd name="T6" fmla="*/ 46 w 50"/>
                <a:gd name="T7" fmla="*/ 69 h 91"/>
                <a:gd name="T8" fmla="*/ 31 w 50"/>
                <a:gd name="T9" fmla="*/ 91 h 91"/>
                <a:gd name="T10" fmla="*/ 13 w 50"/>
                <a:gd name="T11" fmla="*/ 91 h 91"/>
                <a:gd name="T12" fmla="*/ 0 w 50"/>
                <a:gd name="T13" fmla="*/ 31 h 91"/>
                <a:gd name="T14" fmla="*/ 0 w 50"/>
                <a:gd name="T15" fmla="*/ 0 h 91"/>
                <a:gd name="T16" fmla="*/ 31 w 50"/>
                <a:gd name="T17" fmla="*/ 3 h 91"/>
                <a:gd name="T18" fmla="*/ 31 w 50"/>
                <a:gd name="T19" fmla="*/ 4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0" h="91">
                  <a:moveTo>
                    <a:pt x="31" y="41"/>
                  </a:moveTo>
                  <a:lnTo>
                    <a:pt x="50" y="41"/>
                  </a:lnTo>
                  <a:lnTo>
                    <a:pt x="50" y="47"/>
                  </a:lnTo>
                  <a:lnTo>
                    <a:pt x="46" y="69"/>
                  </a:lnTo>
                  <a:lnTo>
                    <a:pt x="31" y="91"/>
                  </a:lnTo>
                  <a:lnTo>
                    <a:pt x="13" y="91"/>
                  </a:lnTo>
                  <a:lnTo>
                    <a:pt x="0" y="31"/>
                  </a:lnTo>
                  <a:lnTo>
                    <a:pt x="0" y="0"/>
                  </a:lnTo>
                  <a:lnTo>
                    <a:pt x="31" y="3"/>
                  </a:lnTo>
                  <a:lnTo>
                    <a:pt x="31" y="41"/>
                  </a:lnTo>
                </a:path>
              </a:pathLst>
            </a:custGeom>
            <a:noFill/>
            <a:ln w="25400">
              <a:solidFill>
                <a:srgbClr val="8CA2C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" name="Freeform 412">
              <a:extLst>
                <a:ext uri="{FF2B5EF4-FFF2-40B4-BE49-F238E27FC236}">
                  <a16:creationId xmlns:a16="http://schemas.microsoft.com/office/drawing/2014/main" id="{6270749D-C0AF-CA67-B36F-FBBC1D1A6645}"/>
                </a:ext>
              </a:extLst>
            </p:cNvPr>
            <p:cNvSpPr>
              <a:spLocks/>
            </p:cNvSpPr>
            <p:nvPr/>
          </p:nvSpPr>
          <p:spPr bwMode="auto">
            <a:xfrm>
              <a:off x="5561" y="3475"/>
              <a:ext cx="50" cy="50"/>
            </a:xfrm>
            <a:custGeom>
              <a:avLst/>
              <a:gdLst>
                <a:gd name="T0" fmla="*/ 0 w 50"/>
                <a:gd name="T1" fmla="*/ 8 h 50"/>
                <a:gd name="T2" fmla="*/ 0 w 50"/>
                <a:gd name="T3" fmla="*/ 0 h 50"/>
                <a:gd name="T4" fmla="*/ 47 w 50"/>
                <a:gd name="T5" fmla="*/ 0 h 50"/>
                <a:gd name="T6" fmla="*/ 47 w 50"/>
                <a:gd name="T7" fmla="*/ 0 h 50"/>
                <a:gd name="T8" fmla="*/ 49 w 50"/>
                <a:gd name="T9" fmla="*/ 1 h 50"/>
                <a:gd name="T10" fmla="*/ 50 w 50"/>
                <a:gd name="T11" fmla="*/ 8 h 50"/>
                <a:gd name="T12" fmla="*/ 50 w 50"/>
                <a:gd name="T13" fmla="*/ 12 h 50"/>
                <a:gd name="T14" fmla="*/ 47 w 50"/>
                <a:gd name="T15" fmla="*/ 46 h 50"/>
                <a:gd name="T16" fmla="*/ 47 w 50"/>
                <a:gd name="T17" fmla="*/ 46 h 50"/>
                <a:gd name="T18" fmla="*/ 45 w 50"/>
                <a:gd name="T19" fmla="*/ 50 h 50"/>
                <a:gd name="T20" fmla="*/ 44 w 50"/>
                <a:gd name="T21" fmla="*/ 50 h 50"/>
                <a:gd name="T22" fmla="*/ 42 w 50"/>
                <a:gd name="T23" fmla="*/ 50 h 50"/>
                <a:gd name="T24" fmla="*/ 38 w 50"/>
                <a:gd name="T25" fmla="*/ 46 h 50"/>
                <a:gd name="T26" fmla="*/ 5 w 50"/>
                <a:gd name="T27" fmla="*/ 42 h 50"/>
                <a:gd name="T28" fmla="*/ 0 w 50"/>
                <a:gd name="T29" fmla="*/ 8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0" h="50">
                  <a:moveTo>
                    <a:pt x="0" y="8"/>
                  </a:moveTo>
                  <a:lnTo>
                    <a:pt x="0" y="0"/>
                  </a:lnTo>
                  <a:lnTo>
                    <a:pt x="47" y="0"/>
                  </a:lnTo>
                  <a:lnTo>
                    <a:pt x="47" y="0"/>
                  </a:lnTo>
                  <a:lnTo>
                    <a:pt x="49" y="1"/>
                  </a:lnTo>
                  <a:lnTo>
                    <a:pt x="50" y="8"/>
                  </a:lnTo>
                  <a:lnTo>
                    <a:pt x="50" y="12"/>
                  </a:lnTo>
                  <a:lnTo>
                    <a:pt x="47" y="46"/>
                  </a:lnTo>
                  <a:lnTo>
                    <a:pt x="47" y="46"/>
                  </a:lnTo>
                  <a:lnTo>
                    <a:pt x="45" y="50"/>
                  </a:lnTo>
                  <a:lnTo>
                    <a:pt x="44" y="50"/>
                  </a:lnTo>
                  <a:lnTo>
                    <a:pt x="42" y="50"/>
                  </a:lnTo>
                  <a:lnTo>
                    <a:pt x="38" y="46"/>
                  </a:lnTo>
                  <a:lnTo>
                    <a:pt x="5" y="42"/>
                  </a:lnTo>
                  <a:lnTo>
                    <a:pt x="0" y="8"/>
                  </a:lnTo>
                </a:path>
              </a:pathLst>
            </a:custGeom>
            <a:noFill/>
            <a:ln w="25400">
              <a:solidFill>
                <a:srgbClr val="8CA2C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" name="Freeform 413">
              <a:extLst>
                <a:ext uri="{FF2B5EF4-FFF2-40B4-BE49-F238E27FC236}">
                  <a16:creationId xmlns:a16="http://schemas.microsoft.com/office/drawing/2014/main" id="{3E32692A-70E3-F364-BBCD-938D973148EA}"/>
                </a:ext>
              </a:extLst>
            </p:cNvPr>
            <p:cNvSpPr>
              <a:spLocks/>
            </p:cNvSpPr>
            <p:nvPr/>
          </p:nvSpPr>
          <p:spPr bwMode="auto">
            <a:xfrm>
              <a:off x="5479" y="3423"/>
              <a:ext cx="28" cy="60"/>
            </a:xfrm>
            <a:custGeom>
              <a:avLst/>
              <a:gdLst>
                <a:gd name="T0" fmla="*/ 28 w 28"/>
                <a:gd name="T1" fmla="*/ 60 h 60"/>
                <a:gd name="T2" fmla="*/ 28 w 28"/>
                <a:gd name="T3" fmla="*/ 33 h 60"/>
                <a:gd name="T4" fmla="*/ 14 w 28"/>
                <a:gd name="T5" fmla="*/ 0 h 60"/>
                <a:gd name="T6" fmla="*/ 0 w 28"/>
                <a:gd name="T7" fmla="*/ 52 h 60"/>
                <a:gd name="T8" fmla="*/ 5 w 28"/>
                <a:gd name="T9" fmla="*/ 60 h 60"/>
                <a:gd name="T10" fmla="*/ 14 w 28"/>
                <a:gd name="T11" fmla="*/ 38 h 60"/>
                <a:gd name="T12" fmla="*/ 28 w 28"/>
                <a:gd name="T13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60">
                  <a:moveTo>
                    <a:pt x="28" y="60"/>
                  </a:moveTo>
                  <a:lnTo>
                    <a:pt x="28" y="33"/>
                  </a:lnTo>
                  <a:lnTo>
                    <a:pt x="14" y="0"/>
                  </a:lnTo>
                  <a:lnTo>
                    <a:pt x="0" y="52"/>
                  </a:lnTo>
                  <a:lnTo>
                    <a:pt x="5" y="60"/>
                  </a:lnTo>
                  <a:lnTo>
                    <a:pt x="14" y="38"/>
                  </a:lnTo>
                  <a:lnTo>
                    <a:pt x="28" y="60"/>
                  </a:lnTo>
                </a:path>
              </a:pathLst>
            </a:custGeom>
            <a:noFill/>
            <a:ln w="25400">
              <a:solidFill>
                <a:srgbClr val="8CA2C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" name="Freeform 414">
              <a:extLst>
                <a:ext uri="{FF2B5EF4-FFF2-40B4-BE49-F238E27FC236}">
                  <a16:creationId xmlns:a16="http://schemas.microsoft.com/office/drawing/2014/main" id="{9922E936-AEC1-BFC1-8DA9-1034D97B9C20}"/>
                </a:ext>
              </a:extLst>
            </p:cNvPr>
            <p:cNvSpPr>
              <a:spLocks/>
            </p:cNvSpPr>
            <p:nvPr/>
          </p:nvSpPr>
          <p:spPr bwMode="auto">
            <a:xfrm>
              <a:off x="5589" y="3539"/>
              <a:ext cx="60" cy="103"/>
            </a:xfrm>
            <a:custGeom>
              <a:avLst/>
              <a:gdLst>
                <a:gd name="T0" fmla="*/ 10 w 60"/>
                <a:gd name="T1" fmla="*/ 0 h 103"/>
                <a:gd name="T2" fmla="*/ 0 w 60"/>
                <a:gd name="T3" fmla="*/ 24 h 103"/>
                <a:gd name="T4" fmla="*/ 14 w 60"/>
                <a:gd name="T5" fmla="*/ 98 h 103"/>
                <a:gd name="T6" fmla="*/ 14 w 60"/>
                <a:gd name="T7" fmla="*/ 98 h 103"/>
                <a:gd name="T8" fmla="*/ 14 w 60"/>
                <a:gd name="T9" fmla="*/ 101 h 103"/>
                <a:gd name="T10" fmla="*/ 16 w 60"/>
                <a:gd name="T11" fmla="*/ 103 h 103"/>
                <a:gd name="T12" fmla="*/ 17 w 60"/>
                <a:gd name="T13" fmla="*/ 103 h 103"/>
                <a:gd name="T14" fmla="*/ 21 w 60"/>
                <a:gd name="T15" fmla="*/ 101 h 103"/>
                <a:gd name="T16" fmla="*/ 27 w 60"/>
                <a:gd name="T17" fmla="*/ 98 h 103"/>
                <a:gd name="T18" fmla="*/ 41 w 60"/>
                <a:gd name="T19" fmla="*/ 76 h 103"/>
                <a:gd name="T20" fmla="*/ 60 w 60"/>
                <a:gd name="T21" fmla="*/ 67 h 103"/>
                <a:gd name="T22" fmla="*/ 55 w 60"/>
                <a:gd name="T23" fmla="*/ 48 h 103"/>
                <a:gd name="T24" fmla="*/ 32 w 60"/>
                <a:gd name="T25" fmla="*/ 29 h 103"/>
                <a:gd name="T26" fmla="*/ 10 w 60"/>
                <a:gd name="T27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0" h="103">
                  <a:moveTo>
                    <a:pt x="10" y="0"/>
                  </a:moveTo>
                  <a:lnTo>
                    <a:pt x="0" y="24"/>
                  </a:lnTo>
                  <a:lnTo>
                    <a:pt x="14" y="98"/>
                  </a:lnTo>
                  <a:lnTo>
                    <a:pt x="14" y="98"/>
                  </a:lnTo>
                  <a:lnTo>
                    <a:pt x="14" y="101"/>
                  </a:lnTo>
                  <a:lnTo>
                    <a:pt x="16" y="103"/>
                  </a:lnTo>
                  <a:lnTo>
                    <a:pt x="17" y="103"/>
                  </a:lnTo>
                  <a:lnTo>
                    <a:pt x="21" y="101"/>
                  </a:lnTo>
                  <a:lnTo>
                    <a:pt x="27" y="98"/>
                  </a:lnTo>
                  <a:lnTo>
                    <a:pt x="41" y="76"/>
                  </a:lnTo>
                  <a:lnTo>
                    <a:pt x="60" y="67"/>
                  </a:lnTo>
                  <a:lnTo>
                    <a:pt x="55" y="48"/>
                  </a:lnTo>
                  <a:lnTo>
                    <a:pt x="32" y="29"/>
                  </a:lnTo>
                  <a:lnTo>
                    <a:pt x="10" y="0"/>
                  </a:lnTo>
                </a:path>
              </a:pathLst>
            </a:custGeom>
            <a:noFill/>
            <a:ln w="25400">
              <a:solidFill>
                <a:srgbClr val="8CA2C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6" name="Freeform 415">
              <a:extLst>
                <a:ext uri="{FF2B5EF4-FFF2-40B4-BE49-F238E27FC236}">
                  <a16:creationId xmlns:a16="http://schemas.microsoft.com/office/drawing/2014/main" id="{956AC88A-0E3B-00CE-C343-D550D47B688D}"/>
                </a:ext>
              </a:extLst>
            </p:cNvPr>
            <p:cNvSpPr>
              <a:spLocks/>
            </p:cNvSpPr>
            <p:nvPr/>
          </p:nvSpPr>
          <p:spPr bwMode="auto">
            <a:xfrm>
              <a:off x="5959" y="2699"/>
              <a:ext cx="144" cy="441"/>
            </a:xfrm>
            <a:custGeom>
              <a:avLst/>
              <a:gdLst>
                <a:gd name="T0" fmla="*/ 39 w 144"/>
                <a:gd name="T1" fmla="*/ 9 h 441"/>
                <a:gd name="T2" fmla="*/ 18 w 144"/>
                <a:gd name="T3" fmla="*/ 17 h 441"/>
                <a:gd name="T4" fmla="*/ 14 w 144"/>
                <a:gd name="T5" fmla="*/ 27 h 441"/>
                <a:gd name="T6" fmla="*/ 6 w 144"/>
                <a:gd name="T7" fmla="*/ 41 h 441"/>
                <a:gd name="T8" fmla="*/ 17 w 144"/>
                <a:gd name="T9" fmla="*/ 99 h 441"/>
                <a:gd name="T10" fmla="*/ 22 w 144"/>
                <a:gd name="T11" fmla="*/ 139 h 441"/>
                <a:gd name="T12" fmla="*/ 25 w 144"/>
                <a:gd name="T13" fmla="*/ 162 h 441"/>
                <a:gd name="T14" fmla="*/ 37 w 144"/>
                <a:gd name="T15" fmla="*/ 164 h 441"/>
                <a:gd name="T16" fmla="*/ 64 w 144"/>
                <a:gd name="T17" fmla="*/ 299 h 441"/>
                <a:gd name="T18" fmla="*/ 56 w 144"/>
                <a:gd name="T19" fmla="*/ 321 h 441"/>
                <a:gd name="T20" fmla="*/ 33 w 144"/>
                <a:gd name="T21" fmla="*/ 346 h 441"/>
                <a:gd name="T22" fmla="*/ 18 w 144"/>
                <a:gd name="T23" fmla="*/ 357 h 441"/>
                <a:gd name="T24" fmla="*/ 3 w 144"/>
                <a:gd name="T25" fmla="*/ 371 h 441"/>
                <a:gd name="T26" fmla="*/ 3 w 144"/>
                <a:gd name="T27" fmla="*/ 384 h 441"/>
                <a:gd name="T28" fmla="*/ 4 w 144"/>
                <a:gd name="T29" fmla="*/ 393 h 441"/>
                <a:gd name="T30" fmla="*/ 23 w 144"/>
                <a:gd name="T31" fmla="*/ 386 h 441"/>
                <a:gd name="T32" fmla="*/ 29 w 144"/>
                <a:gd name="T33" fmla="*/ 404 h 441"/>
                <a:gd name="T34" fmla="*/ 28 w 144"/>
                <a:gd name="T35" fmla="*/ 415 h 441"/>
                <a:gd name="T36" fmla="*/ 28 w 144"/>
                <a:gd name="T37" fmla="*/ 419 h 441"/>
                <a:gd name="T38" fmla="*/ 29 w 144"/>
                <a:gd name="T39" fmla="*/ 428 h 441"/>
                <a:gd name="T40" fmla="*/ 40 w 144"/>
                <a:gd name="T41" fmla="*/ 427 h 441"/>
                <a:gd name="T42" fmla="*/ 47 w 144"/>
                <a:gd name="T43" fmla="*/ 430 h 441"/>
                <a:gd name="T44" fmla="*/ 48 w 144"/>
                <a:gd name="T45" fmla="*/ 434 h 441"/>
                <a:gd name="T46" fmla="*/ 61 w 144"/>
                <a:gd name="T47" fmla="*/ 431 h 441"/>
                <a:gd name="T48" fmla="*/ 84 w 144"/>
                <a:gd name="T49" fmla="*/ 414 h 441"/>
                <a:gd name="T50" fmla="*/ 141 w 144"/>
                <a:gd name="T51" fmla="*/ 364 h 441"/>
                <a:gd name="T52" fmla="*/ 143 w 144"/>
                <a:gd name="T53" fmla="*/ 349 h 441"/>
                <a:gd name="T54" fmla="*/ 144 w 144"/>
                <a:gd name="T55" fmla="*/ 343 h 441"/>
                <a:gd name="T56" fmla="*/ 136 w 144"/>
                <a:gd name="T57" fmla="*/ 315 h 441"/>
                <a:gd name="T58" fmla="*/ 132 w 144"/>
                <a:gd name="T59" fmla="*/ 313 h 441"/>
                <a:gd name="T60" fmla="*/ 121 w 144"/>
                <a:gd name="T61" fmla="*/ 307 h 441"/>
                <a:gd name="T62" fmla="*/ 113 w 144"/>
                <a:gd name="T63" fmla="*/ 304 h 441"/>
                <a:gd name="T64" fmla="*/ 103 w 144"/>
                <a:gd name="T65" fmla="*/ 308 h 441"/>
                <a:gd name="T66" fmla="*/ 77 w 144"/>
                <a:gd name="T67" fmla="*/ 293 h 441"/>
                <a:gd name="T68" fmla="*/ 80 w 144"/>
                <a:gd name="T69" fmla="*/ 200 h 441"/>
                <a:gd name="T70" fmla="*/ 70 w 144"/>
                <a:gd name="T71" fmla="*/ 206 h 441"/>
                <a:gd name="T72" fmla="*/ 55 w 144"/>
                <a:gd name="T73" fmla="*/ 192 h 441"/>
                <a:gd name="T74" fmla="*/ 50 w 144"/>
                <a:gd name="T75" fmla="*/ 179 h 441"/>
                <a:gd name="T76" fmla="*/ 73 w 144"/>
                <a:gd name="T77" fmla="*/ 176 h 441"/>
                <a:gd name="T78" fmla="*/ 88 w 144"/>
                <a:gd name="T79" fmla="*/ 173 h 441"/>
                <a:gd name="T80" fmla="*/ 91 w 144"/>
                <a:gd name="T81" fmla="*/ 181 h 441"/>
                <a:gd name="T82" fmla="*/ 86 w 144"/>
                <a:gd name="T83" fmla="*/ 198 h 441"/>
                <a:gd name="T84" fmla="*/ 110 w 144"/>
                <a:gd name="T85" fmla="*/ 186 h 441"/>
                <a:gd name="T86" fmla="*/ 132 w 144"/>
                <a:gd name="T87" fmla="*/ 134 h 441"/>
                <a:gd name="T88" fmla="*/ 127 w 144"/>
                <a:gd name="T89" fmla="*/ 110 h 441"/>
                <a:gd name="T90" fmla="*/ 114 w 144"/>
                <a:gd name="T91" fmla="*/ 91 h 441"/>
                <a:gd name="T92" fmla="*/ 44 w 144"/>
                <a:gd name="T93" fmla="*/ 55 h 441"/>
                <a:gd name="T94" fmla="*/ 22 w 144"/>
                <a:gd name="T95" fmla="*/ 46 h 441"/>
                <a:gd name="T96" fmla="*/ 44 w 144"/>
                <a:gd name="T97" fmla="*/ 19 h 441"/>
                <a:gd name="T98" fmla="*/ 51 w 144"/>
                <a:gd name="T99" fmla="*/ 0 h 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44" h="441">
                  <a:moveTo>
                    <a:pt x="40" y="6"/>
                  </a:moveTo>
                  <a:lnTo>
                    <a:pt x="37" y="6"/>
                  </a:lnTo>
                  <a:lnTo>
                    <a:pt x="39" y="9"/>
                  </a:lnTo>
                  <a:lnTo>
                    <a:pt x="34" y="14"/>
                  </a:lnTo>
                  <a:lnTo>
                    <a:pt x="23" y="13"/>
                  </a:lnTo>
                  <a:lnTo>
                    <a:pt x="18" y="17"/>
                  </a:lnTo>
                  <a:lnTo>
                    <a:pt x="18" y="19"/>
                  </a:lnTo>
                  <a:lnTo>
                    <a:pt x="14" y="24"/>
                  </a:lnTo>
                  <a:lnTo>
                    <a:pt x="14" y="27"/>
                  </a:lnTo>
                  <a:lnTo>
                    <a:pt x="11" y="30"/>
                  </a:lnTo>
                  <a:lnTo>
                    <a:pt x="11" y="35"/>
                  </a:lnTo>
                  <a:lnTo>
                    <a:pt x="6" y="41"/>
                  </a:lnTo>
                  <a:lnTo>
                    <a:pt x="6" y="49"/>
                  </a:lnTo>
                  <a:lnTo>
                    <a:pt x="15" y="55"/>
                  </a:lnTo>
                  <a:lnTo>
                    <a:pt x="17" y="99"/>
                  </a:lnTo>
                  <a:lnTo>
                    <a:pt x="14" y="99"/>
                  </a:lnTo>
                  <a:lnTo>
                    <a:pt x="17" y="139"/>
                  </a:lnTo>
                  <a:lnTo>
                    <a:pt x="22" y="139"/>
                  </a:lnTo>
                  <a:lnTo>
                    <a:pt x="22" y="148"/>
                  </a:lnTo>
                  <a:lnTo>
                    <a:pt x="18" y="150"/>
                  </a:lnTo>
                  <a:lnTo>
                    <a:pt x="25" y="162"/>
                  </a:lnTo>
                  <a:lnTo>
                    <a:pt x="29" y="161"/>
                  </a:lnTo>
                  <a:lnTo>
                    <a:pt x="31" y="164"/>
                  </a:lnTo>
                  <a:lnTo>
                    <a:pt x="37" y="164"/>
                  </a:lnTo>
                  <a:lnTo>
                    <a:pt x="66" y="236"/>
                  </a:lnTo>
                  <a:lnTo>
                    <a:pt x="67" y="297"/>
                  </a:lnTo>
                  <a:lnTo>
                    <a:pt x="64" y="299"/>
                  </a:lnTo>
                  <a:lnTo>
                    <a:pt x="62" y="304"/>
                  </a:lnTo>
                  <a:lnTo>
                    <a:pt x="56" y="305"/>
                  </a:lnTo>
                  <a:lnTo>
                    <a:pt x="56" y="321"/>
                  </a:lnTo>
                  <a:lnTo>
                    <a:pt x="48" y="338"/>
                  </a:lnTo>
                  <a:lnTo>
                    <a:pt x="33" y="342"/>
                  </a:lnTo>
                  <a:lnTo>
                    <a:pt x="33" y="346"/>
                  </a:lnTo>
                  <a:lnTo>
                    <a:pt x="25" y="348"/>
                  </a:lnTo>
                  <a:lnTo>
                    <a:pt x="18" y="353"/>
                  </a:lnTo>
                  <a:lnTo>
                    <a:pt x="18" y="357"/>
                  </a:lnTo>
                  <a:lnTo>
                    <a:pt x="12" y="359"/>
                  </a:lnTo>
                  <a:lnTo>
                    <a:pt x="12" y="364"/>
                  </a:lnTo>
                  <a:lnTo>
                    <a:pt x="3" y="371"/>
                  </a:lnTo>
                  <a:lnTo>
                    <a:pt x="3" y="378"/>
                  </a:lnTo>
                  <a:lnTo>
                    <a:pt x="0" y="378"/>
                  </a:lnTo>
                  <a:lnTo>
                    <a:pt x="3" y="384"/>
                  </a:lnTo>
                  <a:lnTo>
                    <a:pt x="4" y="386"/>
                  </a:lnTo>
                  <a:lnTo>
                    <a:pt x="3" y="387"/>
                  </a:lnTo>
                  <a:lnTo>
                    <a:pt x="4" y="393"/>
                  </a:lnTo>
                  <a:lnTo>
                    <a:pt x="9" y="390"/>
                  </a:lnTo>
                  <a:lnTo>
                    <a:pt x="12" y="386"/>
                  </a:lnTo>
                  <a:lnTo>
                    <a:pt x="23" y="386"/>
                  </a:lnTo>
                  <a:lnTo>
                    <a:pt x="31" y="395"/>
                  </a:lnTo>
                  <a:lnTo>
                    <a:pt x="29" y="398"/>
                  </a:lnTo>
                  <a:lnTo>
                    <a:pt x="29" y="404"/>
                  </a:lnTo>
                  <a:lnTo>
                    <a:pt x="28" y="404"/>
                  </a:lnTo>
                  <a:lnTo>
                    <a:pt x="28" y="412"/>
                  </a:lnTo>
                  <a:lnTo>
                    <a:pt x="28" y="415"/>
                  </a:lnTo>
                  <a:lnTo>
                    <a:pt x="25" y="419"/>
                  </a:lnTo>
                  <a:lnTo>
                    <a:pt x="25" y="419"/>
                  </a:lnTo>
                  <a:lnTo>
                    <a:pt x="28" y="419"/>
                  </a:lnTo>
                  <a:lnTo>
                    <a:pt x="28" y="422"/>
                  </a:lnTo>
                  <a:lnTo>
                    <a:pt x="26" y="425"/>
                  </a:lnTo>
                  <a:lnTo>
                    <a:pt x="29" y="428"/>
                  </a:lnTo>
                  <a:lnTo>
                    <a:pt x="36" y="422"/>
                  </a:lnTo>
                  <a:lnTo>
                    <a:pt x="39" y="423"/>
                  </a:lnTo>
                  <a:lnTo>
                    <a:pt x="40" y="427"/>
                  </a:lnTo>
                  <a:lnTo>
                    <a:pt x="44" y="427"/>
                  </a:lnTo>
                  <a:lnTo>
                    <a:pt x="47" y="428"/>
                  </a:lnTo>
                  <a:lnTo>
                    <a:pt x="47" y="430"/>
                  </a:lnTo>
                  <a:lnTo>
                    <a:pt x="47" y="431"/>
                  </a:lnTo>
                  <a:lnTo>
                    <a:pt x="47" y="434"/>
                  </a:lnTo>
                  <a:lnTo>
                    <a:pt x="48" y="434"/>
                  </a:lnTo>
                  <a:lnTo>
                    <a:pt x="48" y="441"/>
                  </a:lnTo>
                  <a:lnTo>
                    <a:pt x="53" y="439"/>
                  </a:lnTo>
                  <a:lnTo>
                    <a:pt x="61" y="431"/>
                  </a:lnTo>
                  <a:lnTo>
                    <a:pt x="64" y="433"/>
                  </a:lnTo>
                  <a:lnTo>
                    <a:pt x="77" y="415"/>
                  </a:lnTo>
                  <a:lnTo>
                    <a:pt x="84" y="414"/>
                  </a:lnTo>
                  <a:lnTo>
                    <a:pt x="99" y="398"/>
                  </a:lnTo>
                  <a:lnTo>
                    <a:pt x="111" y="393"/>
                  </a:lnTo>
                  <a:lnTo>
                    <a:pt x="141" y="364"/>
                  </a:lnTo>
                  <a:lnTo>
                    <a:pt x="143" y="356"/>
                  </a:lnTo>
                  <a:lnTo>
                    <a:pt x="144" y="353"/>
                  </a:lnTo>
                  <a:lnTo>
                    <a:pt x="143" y="349"/>
                  </a:lnTo>
                  <a:lnTo>
                    <a:pt x="141" y="349"/>
                  </a:lnTo>
                  <a:lnTo>
                    <a:pt x="139" y="348"/>
                  </a:lnTo>
                  <a:lnTo>
                    <a:pt x="144" y="343"/>
                  </a:lnTo>
                  <a:lnTo>
                    <a:pt x="144" y="331"/>
                  </a:lnTo>
                  <a:lnTo>
                    <a:pt x="135" y="327"/>
                  </a:lnTo>
                  <a:lnTo>
                    <a:pt x="136" y="315"/>
                  </a:lnTo>
                  <a:lnTo>
                    <a:pt x="138" y="312"/>
                  </a:lnTo>
                  <a:lnTo>
                    <a:pt x="133" y="308"/>
                  </a:lnTo>
                  <a:lnTo>
                    <a:pt x="132" y="313"/>
                  </a:lnTo>
                  <a:lnTo>
                    <a:pt x="127" y="313"/>
                  </a:lnTo>
                  <a:lnTo>
                    <a:pt x="124" y="308"/>
                  </a:lnTo>
                  <a:lnTo>
                    <a:pt x="121" y="307"/>
                  </a:lnTo>
                  <a:lnTo>
                    <a:pt x="117" y="302"/>
                  </a:lnTo>
                  <a:lnTo>
                    <a:pt x="113" y="302"/>
                  </a:lnTo>
                  <a:lnTo>
                    <a:pt x="113" y="304"/>
                  </a:lnTo>
                  <a:lnTo>
                    <a:pt x="110" y="305"/>
                  </a:lnTo>
                  <a:lnTo>
                    <a:pt x="106" y="304"/>
                  </a:lnTo>
                  <a:lnTo>
                    <a:pt x="103" y="308"/>
                  </a:lnTo>
                  <a:lnTo>
                    <a:pt x="99" y="308"/>
                  </a:lnTo>
                  <a:lnTo>
                    <a:pt x="89" y="296"/>
                  </a:lnTo>
                  <a:lnTo>
                    <a:pt x="77" y="293"/>
                  </a:lnTo>
                  <a:lnTo>
                    <a:pt x="72" y="264"/>
                  </a:lnTo>
                  <a:lnTo>
                    <a:pt x="84" y="203"/>
                  </a:lnTo>
                  <a:lnTo>
                    <a:pt x="80" y="200"/>
                  </a:lnTo>
                  <a:lnTo>
                    <a:pt x="80" y="195"/>
                  </a:lnTo>
                  <a:lnTo>
                    <a:pt x="72" y="201"/>
                  </a:lnTo>
                  <a:lnTo>
                    <a:pt x="70" y="206"/>
                  </a:lnTo>
                  <a:lnTo>
                    <a:pt x="66" y="206"/>
                  </a:lnTo>
                  <a:lnTo>
                    <a:pt x="61" y="205"/>
                  </a:lnTo>
                  <a:lnTo>
                    <a:pt x="55" y="192"/>
                  </a:lnTo>
                  <a:lnTo>
                    <a:pt x="53" y="187"/>
                  </a:lnTo>
                  <a:lnTo>
                    <a:pt x="50" y="186"/>
                  </a:lnTo>
                  <a:lnTo>
                    <a:pt x="50" y="179"/>
                  </a:lnTo>
                  <a:lnTo>
                    <a:pt x="44" y="170"/>
                  </a:lnTo>
                  <a:lnTo>
                    <a:pt x="47" y="168"/>
                  </a:lnTo>
                  <a:lnTo>
                    <a:pt x="73" y="176"/>
                  </a:lnTo>
                  <a:lnTo>
                    <a:pt x="80" y="173"/>
                  </a:lnTo>
                  <a:lnTo>
                    <a:pt x="84" y="175"/>
                  </a:lnTo>
                  <a:lnTo>
                    <a:pt x="88" y="173"/>
                  </a:lnTo>
                  <a:lnTo>
                    <a:pt x="89" y="172"/>
                  </a:lnTo>
                  <a:lnTo>
                    <a:pt x="91" y="172"/>
                  </a:lnTo>
                  <a:lnTo>
                    <a:pt x="91" y="181"/>
                  </a:lnTo>
                  <a:lnTo>
                    <a:pt x="95" y="184"/>
                  </a:lnTo>
                  <a:lnTo>
                    <a:pt x="88" y="195"/>
                  </a:lnTo>
                  <a:lnTo>
                    <a:pt x="86" y="198"/>
                  </a:lnTo>
                  <a:lnTo>
                    <a:pt x="91" y="198"/>
                  </a:lnTo>
                  <a:lnTo>
                    <a:pt x="105" y="187"/>
                  </a:lnTo>
                  <a:lnTo>
                    <a:pt x="110" y="186"/>
                  </a:lnTo>
                  <a:lnTo>
                    <a:pt x="117" y="178"/>
                  </a:lnTo>
                  <a:lnTo>
                    <a:pt x="116" y="165"/>
                  </a:lnTo>
                  <a:lnTo>
                    <a:pt x="132" y="134"/>
                  </a:lnTo>
                  <a:lnTo>
                    <a:pt x="132" y="120"/>
                  </a:lnTo>
                  <a:lnTo>
                    <a:pt x="128" y="120"/>
                  </a:lnTo>
                  <a:lnTo>
                    <a:pt x="127" y="110"/>
                  </a:lnTo>
                  <a:lnTo>
                    <a:pt x="130" y="109"/>
                  </a:lnTo>
                  <a:lnTo>
                    <a:pt x="130" y="102"/>
                  </a:lnTo>
                  <a:lnTo>
                    <a:pt x="114" y="91"/>
                  </a:lnTo>
                  <a:lnTo>
                    <a:pt x="103" y="91"/>
                  </a:lnTo>
                  <a:lnTo>
                    <a:pt x="56" y="57"/>
                  </a:lnTo>
                  <a:lnTo>
                    <a:pt x="44" y="55"/>
                  </a:lnTo>
                  <a:lnTo>
                    <a:pt x="37" y="61"/>
                  </a:lnTo>
                  <a:lnTo>
                    <a:pt x="36" y="58"/>
                  </a:lnTo>
                  <a:lnTo>
                    <a:pt x="22" y="46"/>
                  </a:lnTo>
                  <a:lnTo>
                    <a:pt x="25" y="33"/>
                  </a:lnTo>
                  <a:lnTo>
                    <a:pt x="36" y="30"/>
                  </a:lnTo>
                  <a:lnTo>
                    <a:pt x="44" y="19"/>
                  </a:lnTo>
                  <a:lnTo>
                    <a:pt x="55" y="13"/>
                  </a:lnTo>
                  <a:lnTo>
                    <a:pt x="55" y="3"/>
                  </a:lnTo>
                  <a:lnTo>
                    <a:pt x="51" y="0"/>
                  </a:lnTo>
                  <a:lnTo>
                    <a:pt x="40" y="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7" name="Freeform 416">
              <a:extLst>
                <a:ext uri="{FF2B5EF4-FFF2-40B4-BE49-F238E27FC236}">
                  <a16:creationId xmlns:a16="http://schemas.microsoft.com/office/drawing/2014/main" id="{25E1A69D-2685-3347-F0D0-12EAAB6AEBAD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5" y="3086"/>
              <a:ext cx="17" cy="10"/>
            </a:xfrm>
            <a:custGeom>
              <a:avLst/>
              <a:gdLst>
                <a:gd name="T0" fmla="*/ 16 w 17"/>
                <a:gd name="T1" fmla="*/ 0 h 10"/>
                <a:gd name="T2" fmla="*/ 11 w 17"/>
                <a:gd name="T3" fmla="*/ 0 h 10"/>
                <a:gd name="T4" fmla="*/ 0 w 17"/>
                <a:gd name="T5" fmla="*/ 6 h 10"/>
                <a:gd name="T6" fmla="*/ 5 w 17"/>
                <a:gd name="T7" fmla="*/ 8 h 10"/>
                <a:gd name="T8" fmla="*/ 11 w 17"/>
                <a:gd name="T9" fmla="*/ 10 h 10"/>
                <a:gd name="T10" fmla="*/ 17 w 17"/>
                <a:gd name="T11" fmla="*/ 5 h 10"/>
                <a:gd name="T12" fmla="*/ 16 w 17"/>
                <a:gd name="T13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">
                  <a:moveTo>
                    <a:pt x="16" y="0"/>
                  </a:moveTo>
                  <a:lnTo>
                    <a:pt x="11" y="0"/>
                  </a:lnTo>
                  <a:lnTo>
                    <a:pt x="0" y="6"/>
                  </a:lnTo>
                  <a:lnTo>
                    <a:pt x="5" y="8"/>
                  </a:lnTo>
                  <a:lnTo>
                    <a:pt x="11" y="10"/>
                  </a:lnTo>
                  <a:lnTo>
                    <a:pt x="17" y="5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8" name="Freeform 417">
              <a:extLst>
                <a:ext uri="{FF2B5EF4-FFF2-40B4-BE49-F238E27FC236}">
                  <a16:creationId xmlns:a16="http://schemas.microsoft.com/office/drawing/2014/main" id="{FE777E28-EA44-D0DD-AEB0-5AF26F6AB701}"/>
                </a:ext>
              </a:extLst>
            </p:cNvPr>
            <p:cNvSpPr>
              <a:spLocks/>
            </p:cNvSpPr>
            <p:nvPr/>
          </p:nvSpPr>
          <p:spPr bwMode="auto">
            <a:xfrm>
              <a:off x="6100" y="3099"/>
              <a:ext cx="74" cy="77"/>
            </a:xfrm>
            <a:custGeom>
              <a:avLst/>
              <a:gdLst>
                <a:gd name="T0" fmla="*/ 52 w 74"/>
                <a:gd name="T1" fmla="*/ 3 h 77"/>
                <a:gd name="T2" fmla="*/ 35 w 74"/>
                <a:gd name="T3" fmla="*/ 15 h 77"/>
                <a:gd name="T4" fmla="*/ 22 w 74"/>
                <a:gd name="T5" fmla="*/ 25 h 77"/>
                <a:gd name="T6" fmla="*/ 14 w 74"/>
                <a:gd name="T7" fmla="*/ 36 h 77"/>
                <a:gd name="T8" fmla="*/ 17 w 74"/>
                <a:gd name="T9" fmla="*/ 39 h 77"/>
                <a:gd name="T10" fmla="*/ 14 w 74"/>
                <a:gd name="T11" fmla="*/ 44 h 77"/>
                <a:gd name="T12" fmla="*/ 11 w 74"/>
                <a:gd name="T13" fmla="*/ 53 h 77"/>
                <a:gd name="T14" fmla="*/ 6 w 74"/>
                <a:gd name="T15" fmla="*/ 60 h 77"/>
                <a:gd name="T16" fmla="*/ 0 w 74"/>
                <a:gd name="T17" fmla="*/ 63 h 77"/>
                <a:gd name="T18" fmla="*/ 5 w 74"/>
                <a:gd name="T19" fmla="*/ 64 h 77"/>
                <a:gd name="T20" fmla="*/ 9 w 74"/>
                <a:gd name="T21" fmla="*/ 63 h 77"/>
                <a:gd name="T22" fmla="*/ 13 w 74"/>
                <a:gd name="T23" fmla="*/ 67 h 77"/>
                <a:gd name="T24" fmla="*/ 14 w 74"/>
                <a:gd name="T25" fmla="*/ 77 h 77"/>
                <a:gd name="T26" fmla="*/ 17 w 74"/>
                <a:gd name="T27" fmla="*/ 77 h 77"/>
                <a:gd name="T28" fmla="*/ 22 w 74"/>
                <a:gd name="T29" fmla="*/ 69 h 77"/>
                <a:gd name="T30" fmla="*/ 20 w 74"/>
                <a:gd name="T31" fmla="*/ 66 h 77"/>
                <a:gd name="T32" fmla="*/ 38 w 74"/>
                <a:gd name="T33" fmla="*/ 58 h 77"/>
                <a:gd name="T34" fmla="*/ 41 w 74"/>
                <a:gd name="T35" fmla="*/ 69 h 77"/>
                <a:gd name="T36" fmla="*/ 47 w 74"/>
                <a:gd name="T37" fmla="*/ 69 h 77"/>
                <a:gd name="T38" fmla="*/ 52 w 74"/>
                <a:gd name="T39" fmla="*/ 69 h 77"/>
                <a:gd name="T40" fmla="*/ 55 w 74"/>
                <a:gd name="T41" fmla="*/ 74 h 77"/>
                <a:gd name="T42" fmla="*/ 55 w 74"/>
                <a:gd name="T43" fmla="*/ 69 h 77"/>
                <a:gd name="T44" fmla="*/ 57 w 74"/>
                <a:gd name="T45" fmla="*/ 67 h 77"/>
                <a:gd name="T46" fmla="*/ 58 w 74"/>
                <a:gd name="T47" fmla="*/ 64 h 77"/>
                <a:gd name="T48" fmla="*/ 69 w 74"/>
                <a:gd name="T49" fmla="*/ 66 h 77"/>
                <a:gd name="T50" fmla="*/ 69 w 74"/>
                <a:gd name="T51" fmla="*/ 63 h 77"/>
                <a:gd name="T52" fmla="*/ 74 w 74"/>
                <a:gd name="T53" fmla="*/ 60 h 77"/>
                <a:gd name="T54" fmla="*/ 69 w 74"/>
                <a:gd name="T55" fmla="*/ 56 h 77"/>
                <a:gd name="T56" fmla="*/ 66 w 74"/>
                <a:gd name="T57" fmla="*/ 55 h 77"/>
                <a:gd name="T58" fmla="*/ 66 w 74"/>
                <a:gd name="T59" fmla="*/ 47 h 77"/>
                <a:gd name="T60" fmla="*/ 60 w 74"/>
                <a:gd name="T61" fmla="*/ 50 h 77"/>
                <a:gd name="T62" fmla="*/ 55 w 74"/>
                <a:gd name="T63" fmla="*/ 47 h 77"/>
                <a:gd name="T64" fmla="*/ 61 w 74"/>
                <a:gd name="T65" fmla="*/ 31 h 77"/>
                <a:gd name="T66" fmla="*/ 72 w 74"/>
                <a:gd name="T67" fmla="*/ 11 h 77"/>
                <a:gd name="T68" fmla="*/ 71 w 74"/>
                <a:gd name="T69" fmla="*/ 6 h 77"/>
                <a:gd name="T70" fmla="*/ 63 w 74"/>
                <a:gd name="T71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74" h="77">
                  <a:moveTo>
                    <a:pt x="60" y="3"/>
                  </a:moveTo>
                  <a:lnTo>
                    <a:pt x="52" y="3"/>
                  </a:lnTo>
                  <a:lnTo>
                    <a:pt x="39" y="8"/>
                  </a:lnTo>
                  <a:lnTo>
                    <a:pt x="35" y="15"/>
                  </a:lnTo>
                  <a:lnTo>
                    <a:pt x="31" y="17"/>
                  </a:lnTo>
                  <a:lnTo>
                    <a:pt x="22" y="25"/>
                  </a:lnTo>
                  <a:lnTo>
                    <a:pt x="22" y="28"/>
                  </a:lnTo>
                  <a:lnTo>
                    <a:pt x="14" y="36"/>
                  </a:lnTo>
                  <a:lnTo>
                    <a:pt x="16" y="39"/>
                  </a:lnTo>
                  <a:lnTo>
                    <a:pt x="17" y="39"/>
                  </a:lnTo>
                  <a:lnTo>
                    <a:pt x="17" y="42"/>
                  </a:lnTo>
                  <a:lnTo>
                    <a:pt x="14" y="44"/>
                  </a:lnTo>
                  <a:lnTo>
                    <a:pt x="11" y="50"/>
                  </a:lnTo>
                  <a:lnTo>
                    <a:pt x="11" y="53"/>
                  </a:lnTo>
                  <a:lnTo>
                    <a:pt x="6" y="56"/>
                  </a:lnTo>
                  <a:lnTo>
                    <a:pt x="6" y="60"/>
                  </a:lnTo>
                  <a:lnTo>
                    <a:pt x="3" y="60"/>
                  </a:lnTo>
                  <a:lnTo>
                    <a:pt x="0" y="63"/>
                  </a:lnTo>
                  <a:lnTo>
                    <a:pt x="0" y="66"/>
                  </a:lnTo>
                  <a:lnTo>
                    <a:pt x="5" y="64"/>
                  </a:lnTo>
                  <a:lnTo>
                    <a:pt x="6" y="63"/>
                  </a:lnTo>
                  <a:lnTo>
                    <a:pt x="9" y="63"/>
                  </a:lnTo>
                  <a:lnTo>
                    <a:pt x="11" y="64"/>
                  </a:lnTo>
                  <a:lnTo>
                    <a:pt x="13" y="67"/>
                  </a:lnTo>
                  <a:lnTo>
                    <a:pt x="11" y="74"/>
                  </a:lnTo>
                  <a:lnTo>
                    <a:pt x="14" y="77"/>
                  </a:lnTo>
                  <a:lnTo>
                    <a:pt x="17" y="77"/>
                  </a:lnTo>
                  <a:lnTo>
                    <a:pt x="17" y="77"/>
                  </a:lnTo>
                  <a:lnTo>
                    <a:pt x="20" y="75"/>
                  </a:lnTo>
                  <a:lnTo>
                    <a:pt x="22" y="69"/>
                  </a:lnTo>
                  <a:lnTo>
                    <a:pt x="19" y="69"/>
                  </a:lnTo>
                  <a:lnTo>
                    <a:pt x="20" y="66"/>
                  </a:lnTo>
                  <a:lnTo>
                    <a:pt x="31" y="66"/>
                  </a:lnTo>
                  <a:lnTo>
                    <a:pt x="38" y="58"/>
                  </a:lnTo>
                  <a:lnTo>
                    <a:pt x="41" y="60"/>
                  </a:lnTo>
                  <a:lnTo>
                    <a:pt x="41" y="69"/>
                  </a:lnTo>
                  <a:lnTo>
                    <a:pt x="44" y="71"/>
                  </a:lnTo>
                  <a:lnTo>
                    <a:pt x="47" y="69"/>
                  </a:lnTo>
                  <a:lnTo>
                    <a:pt x="49" y="67"/>
                  </a:lnTo>
                  <a:lnTo>
                    <a:pt x="52" y="69"/>
                  </a:lnTo>
                  <a:lnTo>
                    <a:pt x="52" y="71"/>
                  </a:lnTo>
                  <a:lnTo>
                    <a:pt x="55" y="74"/>
                  </a:lnTo>
                  <a:lnTo>
                    <a:pt x="55" y="72"/>
                  </a:lnTo>
                  <a:lnTo>
                    <a:pt x="55" y="69"/>
                  </a:lnTo>
                  <a:lnTo>
                    <a:pt x="55" y="67"/>
                  </a:lnTo>
                  <a:lnTo>
                    <a:pt x="57" y="67"/>
                  </a:lnTo>
                  <a:lnTo>
                    <a:pt x="57" y="64"/>
                  </a:lnTo>
                  <a:lnTo>
                    <a:pt x="58" y="64"/>
                  </a:lnTo>
                  <a:lnTo>
                    <a:pt x="66" y="69"/>
                  </a:lnTo>
                  <a:lnTo>
                    <a:pt x="69" y="66"/>
                  </a:lnTo>
                  <a:lnTo>
                    <a:pt x="68" y="63"/>
                  </a:lnTo>
                  <a:lnTo>
                    <a:pt x="69" y="63"/>
                  </a:lnTo>
                  <a:lnTo>
                    <a:pt x="71" y="63"/>
                  </a:lnTo>
                  <a:lnTo>
                    <a:pt x="74" y="60"/>
                  </a:lnTo>
                  <a:lnTo>
                    <a:pt x="72" y="56"/>
                  </a:lnTo>
                  <a:lnTo>
                    <a:pt x="69" y="56"/>
                  </a:lnTo>
                  <a:lnTo>
                    <a:pt x="66" y="56"/>
                  </a:lnTo>
                  <a:lnTo>
                    <a:pt x="66" y="55"/>
                  </a:lnTo>
                  <a:lnTo>
                    <a:pt x="69" y="52"/>
                  </a:lnTo>
                  <a:lnTo>
                    <a:pt x="66" y="47"/>
                  </a:lnTo>
                  <a:lnTo>
                    <a:pt x="60" y="49"/>
                  </a:lnTo>
                  <a:lnTo>
                    <a:pt x="60" y="50"/>
                  </a:lnTo>
                  <a:lnTo>
                    <a:pt x="55" y="50"/>
                  </a:lnTo>
                  <a:lnTo>
                    <a:pt x="55" y="47"/>
                  </a:lnTo>
                  <a:lnTo>
                    <a:pt x="61" y="38"/>
                  </a:lnTo>
                  <a:lnTo>
                    <a:pt x="61" y="31"/>
                  </a:lnTo>
                  <a:lnTo>
                    <a:pt x="72" y="22"/>
                  </a:lnTo>
                  <a:lnTo>
                    <a:pt x="72" y="11"/>
                  </a:lnTo>
                  <a:lnTo>
                    <a:pt x="71" y="9"/>
                  </a:lnTo>
                  <a:lnTo>
                    <a:pt x="71" y="6"/>
                  </a:lnTo>
                  <a:lnTo>
                    <a:pt x="66" y="4"/>
                  </a:lnTo>
                  <a:lnTo>
                    <a:pt x="63" y="0"/>
                  </a:lnTo>
                  <a:lnTo>
                    <a:pt x="60" y="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9" name="Freeform 418">
              <a:extLst>
                <a:ext uri="{FF2B5EF4-FFF2-40B4-BE49-F238E27FC236}">
                  <a16:creationId xmlns:a16="http://schemas.microsoft.com/office/drawing/2014/main" id="{07FEF4B9-82B9-9C4E-F46D-BAC23B4A9A89}"/>
                </a:ext>
              </a:extLst>
            </p:cNvPr>
            <p:cNvSpPr>
              <a:spLocks/>
            </p:cNvSpPr>
            <p:nvPr/>
          </p:nvSpPr>
          <p:spPr bwMode="auto">
            <a:xfrm>
              <a:off x="6172" y="3126"/>
              <a:ext cx="13" cy="14"/>
            </a:xfrm>
            <a:custGeom>
              <a:avLst/>
              <a:gdLst>
                <a:gd name="T0" fmla="*/ 0 w 13"/>
                <a:gd name="T1" fmla="*/ 11 h 14"/>
                <a:gd name="T2" fmla="*/ 0 w 13"/>
                <a:gd name="T3" fmla="*/ 14 h 14"/>
                <a:gd name="T4" fmla="*/ 5 w 13"/>
                <a:gd name="T5" fmla="*/ 14 h 14"/>
                <a:gd name="T6" fmla="*/ 8 w 13"/>
                <a:gd name="T7" fmla="*/ 12 h 14"/>
                <a:gd name="T8" fmla="*/ 8 w 13"/>
                <a:gd name="T9" fmla="*/ 7 h 14"/>
                <a:gd name="T10" fmla="*/ 13 w 13"/>
                <a:gd name="T11" fmla="*/ 3 h 14"/>
                <a:gd name="T12" fmla="*/ 11 w 13"/>
                <a:gd name="T13" fmla="*/ 0 h 14"/>
                <a:gd name="T14" fmla="*/ 0 w 13"/>
                <a:gd name="T15" fmla="*/ 1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" h="14">
                  <a:moveTo>
                    <a:pt x="0" y="11"/>
                  </a:moveTo>
                  <a:lnTo>
                    <a:pt x="0" y="14"/>
                  </a:lnTo>
                  <a:lnTo>
                    <a:pt x="5" y="14"/>
                  </a:lnTo>
                  <a:lnTo>
                    <a:pt x="8" y="12"/>
                  </a:lnTo>
                  <a:lnTo>
                    <a:pt x="8" y="7"/>
                  </a:lnTo>
                  <a:lnTo>
                    <a:pt x="13" y="3"/>
                  </a:lnTo>
                  <a:lnTo>
                    <a:pt x="11" y="0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0" name="Freeform 419">
              <a:extLst>
                <a:ext uri="{FF2B5EF4-FFF2-40B4-BE49-F238E27FC236}">
                  <a16:creationId xmlns:a16="http://schemas.microsoft.com/office/drawing/2014/main" id="{2C852B8F-EABA-E2C3-9F05-E1981CD4C62A}"/>
                </a:ext>
              </a:extLst>
            </p:cNvPr>
            <p:cNvSpPr>
              <a:spLocks/>
            </p:cNvSpPr>
            <p:nvPr/>
          </p:nvSpPr>
          <p:spPr bwMode="auto">
            <a:xfrm>
              <a:off x="6190" y="3119"/>
              <a:ext cx="4" cy="7"/>
            </a:xfrm>
            <a:custGeom>
              <a:avLst/>
              <a:gdLst>
                <a:gd name="T0" fmla="*/ 0 w 4"/>
                <a:gd name="T1" fmla="*/ 3 h 7"/>
                <a:gd name="T2" fmla="*/ 1 w 4"/>
                <a:gd name="T3" fmla="*/ 7 h 7"/>
                <a:gd name="T4" fmla="*/ 4 w 4"/>
                <a:gd name="T5" fmla="*/ 2 h 7"/>
                <a:gd name="T6" fmla="*/ 0 w 4"/>
                <a:gd name="T7" fmla="*/ 0 h 7"/>
                <a:gd name="T8" fmla="*/ 0 w 4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7">
                  <a:moveTo>
                    <a:pt x="0" y="3"/>
                  </a:moveTo>
                  <a:lnTo>
                    <a:pt x="1" y="7"/>
                  </a:lnTo>
                  <a:lnTo>
                    <a:pt x="4" y="2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1" name="Freeform 420">
              <a:extLst>
                <a:ext uri="{FF2B5EF4-FFF2-40B4-BE49-F238E27FC236}">
                  <a16:creationId xmlns:a16="http://schemas.microsoft.com/office/drawing/2014/main" id="{36C81210-A49C-1FE5-C08D-8EAD47C60DAB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5" y="3086"/>
              <a:ext cx="17" cy="10"/>
            </a:xfrm>
            <a:custGeom>
              <a:avLst/>
              <a:gdLst>
                <a:gd name="T0" fmla="*/ 5 w 17"/>
                <a:gd name="T1" fmla="*/ 10 h 10"/>
                <a:gd name="T2" fmla="*/ 11 w 17"/>
                <a:gd name="T3" fmla="*/ 10 h 10"/>
                <a:gd name="T4" fmla="*/ 17 w 17"/>
                <a:gd name="T5" fmla="*/ 5 h 10"/>
                <a:gd name="T6" fmla="*/ 16 w 17"/>
                <a:gd name="T7" fmla="*/ 2 h 10"/>
                <a:gd name="T8" fmla="*/ 11 w 17"/>
                <a:gd name="T9" fmla="*/ 0 h 10"/>
                <a:gd name="T10" fmla="*/ 0 w 17"/>
                <a:gd name="T11" fmla="*/ 6 h 10"/>
                <a:gd name="T12" fmla="*/ 5 w 17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">
                  <a:moveTo>
                    <a:pt x="5" y="10"/>
                  </a:moveTo>
                  <a:lnTo>
                    <a:pt x="11" y="10"/>
                  </a:lnTo>
                  <a:lnTo>
                    <a:pt x="17" y="5"/>
                  </a:lnTo>
                  <a:lnTo>
                    <a:pt x="16" y="2"/>
                  </a:lnTo>
                  <a:lnTo>
                    <a:pt x="11" y="0"/>
                  </a:lnTo>
                  <a:lnTo>
                    <a:pt x="0" y="6"/>
                  </a:lnTo>
                  <a:lnTo>
                    <a:pt x="5" y="10"/>
                  </a:lnTo>
                </a:path>
              </a:pathLst>
            </a:custGeom>
            <a:noFill/>
            <a:ln w="25400">
              <a:solidFill>
                <a:srgbClr val="8CA2C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2" name="Freeform 421">
              <a:extLst>
                <a:ext uri="{FF2B5EF4-FFF2-40B4-BE49-F238E27FC236}">
                  <a16:creationId xmlns:a16="http://schemas.microsoft.com/office/drawing/2014/main" id="{DAF30630-5B76-6A2D-B5DF-4EB2C7A4237F}"/>
                </a:ext>
              </a:extLst>
            </p:cNvPr>
            <p:cNvSpPr>
              <a:spLocks/>
            </p:cNvSpPr>
            <p:nvPr/>
          </p:nvSpPr>
          <p:spPr bwMode="auto">
            <a:xfrm>
              <a:off x="6100" y="3099"/>
              <a:ext cx="75" cy="77"/>
            </a:xfrm>
            <a:custGeom>
              <a:avLst/>
              <a:gdLst>
                <a:gd name="T0" fmla="*/ 39 w 75"/>
                <a:gd name="T1" fmla="*/ 8 h 77"/>
                <a:gd name="T2" fmla="*/ 60 w 75"/>
                <a:gd name="T3" fmla="*/ 3 h 77"/>
                <a:gd name="T4" fmla="*/ 66 w 75"/>
                <a:gd name="T5" fmla="*/ 4 h 77"/>
                <a:gd name="T6" fmla="*/ 71 w 75"/>
                <a:gd name="T7" fmla="*/ 9 h 77"/>
                <a:gd name="T8" fmla="*/ 72 w 75"/>
                <a:gd name="T9" fmla="*/ 22 h 77"/>
                <a:gd name="T10" fmla="*/ 61 w 75"/>
                <a:gd name="T11" fmla="*/ 38 h 77"/>
                <a:gd name="T12" fmla="*/ 55 w 75"/>
                <a:gd name="T13" fmla="*/ 50 h 77"/>
                <a:gd name="T14" fmla="*/ 60 w 75"/>
                <a:gd name="T15" fmla="*/ 49 h 77"/>
                <a:gd name="T16" fmla="*/ 69 w 75"/>
                <a:gd name="T17" fmla="*/ 52 h 77"/>
                <a:gd name="T18" fmla="*/ 68 w 75"/>
                <a:gd name="T19" fmla="*/ 56 h 77"/>
                <a:gd name="T20" fmla="*/ 72 w 75"/>
                <a:gd name="T21" fmla="*/ 56 h 77"/>
                <a:gd name="T22" fmla="*/ 71 w 75"/>
                <a:gd name="T23" fmla="*/ 64 h 77"/>
                <a:gd name="T24" fmla="*/ 68 w 75"/>
                <a:gd name="T25" fmla="*/ 64 h 77"/>
                <a:gd name="T26" fmla="*/ 66 w 75"/>
                <a:gd name="T27" fmla="*/ 69 h 77"/>
                <a:gd name="T28" fmla="*/ 57 w 75"/>
                <a:gd name="T29" fmla="*/ 64 h 77"/>
                <a:gd name="T30" fmla="*/ 55 w 75"/>
                <a:gd name="T31" fmla="*/ 69 h 77"/>
                <a:gd name="T32" fmla="*/ 55 w 75"/>
                <a:gd name="T33" fmla="*/ 72 h 77"/>
                <a:gd name="T34" fmla="*/ 52 w 75"/>
                <a:gd name="T35" fmla="*/ 72 h 77"/>
                <a:gd name="T36" fmla="*/ 49 w 75"/>
                <a:gd name="T37" fmla="*/ 69 h 77"/>
                <a:gd name="T38" fmla="*/ 44 w 75"/>
                <a:gd name="T39" fmla="*/ 72 h 77"/>
                <a:gd name="T40" fmla="*/ 41 w 75"/>
                <a:gd name="T41" fmla="*/ 60 h 77"/>
                <a:gd name="T42" fmla="*/ 31 w 75"/>
                <a:gd name="T43" fmla="*/ 66 h 77"/>
                <a:gd name="T44" fmla="*/ 19 w 75"/>
                <a:gd name="T45" fmla="*/ 69 h 77"/>
                <a:gd name="T46" fmla="*/ 20 w 75"/>
                <a:gd name="T47" fmla="*/ 75 h 77"/>
                <a:gd name="T48" fmla="*/ 17 w 75"/>
                <a:gd name="T49" fmla="*/ 77 h 77"/>
                <a:gd name="T50" fmla="*/ 11 w 75"/>
                <a:gd name="T51" fmla="*/ 74 h 77"/>
                <a:gd name="T52" fmla="*/ 11 w 75"/>
                <a:gd name="T53" fmla="*/ 64 h 77"/>
                <a:gd name="T54" fmla="*/ 6 w 75"/>
                <a:gd name="T55" fmla="*/ 63 h 77"/>
                <a:gd name="T56" fmla="*/ 0 w 75"/>
                <a:gd name="T57" fmla="*/ 66 h 77"/>
                <a:gd name="T58" fmla="*/ 3 w 75"/>
                <a:gd name="T59" fmla="*/ 61 h 77"/>
                <a:gd name="T60" fmla="*/ 6 w 75"/>
                <a:gd name="T61" fmla="*/ 56 h 77"/>
                <a:gd name="T62" fmla="*/ 11 w 75"/>
                <a:gd name="T63" fmla="*/ 50 h 77"/>
                <a:gd name="T64" fmla="*/ 17 w 75"/>
                <a:gd name="T65" fmla="*/ 42 h 77"/>
                <a:gd name="T66" fmla="*/ 16 w 75"/>
                <a:gd name="T67" fmla="*/ 41 h 77"/>
                <a:gd name="T68" fmla="*/ 24 w 75"/>
                <a:gd name="T69" fmla="*/ 28 h 77"/>
                <a:gd name="T70" fmla="*/ 31 w 75"/>
                <a:gd name="T71" fmla="*/ 17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75" h="77">
                  <a:moveTo>
                    <a:pt x="35" y="15"/>
                  </a:moveTo>
                  <a:lnTo>
                    <a:pt x="39" y="8"/>
                  </a:lnTo>
                  <a:lnTo>
                    <a:pt x="52" y="3"/>
                  </a:lnTo>
                  <a:lnTo>
                    <a:pt x="60" y="3"/>
                  </a:lnTo>
                  <a:lnTo>
                    <a:pt x="63" y="0"/>
                  </a:lnTo>
                  <a:lnTo>
                    <a:pt x="66" y="4"/>
                  </a:lnTo>
                  <a:lnTo>
                    <a:pt x="71" y="6"/>
                  </a:lnTo>
                  <a:lnTo>
                    <a:pt x="71" y="9"/>
                  </a:lnTo>
                  <a:lnTo>
                    <a:pt x="72" y="11"/>
                  </a:lnTo>
                  <a:lnTo>
                    <a:pt x="72" y="22"/>
                  </a:lnTo>
                  <a:lnTo>
                    <a:pt x="63" y="31"/>
                  </a:lnTo>
                  <a:lnTo>
                    <a:pt x="61" y="38"/>
                  </a:lnTo>
                  <a:lnTo>
                    <a:pt x="55" y="47"/>
                  </a:lnTo>
                  <a:lnTo>
                    <a:pt x="55" y="50"/>
                  </a:lnTo>
                  <a:lnTo>
                    <a:pt x="60" y="50"/>
                  </a:lnTo>
                  <a:lnTo>
                    <a:pt x="60" y="49"/>
                  </a:lnTo>
                  <a:lnTo>
                    <a:pt x="66" y="49"/>
                  </a:lnTo>
                  <a:lnTo>
                    <a:pt x="69" y="52"/>
                  </a:lnTo>
                  <a:lnTo>
                    <a:pt x="66" y="55"/>
                  </a:lnTo>
                  <a:lnTo>
                    <a:pt x="68" y="56"/>
                  </a:lnTo>
                  <a:lnTo>
                    <a:pt x="69" y="56"/>
                  </a:lnTo>
                  <a:lnTo>
                    <a:pt x="72" y="56"/>
                  </a:lnTo>
                  <a:lnTo>
                    <a:pt x="75" y="61"/>
                  </a:lnTo>
                  <a:lnTo>
                    <a:pt x="71" y="64"/>
                  </a:lnTo>
                  <a:lnTo>
                    <a:pt x="69" y="63"/>
                  </a:lnTo>
                  <a:lnTo>
                    <a:pt x="68" y="64"/>
                  </a:lnTo>
                  <a:lnTo>
                    <a:pt x="69" y="66"/>
                  </a:lnTo>
                  <a:lnTo>
                    <a:pt x="66" y="69"/>
                  </a:lnTo>
                  <a:lnTo>
                    <a:pt x="60" y="64"/>
                  </a:lnTo>
                  <a:lnTo>
                    <a:pt x="57" y="64"/>
                  </a:lnTo>
                  <a:lnTo>
                    <a:pt x="57" y="67"/>
                  </a:lnTo>
                  <a:lnTo>
                    <a:pt x="55" y="69"/>
                  </a:lnTo>
                  <a:lnTo>
                    <a:pt x="55" y="69"/>
                  </a:lnTo>
                  <a:lnTo>
                    <a:pt x="55" y="72"/>
                  </a:lnTo>
                  <a:lnTo>
                    <a:pt x="55" y="74"/>
                  </a:lnTo>
                  <a:lnTo>
                    <a:pt x="52" y="72"/>
                  </a:lnTo>
                  <a:lnTo>
                    <a:pt x="52" y="69"/>
                  </a:lnTo>
                  <a:lnTo>
                    <a:pt x="49" y="69"/>
                  </a:lnTo>
                  <a:lnTo>
                    <a:pt x="47" y="69"/>
                  </a:lnTo>
                  <a:lnTo>
                    <a:pt x="44" y="72"/>
                  </a:lnTo>
                  <a:lnTo>
                    <a:pt x="41" y="69"/>
                  </a:lnTo>
                  <a:lnTo>
                    <a:pt x="41" y="60"/>
                  </a:lnTo>
                  <a:lnTo>
                    <a:pt x="38" y="60"/>
                  </a:lnTo>
                  <a:lnTo>
                    <a:pt x="31" y="66"/>
                  </a:lnTo>
                  <a:lnTo>
                    <a:pt x="20" y="66"/>
                  </a:lnTo>
                  <a:lnTo>
                    <a:pt x="19" y="69"/>
                  </a:lnTo>
                  <a:lnTo>
                    <a:pt x="22" y="69"/>
                  </a:lnTo>
                  <a:lnTo>
                    <a:pt x="20" y="75"/>
                  </a:lnTo>
                  <a:lnTo>
                    <a:pt x="20" y="75"/>
                  </a:lnTo>
                  <a:lnTo>
                    <a:pt x="17" y="77"/>
                  </a:lnTo>
                  <a:lnTo>
                    <a:pt x="16" y="77"/>
                  </a:lnTo>
                  <a:lnTo>
                    <a:pt x="11" y="74"/>
                  </a:lnTo>
                  <a:lnTo>
                    <a:pt x="13" y="67"/>
                  </a:lnTo>
                  <a:lnTo>
                    <a:pt x="11" y="64"/>
                  </a:lnTo>
                  <a:lnTo>
                    <a:pt x="9" y="63"/>
                  </a:lnTo>
                  <a:lnTo>
                    <a:pt x="6" y="63"/>
                  </a:lnTo>
                  <a:lnTo>
                    <a:pt x="6" y="64"/>
                  </a:lnTo>
                  <a:lnTo>
                    <a:pt x="0" y="66"/>
                  </a:lnTo>
                  <a:lnTo>
                    <a:pt x="0" y="64"/>
                  </a:lnTo>
                  <a:lnTo>
                    <a:pt x="3" y="61"/>
                  </a:lnTo>
                  <a:lnTo>
                    <a:pt x="6" y="60"/>
                  </a:lnTo>
                  <a:lnTo>
                    <a:pt x="6" y="56"/>
                  </a:lnTo>
                  <a:lnTo>
                    <a:pt x="11" y="53"/>
                  </a:lnTo>
                  <a:lnTo>
                    <a:pt x="11" y="50"/>
                  </a:lnTo>
                  <a:lnTo>
                    <a:pt x="14" y="45"/>
                  </a:lnTo>
                  <a:lnTo>
                    <a:pt x="17" y="42"/>
                  </a:lnTo>
                  <a:lnTo>
                    <a:pt x="17" y="41"/>
                  </a:lnTo>
                  <a:lnTo>
                    <a:pt x="16" y="41"/>
                  </a:lnTo>
                  <a:lnTo>
                    <a:pt x="16" y="36"/>
                  </a:lnTo>
                  <a:lnTo>
                    <a:pt x="24" y="28"/>
                  </a:lnTo>
                  <a:lnTo>
                    <a:pt x="24" y="27"/>
                  </a:lnTo>
                  <a:lnTo>
                    <a:pt x="31" y="17"/>
                  </a:lnTo>
                  <a:lnTo>
                    <a:pt x="35" y="15"/>
                  </a:lnTo>
                </a:path>
              </a:pathLst>
            </a:custGeom>
            <a:noFill/>
            <a:ln w="25400">
              <a:solidFill>
                <a:srgbClr val="8CA2C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3" name="Freeform 422">
              <a:extLst>
                <a:ext uri="{FF2B5EF4-FFF2-40B4-BE49-F238E27FC236}">
                  <a16:creationId xmlns:a16="http://schemas.microsoft.com/office/drawing/2014/main" id="{54DA0956-200A-9725-3DBC-86E9A857B305}"/>
                </a:ext>
              </a:extLst>
            </p:cNvPr>
            <p:cNvSpPr>
              <a:spLocks/>
            </p:cNvSpPr>
            <p:nvPr/>
          </p:nvSpPr>
          <p:spPr bwMode="auto">
            <a:xfrm>
              <a:off x="6172" y="3126"/>
              <a:ext cx="13" cy="15"/>
            </a:xfrm>
            <a:custGeom>
              <a:avLst/>
              <a:gdLst>
                <a:gd name="T0" fmla="*/ 8 w 13"/>
                <a:gd name="T1" fmla="*/ 7 h 15"/>
                <a:gd name="T2" fmla="*/ 8 w 13"/>
                <a:gd name="T3" fmla="*/ 12 h 15"/>
                <a:gd name="T4" fmla="*/ 5 w 13"/>
                <a:gd name="T5" fmla="*/ 15 h 15"/>
                <a:gd name="T6" fmla="*/ 0 w 13"/>
                <a:gd name="T7" fmla="*/ 15 h 15"/>
                <a:gd name="T8" fmla="*/ 0 w 13"/>
                <a:gd name="T9" fmla="*/ 12 h 15"/>
                <a:gd name="T10" fmla="*/ 11 w 13"/>
                <a:gd name="T11" fmla="*/ 0 h 15"/>
                <a:gd name="T12" fmla="*/ 13 w 13"/>
                <a:gd name="T13" fmla="*/ 3 h 15"/>
                <a:gd name="T14" fmla="*/ 8 w 13"/>
                <a:gd name="T15" fmla="*/ 7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" h="15">
                  <a:moveTo>
                    <a:pt x="8" y="7"/>
                  </a:moveTo>
                  <a:lnTo>
                    <a:pt x="8" y="12"/>
                  </a:lnTo>
                  <a:lnTo>
                    <a:pt x="5" y="15"/>
                  </a:lnTo>
                  <a:lnTo>
                    <a:pt x="0" y="15"/>
                  </a:lnTo>
                  <a:lnTo>
                    <a:pt x="0" y="12"/>
                  </a:lnTo>
                  <a:lnTo>
                    <a:pt x="11" y="0"/>
                  </a:lnTo>
                  <a:lnTo>
                    <a:pt x="13" y="3"/>
                  </a:lnTo>
                  <a:lnTo>
                    <a:pt x="8" y="7"/>
                  </a:lnTo>
                </a:path>
              </a:pathLst>
            </a:custGeom>
            <a:noFill/>
            <a:ln w="25400">
              <a:solidFill>
                <a:srgbClr val="8CA2C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4" name="Freeform 423">
              <a:extLst>
                <a:ext uri="{FF2B5EF4-FFF2-40B4-BE49-F238E27FC236}">
                  <a16:creationId xmlns:a16="http://schemas.microsoft.com/office/drawing/2014/main" id="{AA772010-925E-8B25-317D-81AB70D791EC}"/>
                </a:ext>
              </a:extLst>
            </p:cNvPr>
            <p:cNvSpPr>
              <a:spLocks/>
            </p:cNvSpPr>
            <p:nvPr/>
          </p:nvSpPr>
          <p:spPr bwMode="auto">
            <a:xfrm>
              <a:off x="6190" y="3119"/>
              <a:ext cx="4" cy="7"/>
            </a:xfrm>
            <a:custGeom>
              <a:avLst/>
              <a:gdLst>
                <a:gd name="T0" fmla="*/ 0 w 4"/>
                <a:gd name="T1" fmla="*/ 3 h 7"/>
                <a:gd name="T2" fmla="*/ 1 w 4"/>
                <a:gd name="T3" fmla="*/ 0 h 7"/>
                <a:gd name="T4" fmla="*/ 4 w 4"/>
                <a:gd name="T5" fmla="*/ 3 h 7"/>
                <a:gd name="T6" fmla="*/ 1 w 4"/>
                <a:gd name="T7" fmla="*/ 7 h 7"/>
                <a:gd name="T8" fmla="*/ 0 w 4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7">
                  <a:moveTo>
                    <a:pt x="0" y="3"/>
                  </a:moveTo>
                  <a:lnTo>
                    <a:pt x="1" y="0"/>
                  </a:lnTo>
                  <a:lnTo>
                    <a:pt x="4" y="3"/>
                  </a:lnTo>
                  <a:lnTo>
                    <a:pt x="1" y="7"/>
                  </a:lnTo>
                  <a:lnTo>
                    <a:pt x="0" y="3"/>
                  </a:lnTo>
                </a:path>
              </a:pathLst>
            </a:custGeom>
            <a:noFill/>
            <a:ln w="25400">
              <a:solidFill>
                <a:srgbClr val="8CA2C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5" name="Freeform 424">
              <a:extLst>
                <a:ext uri="{FF2B5EF4-FFF2-40B4-BE49-F238E27FC236}">
                  <a16:creationId xmlns:a16="http://schemas.microsoft.com/office/drawing/2014/main" id="{571A64E1-52E1-AC10-8E6A-F069C7D902FF}"/>
                </a:ext>
              </a:extLst>
            </p:cNvPr>
            <p:cNvSpPr>
              <a:spLocks/>
            </p:cNvSpPr>
            <p:nvPr/>
          </p:nvSpPr>
          <p:spPr bwMode="auto">
            <a:xfrm>
              <a:off x="5959" y="2699"/>
              <a:ext cx="144" cy="441"/>
            </a:xfrm>
            <a:custGeom>
              <a:avLst/>
              <a:gdLst>
                <a:gd name="T0" fmla="*/ 128 w 144"/>
                <a:gd name="T1" fmla="*/ 112 h 441"/>
                <a:gd name="T2" fmla="*/ 132 w 144"/>
                <a:gd name="T3" fmla="*/ 134 h 441"/>
                <a:gd name="T4" fmla="*/ 110 w 144"/>
                <a:gd name="T5" fmla="*/ 187 h 441"/>
                <a:gd name="T6" fmla="*/ 86 w 144"/>
                <a:gd name="T7" fmla="*/ 198 h 441"/>
                <a:gd name="T8" fmla="*/ 92 w 144"/>
                <a:gd name="T9" fmla="*/ 181 h 441"/>
                <a:gd name="T10" fmla="*/ 88 w 144"/>
                <a:gd name="T11" fmla="*/ 173 h 441"/>
                <a:gd name="T12" fmla="*/ 73 w 144"/>
                <a:gd name="T13" fmla="*/ 176 h 441"/>
                <a:gd name="T14" fmla="*/ 50 w 144"/>
                <a:gd name="T15" fmla="*/ 179 h 441"/>
                <a:gd name="T16" fmla="*/ 55 w 144"/>
                <a:gd name="T17" fmla="*/ 192 h 441"/>
                <a:gd name="T18" fmla="*/ 70 w 144"/>
                <a:gd name="T19" fmla="*/ 206 h 441"/>
                <a:gd name="T20" fmla="*/ 81 w 144"/>
                <a:gd name="T21" fmla="*/ 200 h 441"/>
                <a:gd name="T22" fmla="*/ 77 w 144"/>
                <a:gd name="T23" fmla="*/ 293 h 441"/>
                <a:gd name="T24" fmla="*/ 103 w 144"/>
                <a:gd name="T25" fmla="*/ 308 h 441"/>
                <a:gd name="T26" fmla="*/ 114 w 144"/>
                <a:gd name="T27" fmla="*/ 305 h 441"/>
                <a:gd name="T28" fmla="*/ 121 w 144"/>
                <a:gd name="T29" fmla="*/ 307 h 441"/>
                <a:gd name="T30" fmla="*/ 132 w 144"/>
                <a:gd name="T31" fmla="*/ 313 h 441"/>
                <a:gd name="T32" fmla="*/ 136 w 144"/>
                <a:gd name="T33" fmla="*/ 315 h 441"/>
                <a:gd name="T34" fmla="*/ 144 w 144"/>
                <a:gd name="T35" fmla="*/ 343 h 441"/>
                <a:gd name="T36" fmla="*/ 143 w 144"/>
                <a:gd name="T37" fmla="*/ 349 h 441"/>
                <a:gd name="T38" fmla="*/ 141 w 144"/>
                <a:gd name="T39" fmla="*/ 364 h 441"/>
                <a:gd name="T40" fmla="*/ 84 w 144"/>
                <a:gd name="T41" fmla="*/ 414 h 441"/>
                <a:gd name="T42" fmla="*/ 61 w 144"/>
                <a:gd name="T43" fmla="*/ 431 h 441"/>
                <a:gd name="T44" fmla="*/ 48 w 144"/>
                <a:gd name="T45" fmla="*/ 434 h 441"/>
                <a:gd name="T46" fmla="*/ 47 w 144"/>
                <a:gd name="T47" fmla="*/ 430 h 441"/>
                <a:gd name="T48" fmla="*/ 40 w 144"/>
                <a:gd name="T49" fmla="*/ 427 h 441"/>
                <a:gd name="T50" fmla="*/ 29 w 144"/>
                <a:gd name="T51" fmla="*/ 428 h 441"/>
                <a:gd name="T52" fmla="*/ 28 w 144"/>
                <a:gd name="T53" fmla="*/ 419 h 441"/>
                <a:gd name="T54" fmla="*/ 28 w 144"/>
                <a:gd name="T55" fmla="*/ 415 h 441"/>
                <a:gd name="T56" fmla="*/ 29 w 144"/>
                <a:gd name="T57" fmla="*/ 404 h 441"/>
                <a:gd name="T58" fmla="*/ 23 w 144"/>
                <a:gd name="T59" fmla="*/ 386 h 441"/>
                <a:gd name="T60" fmla="*/ 4 w 144"/>
                <a:gd name="T61" fmla="*/ 393 h 441"/>
                <a:gd name="T62" fmla="*/ 3 w 144"/>
                <a:gd name="T63" fmla="*/ 384 h 441"/>
                <a:gd name="T64" fmla="*/ 3 w 144"/>
                <a:gd name="T65" fmla="*/ 371 h 441"/>
                <a:gd name="T66" fmla="*/ 18 w 144"/>
                <a:gd name="T67" fmla="*/ 357 h 441"/>
                <a:gd name="T68" fmla="*/ 33 w 144"/>
                <a:gd name="T69" fmla="*/ 346 h 441"/>
                <a:gd name="T70" fmla="*/ 56 w 144"/>
                <a:gd name="T71" fmla="*/ 321 h 441"/>
                <a:gd name="T72" fmla="*/ 64 w 144"/>
                <a:gd name="T73" fmla="*/ 299 h 441"/>
                <a:gd name="T74" fmla="*/ 37 w 144"/>
                <a:gd name="T75" fmla="*/ 164 h 441"/>
                <a:gd name="T76" fmla="*/ 25 w 144"/>
                <a:gd name="T77" fmla="*/ 162 h 441"/>
                <a:gd name="T78" fmla="*/ 22 w 144"/>
                <a:gd name="T79" fmla="*/ 139 h 441"/>
                <a:gd name="T80" fmla="*/ 17 w 144"/>
                <a:gd name="T81" fmla="*/ 99 h 441"/>
                <a:gd name="T82" fmla="*/ 6 w 144"/>
                <a:gd name="T83" fmla="*/ 41 h 441"/>
                <a:gd name="T84" fmla="*/ 14 w 144"/>
                <a:gd name="T85" fmla="*/ 27 h 441"/>
                <a:gd name="T86" fmla="*/ 18 w 144"/>
                <a:gd name="T87" fmla="*/ 17 h 441"/>
                <a:gd name="T88" fmla="*/ 39 w 144"/>
                <a:gd name="T89" fmla="*/ 11 h 441"/>
                <a:gd name="T90" fmla="*/ 51 w 144"/>
                <a:gd name="T91" fmla="*/ 0 h 441"/>
                <a:gd name="T92" fmla="*/ 45 w 144"/>
                <a:gd name="T93" fmla="*/ 19 h 441"/>
                <a:gd name="T94" fmla="*/ 23 w 144"/>
                <a:gd name="T95" fmla="*/ 46 h 441"/>
                <a:gd name="T96" fmla="*/ 44 w 144"/>
                <a:gd name="T97" fmla="*/ 55 h 441"/>
                <a:gd name="T98" fmla="*/ 114 w 144"/>
                <a:gd name="T99" fmla="*/ 91 h 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44" h="441">
                  <a:moveTo>
                    <a:pt x="132" y="102"/>
                  </a:moveTo>
                  <a:lnTo>
                    <a:pt x="132" y="109"/>
                  </a:lnTo>
                  <a:lnTo>
                    <a:pt x="128" y="112"/>
                  </a:lnTo>
                  <a:lnTo>
                    <a:pt x="128" y="120"/>
                  </a:lnTo>
                  <a:lnTo>
                    <a:pt x="132" y="121"/>
                  </a:lnTo>
                  <a:lnTo>
                    <a:pt x="132" y="134"/>
                  </a:lnTo>
                  <a:lnTo>
                    <a:pt x="117" y="167"/>
                  </a:lnTo>
                  <a:lnTo>
                    <a:pt x="119" y="178"/>
                  </a:lnTo>
                  <a:lnTo>
                    <a:pt x="110" y="187"/>
                  </a:lnTo>
                  <a:lnTo>
                    <a:pt x="105" y="187"/>
                  </a:lnTo>
                  <a:lnTo>
                    <a:pt x="92" y="198"/>
                  </a:lnTo>
                  <a:lnTo>
                    <a:pt x="86" y="198"/>
                  </a:lnTo>
                  <a:lnTo>
                    <a:pt x="88" y="195"/>
                  </a:lnTo>
                  <a:lnTo>
                    <a:pt x="95" y="184"/>
                  </a:lnTo>
                  <a:lnTo>
                    <a:pt x="92" y="181"/>
                  </a:lnTo>
                  <a:lnTo>
                    <a:pt x="91" y="172"/>
                  </a:lnTo>
                  <a:lnTo>
                    <a:pt x="89" y="172"/>
                  </a:lnTo>
                  <a:lnTo>
                    <a:pt x="88" y="173"/>
                  </a:lnTo>
                  <a:lnTo>
                    <a:pt x="84" y="175"/>
                  </a:lnTo>
                  <a:lnTo>
                    <a:pt x="80" y="173"/>
                  </a:lnTo>
                  <a:lnTo>
                    <a:pt x="73" y="176"/>
                  </a:lnTo>
                  <a:lnTo>
                    <a:pt x="47" y="168"/>
                  </a:lnTo>
                  <a:lnTo>
                    <a:pt x="45" y="170"/>
                  </a:lnTo>
                  <a:lnTo>
                    <a:pt x="50" y="179"/>
                  </a:lnTo>
                  <a:lnTo>
                    <a:pt x="50" y="186"/>
                  </a:lnTo>
                  <a:lnTo>
                    <a:pt x="53" y="187"/>
                  </a:lnTo>
                  <a:lnTo>
                    <a:pt x="55" y="192"/>
                  </a:lnTo>
                  <a:lnTo>
                    <a:pt x="61" y="206"/>
                  </a:lnTo>
                  <a:lnTo>
                    <a:pt x="66" y="206"/>
                  </a:lnTo>
                  <a:lnTo>
                    <a:pt x="70" y="206"/>
                  </a:lnTo>
                  <a:lnTo>
                    <a:pt x="72" y="201"/>
                  </a:lnTo>
                  <a:lnTo>
                    <a:pt x="80" y="195"/>
                  </a:lnTo>
                  <a:lnTo>
                    <a:pt x="81" y="200"/>
                  </a:lnTo>
                  <a:lnTo>
                    <a:pt x="84" y="203"/>
                  </a:lnTo>
                  <a:lnTo>
                    <a:pt x="72" y="264"/>
                  </a:lnTo>
                  <a:lnTo>
                    <a:pt x="77" y="293"/>
                  </a:lnTo>
                  <a:lnTo>
                    <a:pt x="89" y="296"/>
                  </a:lnTo>
                  <a:lnTo>
                    <a:pt x="99" y="308"/>
                  </a:lnTo>
                  <a:lnTo>
                    <a:pt x="103" y="308"/>
                  </a:lnTo>
                  <a:lnTo>
                    <a:pt x="106" y="305"/>
                  </a:lnTo>
                  <a:lnTo>
                    <a:pt x="110" y="305"/>
                  </a:lnTo>
                  <a:lnTo>
                    <a:pt x="114" y="305"/>
                  </a:lnTo>
                  <a:lnTo>
                    <a:pt x="114" y="304"/>
                  </a:lnTo>
                  <a:lnTo>
                    <a:pt x="117" y="304"/>
                  </a:lnTo>
                  <a:lnTo>
                    <a:pt x="121" y="307"/>
                  </a:lnTo>
                  <a:lnTo>
                    <a:pt x="124" y="308"/>
                  </a:lnTo>
                  <a:lnTo>
                    <a:pt x="128" y="313"/>
                  </a:lnTo>
                  <a:lnTo>
                    <a:pt x="132" y="313"/>
                  </a:lnTo>
                  <a:lnTo>
                    <a:pt x="135" y="308"/>
                  </a:lnTo>
                  <a:lnTo>
                    <a:pt x="139" y="312"/>
                  </a:lnTo>
                  <a:lnTo>
                    <a:pt x="136" y="315"/>
                  </a:lnTo>
                  <a:lnTo>
                    <a:pt x="136" y="329"/>
                  </a:lnTo>
                  <a:lnTo>
                    <a:pt x="144" y="331"/>
                  </a:lnTo>
                  <a:lnTo>
                    <a:pt x="144" y="343"/>
                  </a:lnTo>
                  <a:lnTo>
                    <a:pt x="139" y="348"/>
                  </a:lnTo>
                  <a:lnTo>
                    <a:pt x="141" y="351"/>
                  </a:lnTo>
                  <a:lnTo>
                    <a:pt x="143" y="349"/>
                  </a:lnTo>
                  <a:lnTo>
                    <a:pt x="144" y="353"/>
                  </a:lnTo>
                  <a:lnTo>
                    <a:pt x="143" y="356"/>
                  </a:lnTo>
                  <a:lnTo>
                    <a:pt x="141" y="364"/>
                  </a:lnTo>
                  <a:lnTo>
                    <a:pt x="111" y="393"/>
                  </a:lnTo>
                  <a:lnTo>
                    <a:pt x="99" y="398"/>
                  </a:lnTo>
                  <a:lnTo>
                    <a:pt x="84" y="414"/>
                  </a:lnTo>
                  <a:lnTo>
                    <a:pt x="77" y="415"/>
                  </a:lnTo>
                  <a:lnTo>
                    <a:pt x="64" y="433"/>
                  </a:lnTo>
                  <a:lnTo>
                    <a:pt x="61" y="431"/>
                  </a:lnTo>
                  <a:lnTo>
                    <a:pt x="53" y="439"/>
                  </a:lnTo>
                  <a:lnTo>
                    <a:pt x="48" y="441"/>
                  </a:lnTo>
                  <a:lnTo>
                    <a:pt x="48" y="434"/>
                  </a:lnTo>
                  <a:lnTo>
                    <a:pt x="47" y="434"/>
                  </a:lnTo>
                  <a:lnTo>
                    <a:pt x="47" y="431"/>
                  </a:lnTo>
                  <a:lnTo>
                    <a:pt x="47" y="430"/>
                  </a:lnTo>
                  <a:lnTo>
                    <a:pt x="47" y="428"/>
                  </a:lnTo>
                  <a:lnTo>
                    <a:pt x="45" y="427"/>
                  </a:lnTo>
                  <a:lnTo>
                    <a:pt x="40" y="427"/>
                  </a:lnTo>
                  <a:lnTo>
                    <a:pt x="39" y="423"/>
                  </a:lnTo>
                  <a:lnTo>
                    <a:pt x="37" y="422"/>
                  </a:lnTo>
                  <a:lnTo>
                    <a:pt x="29" y="428"/>
                  </a:lnTo>
                  <a:lnTo>
                    <a:pt x="28" y="425"/>
                  </a:lnTo>
                  <a:lnTo>
                    <a:pt x="28" y="422"/>
                  </a:lnTo>
                  <a:lnTo>
                    <a:pt x="28" y="419"/>
                  </a:lnTo>
                  <a:lnTo>
                    <a:pt x="25" y="419"/>
                  </a:lnTo>
                  <a:lnTo>
                    <a:pt x="25" y="419"/>
                  </a:lnTo>
                  <a:lnTo>
                    <a:pt x="28" y="415"/>
                  </a:lnTo>
                  <a:lnTo>
                    <a:pt x="28" y="412"/>
                  </a:lnTo>
                  <a:lnTo>
                    <a:pt x="28" y="404"/>
                  </a:lnTo>
                  <a:lnTo>
                    <a:pt x="29" y="404"/>
                  </a:lnTo>
                  <a:lnTo>
                    <a:pt x="29" y="400"/>
                  </a:lnTo>
                  <a:lnTo>
                    <a:pt x="31" y="395"/>
                  </a:lnTo>
                  <a:lnTo>
                    <a:pt x="23" y="386"/>
                  </a:lnTo>
                  <a:lnTo>
                    <a:pt x="12" y="386"/>
                  </a:lnTo>
                  <a:lnTo>
                    <a:pt x="9" y="390"/>
                  </a:lnTo>
                  <a:lnTo>
                    <a:pt x="4" y="393"/>
                  </a:lnTo>
                  <a:lnTo>
                    <a:pt x="3" y="387"/>
                  </a:lnTo>
                  <a:lnTo>
                    <a:pt x="4" y="386"/>
                  </a:lnTo>
                  <a:lnTo>
                    <a:pt x="3" y="384"/>
                  </a:lnTo>
                  <a:lnTo>
                    <a:pt x="0" y="378"/>
                  </a:lnTo>
                  <a:lnTo>
                    <a:pt x="3" y="378"/>
                  </a:lnTo>
                  <a:lnTo>
                    <a:pt x="3" y="371"/>
                  </a:lnTo>
                  <a:lnTo>
                    <a:pt x="12" y="364"/>
                  </a:lnTo>
                  <a:lnTo>
                    <a:pt x="12" y="359"/>
                  </a:lnTo>
                  <a:lnTo>
                    <a:pt x="18" y="357"/>
                  </a:lnTo>
                  <a:lnTo>
                    <a:pt x="18" y="353"/>
                  </a:lnTo>
                  <a:lnTo>
                    <a:pt x="25" y="348"/>
                  </a:lnTo>
                  <a:lnTo>
                    <a:pt x="33" y="346"/>
                  </a:lnTo>
                  <a:lnTo>
                    <a:pt x="33" y="343"/>
                  </a:lnTo>
                  <a:lnTo>
                    <a:pt x="48" y="338"/>
                  </a:lnTo>
                  <a:lnTo>
                    <a:pt x="56" y="321"/>
                  </a:lnTo>
                  <a:lnTo>
                    <a:pt x="56" y="305"/>
                  </a:lnTo>
                  <a:lnTo>
                    <a:pt x="64" y="304"/>
                  </a:lnTo>
                  <a:lnTo>
                    <a:pt x="64" y="299"/>
                  </a:lnTo>
                  <a:lnTo>
                    <a:pt x="67" y="299"/>
                  </a:lnTo>
                  <a:lnTo>
                    <a:pt x="66" y="238"/>
                  </a:lnTo>
                  <a:lnTo>
                    <a:pt x="37" y="164"/>
                  </a:lnTo>
                  <a:lnTo>
                    <a:pt x="31" y="164"/>
                  </a:lnTo>
                  <a:lnTo>
                    <a:pt x="29" y="161"/>
                  </a:lnTo>
                  <a:lnTo>
                    <a:pt x="25" y="162"/>
                  </a:lnTo>
                  <a:lnTo>
                    <a:pt x="18" y="150"/>
                  </a:lnTo>
                  <a:lnTo>
                    <a:pt x="22" y="148"/>
                  </a:lnTo>
                  <a:lnTo>
                    <a:pt x="22" y="139"/>
                  </a:lnTo>
                  <a:lnTo>
                    <a:pt x="17" y="139"/>
                  </a:lnTo>
                  <a:lnTo>
                    <a:pt x="14" y="99"/>
                  </a:lnTo>
                  <a:lnTo>
                    <a:pt x="17" y="99"/>
                  </a:lnTo>
                  <a:lnTo>
                    <a:pt x="15" y="55"/>
                  </a:lnTo>
                  <a:lnTo>
                    <a:pt x="6" y="50"/>
                  </a:lnTo>
                  <a:lnTo>
                    <a:pt x="6" y="41"/>
                  </a:lnTo>
                  <a:lnTo>
                    <a:pt x="12" y="35"/>
                  </a:lnTo>
                  <a:lnTo>
                    <a:pt x="12" y="30"/>
                  </a:lnTo>
                  <a:lnTo>
                    <a:pt x="14" y="27"/>
                  </a:lnTo>
                  <a:lnTo>
                    <a:pt x="14" y="24"/>
                  </a:lnTo>
                  <a:lnTo>
                    <a:pt x="20" y="20"/>
                  </a:lnTo>
                  <a:lnTo>
                    <a:pt x="18" y="17"/>
                  </a:lnTo>
                  <a:lnTo>
                    <a:pt x="23" y="13"/>
                  </a:lnTo>
                  <a:lnTo>
                    <a:pt x="34" y="14"/>
                  </a:lnTo>
                  <a:lnTo>
                    <a:pt x="39" y="11"/>
                  </a:lnTo>
                  <a:lnTo>
                    <a:pt x="37" y="6"/>
                  </a:lnTo>
                  <a:lnTo>
                    <a:pt x="42" y="6"/>
                  </a:lnTo>
                  <a:lnTo>
                    <a:pt x="51" y="0"/>
                  </a:lnTo>
                  <a:lnTo>
                    <a:pt x="55" y="5"/>
                  </a:lnTo>
                  <a:lnTo>
                    <a:pt x="55" y="14"/>
                  </a:lnTo>
                  <a:lnTo>
                    <a:pt x="45" y="19"/>
                  </a:lnTo>
                  <a:lnTo>
                    <a:pt x="36" y="30"/>
                  </a:lnTo>
                  <a:lnTo>
                    <a:pt x="25" y="33"/>
                  </a:lnTo>
                  <a:lnTo>
                    <a:pt x="23" y="46"/>
                  </a:lnTo>
                  <a:lnTo>
                    <a:pt x="36" y="58"/>
                  </a:lnTo>
                  <a:lnTo>
                    <a:pt x="37" y="61"/>
                  </a:lnTo>
                  <a:lnTo>
                    <a:pt x="44" y="55"/>
                  </a:lnTo>
                  <a:lnTo>
                    <a:pt x="56" y="57"/>
                  </a:lnTo>
                  <a:lnTo>
                    <a:pt x="103" y="91"/>
                  </a:lnTo>
                  <a:lnTo>
                    <a:pt x="114" y="91"/>
                  </a:lnTo>
                  <a:lnTo>
                    <a:pt x="132" y="102"/>
                  </a:lnTo>
                </a:path>
              </a:pathLst>
            </a:custGeom>
            <a:noFill/>
            <a:ln w="25400">
              <a:solidFill>
                <a:srgbClr val="8CA2C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6" name="Freeform 425">
              <a:extLst>
                <a:ext uri="{FF2B5EF4-FFF2-40B4-BE49-F238E27FC236}">
                  <a16:creationId xmlns:a16="http://schemas.microsoft.com/office/drawing/2014/main" id="{BEA6DAB9-23C7-C037-5FF6-6E9D9F5C5C54}"/>
                </a:ext>
              </a:extLst>
            </p:cNvPr>
            <p:cNvSpPr>
              <a:spLocks/>
            </p:cNvSpPr>
            <p:nvPr/>
          </p:nvSpPr>
          <p:spPr bwMode="auto">
            <a:xfrm>
              <a:off x="5467" y="3876"/>
              <a:ext cx="548" cy="416"/>
            </a:xfrm>
            <a:custGeom>
              <a:avLst/>
              <a:gdLst>
                <a:gd name="T0" fmla="*/ 12 w 548"/>
                <a:gd name="T1" fmla="*/ 0 h 416"/>
                <a:gd name="T2" fmla="*/ 0 w 548"/>
                <a:gd name="T3" fmla="*/ 6 h 416"/>
                <a:gd name="T4" fmla="*/ 67 w 548"/>
                <a:gd name="T5" fmla="*/ 73 h 416"/>
                <a:gd name="T6" fmla="*/ 113 w 548"/>
                <a:gd name="T7" fmla="*/ 134 h 416"/>
                <a:gd name="T8" fmla="*/ 187 w 548"/>
                <a:gd name="T9" fmla="*/ 194 h 416"/>
                <a:gd name="T10" fmla="*/ 228 w 548"/>
                <a:gd name="T11" fmla="*/ 246 h 416"/>
                <a:gd name="T12" fmla="*/ 301 w 548"/>
                <a:gd name="T13" fmla="*/ 301 h 416"/>
                <a:gd name="T14" fmla="*/ 413 w 548"/>
                <a:gd name="T15" fmla="*/ 362 h 416"/>
                <a:gd name="T16" fmla="*/ 481 w 548"/>
                <a:gd name="T17" fmla="*/ 416 h 416"/>
                <a:gd name="T18" fmla="*/ 548 w 548"/>
                <a:gd name="T19" fmla="*/ 387 h 416"/>
                <a:gd name="T20" fmla="*/ 542 w 548"/>
                <a:gd name="T21" fmla="*/ 334 h 416"/>
                <a:gd name="T22" fmla="*/ 495 w 548"/>
                <a:gd name="T23" fmla="*/ 313 h 416"/>
                <a:gd name="T24" fmla="*/ 448 w 548"/>
                <a:gd name="T25" fmla="*/ 274 h 416"/>
                <a:gd name="T26" fmla="*/ 320 w 548"/>
                <a:gd name="T27" fmla="*/ 208 h 416"/>
                <a:gd name="T28" fmla="*/ 281 w 548"/>
                <a:gd name="T29" fmla="*/ 167 h 416"/>
                <a:gd name="T30" fmla="*/ 240 w 548"/>
                <a:gd name="T31" fmla="*/ 114 h 416"/>
                <a:gd name="T32" fmla="*/ 199 w 548"/>
                <a:gd name="T33" fmla="*/ 99 h 416"/>
                <a:gd name="T34" fmla="*/ 139 w 548"/>
                <a:gd name="T35" fmla="*/ 66 h 416"/>
                <a:gd name="T36" fmla="*/ 86 w 548"/>
                <a:gd name="T37" fmla="*/ 25 h 416"/>
                <a:gd name="T38" fmla="*/ 12 w 548"/>
                <a:gd name="T39" fmla="*/ 0 h 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48" h="416">
                  <a:moveTo>
                    <a:pt x="12" y="0"/>
                  </a:moveTo>
                  <a:lnTo>
                    <a:pt x="0" y="6"/>
                  </a:lnTo>
                  <a:lnTo>
                    <a:pt x="67" y="73"/>
                  </a:lnTo>
                  <a:lnTo>
                    <a:pt x="113" y="134"/>
                  </a:lnTo>
                  <a:lnTo>
                    <a:pt x="187" y="194"/>
                  </a:lnTo>
                  <a:lnTo>
                    <a:pt x="228" y="246"/>
                  </a:lnTo>
                  <a:lnTo>
                    <a:pt x="301" y="301"/>
                  </a:lnTo>
                  <a:lnTo>
                    <a:pt x="413" y="362"/>
                  </a:lnTo>
                  <a:lnTo>
                    <a:pt x="481" y="416"/>
                  </a:lnTo>
                  <a:lnTo>
                    <a:pt x="548" y="387"/>
                  </a:lnTo>
                  <a:lnTo>
                    <a:pt x="542" y="334"/>
                  </a:lnTo>
                  <a:lnTo>
                    <a:pt x="495" y="313"/>
                  </a:lnTo>
                  <a:lnTo>
                    <a:pt x="448" y="274"/>
                  </a:lnTo>
                  <a:lnTo>
                    <a:pt x="320" y="208"/>
                  </a:lnTo>
                  <a:lnTo>
                    <a:pt x="281" y="167"/>
                  </a:lnTo>
                  <a:lnTo>
                    <a:pt x="240" y="114"/>
                  </a:lnTo>
                  <a:lnTo>
                    <a:pt x="199" y="99"/>
                  </a:lnTo>
                  <a:lnTo>
                    <a:pt x="139" y="66"/>
                  </a:lnTo>
                  <a:lnTo>
                    <a:pt x="86" y="25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7" name="Freeform 426">
              <a:extLst>
                <a:ext uri="{FF2B5EF4-FFF2-40B4-BE49-F238E27FC236}">
                  <a16:creationId xmlns:a16="http://schemas.microsoft.com/office/drawing/2014/main" id="{7E502C60-EEF6-690A-619A-494A9CC3AD24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2" y="3930"/>
              <a:ext cx="40" cy="53"/>
            </a:xfrm>
            <a:custGeom>
              <a:avLst/>
              <a:gdLst>
                <a:gd name="T0" fmla="*/ 40 w 40"/>
                <a:gd name="T1" fmla="*/ 0 h 53"/>
                <a:gd name="T2" fmla="*/ 0 w 40"/>
                <a:gd name="T3" fmla="*/ 0 h 53"/>
                <a:gd name="T4" fmla="*/ 0 w 40"/>
                <a:gd name="T5" fmla="*/ 53 h 53"/>
                <a:gd name="T6" fmla="*/ 40 w 40"/>
                <a:gd name="T7" fmla="*/ 41 h 53"/>
                <a:gd name="T8" fmla="*/ 40 w 40"/>
                <a:gd name="T9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53">
                  <a:moveTo>
                    <a:pt x="40" y="0"/>
                  </a:moveTo>
                  <a:lnTo>
                    <a:pt x="0" y="0"/>
                  </a:lnTo>
                  <a:lnTo>
                    <a:pt x="0" y="53"/>
                  </a:lnTo>
                  <a:lnTo>
                    <a:pt x="40" y="41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8" name="Freeform 427">
              <a:extLst>
                <a:ext uri="{FF2B5EF4-FFF2-40B4-BE49-F238E27FC236}">
                  <a16:creationId xmlns:a16="http://schemas.microsoft.com/office/drawing/2014/main" id="{CDCD70CC-8871-CCE5-6FF2-B63C0034A726}"/>
                </a:ext>
              </a:extLst>
            </p:cNvPr>
            <p:cNvSpPr>
              <a:spLocks/>
            </p:cNvSpPr>
            <p:nvPr/>
          </p:nvSpPr>
          <p:spPr bwMode="auto">
            <a:xfrm>
              <a:off x="6015" y="3975"/>
              <a:ext cx="60" cy="114"/>
            </a:xfrm>
            <a:custGeom>
              <a:avLst/>
              <a:gdLst>
                <a:gd name="T0" fmla="*/ 27 w 60"/>
                <a:gd name="T1" fmla="*/ 0 h 114"/>
                <a:gd name="T2" fmla="*/ 6 w 60"/>
                <a:gd name="T3" fmla="*/ 0 h 114"/>
                <a:gd name="T4" fmla="*/ 6 w 60"/>
                <a:gd name="T5" fmla="*/ 48 h 114"/>
                <a:gd name="T6" fmla="*/ 0 w 60"/>
                <a:gd name="T7" fmla="*/ 62 h 114"/>
                <a:gd name="T8" fmla="*/ 33 w 60"/>
                <a:gd name="T9" fmla="*/ 114 h 114"/>
                <a:gd name="T10" fmla="*/ 60 w 60"/>
                <a:gd name="T11" fmla="*/ 95 h 114"/>
                <a:gd name="T12" fmla="*/ 60 w 60"/>
                <a:gd name="T13" fmla="*/ 55 h 114"/>
                <a:gd name="T14" fmla="*/ 39 w 60"/>
                <a:gd name="T15" fmla="*/ 33 h 114"/>
                <a:gd name="T16" fmla="*/ 27 w 60"/>
                <a:gd name="T17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0" h="114">
                  <a:moveTo>
                    <a:pt x="27" y="0"/>
                  </a:moveTo>
                  <a:lnTo>
                    <a:pt x="6" y="0"/>
                  </a:lnTo>
                  <a:lnTo>
                    <a:pt x="6" y="48"/>
                  </a:lnTo>
                  <a:lnTo>
                    <a:pt x="0" y="62"/>
                  </a:lnTo>
                  <a:lnTo>
                    <a:pt x="33" y="114"/>
                  </a:lnTo>
                  <a:lnTo>
                    <a:pt x="60" y="95"/>
                  </a:lnTo>
                  <a:lnTo>
                    <a:pt x="60" y="55"/>
                  </a:lnTo>
                  <a:lnTo>
                    <a:pt x="39" y="33"/>
                  </a:lnTo>
                  <a:lnTo>
                    <a:pt x="2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9" name="Freeform 428">
              <a:extLst>
                <a:ext uri="{FF2B5EF4-FFF2-40B4-BE49-F238E27FC236}">
                  <a16:creationId xmlns:a16="http://schemas.microsoft.com/office/drawing/2014/main" id="{C0C1F180-09E2-4943-3738-31AA833BB834}"/>
                </a:ext>
              </a:extLst>
            </p:cNvPr>
            <p:cNvSpPr>
              <a:spLocks/>
            </p:cNvSpPr>
            <p:nvPr/>
          </p:nvSpPr>
          <p:spPr bwMode="auto">
            <a:xfrm>
              <a:off x="6135" y="4097"/>
              <a:ext cx="67" cy="61"/>
            </a:xfrm>
            <a:custGeom>
              <a:avLst/>
              <a:gdLst>
                <a:gd name="T0" fmla="*/ 0 w 67"/>
                <a:gd name="T1" fmla="*/ 0 h 61"/>
                <a:gd name="T2" fmla="*/ 0 w 67"/>
                <a:gd name="T3" fmla="*/ 40 h 61"/>
                <a:gd name="T4" fmla="*/ 34 w 67"/>
                <a:gd name="T5" fmla="*/ 61 h 61"/>
                <a:gd name="T6" fmla="*/ 67 w 67"/>
                <a:gd name="T7" fmla="*/ 28 h 61"/>
                <a:gd name="T8" fmla="*/ 40 w 67"/>
                <a:gd name="T9" fmla="*/ 18 h 61"/>
                <a:gd name="T10" fmla="*/ 0 w 67"/>
                <a:gd name="T11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7" h="61">
                  <a:moveTo>
                    <a:pt x="0" y="0"/>
                  </a:moveTo>
                  <a:lnTo>
                    <a:pt x="0" y="40"/>
                  </a:lnTo>
                  <a:lnTo>
                    <a:pt x="34" y="61"/>
                  </a:lnTo>
                  <a:lnTo>
                    <a:pt x="67" y="28"/>
                  </a:lnTo>
                  <a:lnTo>
                    <a:pt x="40" y="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0" name="Freeform 429">
              <a:extLst>
                <a:ext uri="{FF2B5EF4-FFF2-40B4-BE49-F238E27FC236}">
                  <a16:creationId xmlns:a16="http://schemas.microsoft.com/office/drawing/2014/main" id="{C244AF62-035B-9733-1AF3-D936231A31B2}"/>
                </a:ext>
              </a:extLst>
            </p:cNvPr>
            <p:cNvSpPr>
              <a:spLocks/>
            </p:cNvSpPr>
            <p:nvPr/>
          </p:nvSpPr>
          <p:spPr bwMode="auto">
            <a:xfrm>
              <a:off x="6069" y="4263"/>
              <a:ext cx="34" cy="48"/>
            </a:xfrm>
            <a:custGeom>
              <a:avLst/>
              <a:gdLst>
                <a:gd name="T0" fmla="*/ 26 w 34"/>
                <a:gd name="T1" fmla="*/ 8 h 48"/>
                <a:gd name="T2" fmla="*/ 6 w 34"/>
                <a:gd name="T3" fmla="*/ 0 h 48"/>
                <a:gd name="T4" fmla="*/ 0 w 34"/>
                <a:gd name="T5" fmla="*/ 48 h 48"/>
                <a:gd name="T6" fmla="*/ 34 w 34"/>
                <a:gd name="T7" fmla="*/ 48 h 48"/>
                <a:gd name="T8" fmla="*/ 26 w 34"/>
                <a:gd name="T9" fmla="*/ 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8">
                  <a:moveTo>
                    <a:pt x="26" y="8"/>
                  </a:moveTo>
                  <a:lnTo>
                    <a:pt x="6" y="0"/>
                  </a:lnTo>
                  <a:lnTo>
                    <a:pt x="0" y="48"/>
                  </a:lnTo>
                  <a:lnTo>
                    <a:pt x="34" y="48"/>
                  </a:lnTo>
                  <a:lnTo>
                    <a:pt x="26" y="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1" name="Freeform 430">
              <a:extLst>
                <a:ext uri="{FF2B5EF4-FFF2-40B4-BE49-F238E27FC236}">
                  <a16:creationId xmlns:a16="http://schemas.microsoft.com/office/drawing/2014/main" id="{F3C2261D-81AC-B3D3-3D92-3191A0078A7D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2" y="3930"/>
              <a:ext cx="40" cy="53"/>
            </a:xfrm>
            <a:custGeom>
              <a:avLst/>
              <a:gdLst>
                <a:gd name="T0" fmla="*/ 0 w 40"/>
                <a:gd name="T1" fmla="*/ 53 h 53"/>
                <a:gd name="T2" fmla="*/ 40 w 40"/>
                <a:gd name="T3" fmla="*/ 41 h 53"/>
                <a:gd name="T4" fmla="*/ 40 w 40"/>
                <a:gd name="T5" fmla="*/ 0 h 53"/>
                <a:gd name="T6" fmla="*/ 0 w 40"/>
                <a:gd name="T7" fmla="*/ 0 h 53"/>
                <a:gd name="T8" fmla="*/ 0 w 40"/>
                <a:gd name="T9" fmla="*/ 53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53">
                  <a:moveTo>
                    <a:pt x="0" y="53"/>
                  </a:moveTo>
                  <a:lnTo>
                    <a:pt x="40" y="41"/>
                  </a:lnTo>
                  <a:lnTo>
                    <a:pt x="40" y="0"/>
                  </a:lnTo>
                  <a:lnTo>
                    <a:pt x="0" y="0"/>
                  </a:lnTo>
                  <a:lnTo>
                    <a:pt x="0" y="53"/>
                  </a:lnTo>
                </a:path>
              </a:pathLst>
            </a:custGeom>
            <a:noFill/>
            <a:ln w="25400">
              <a:solidFill>
                <a:srgbClr val="8CA2C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2" name="Freeform 431">
              <a:extLst>
                <a:ext uri="{FF2B5EF4-FFF2-40B4-BE49-F238E27FC236}">
                  <a16:creationId xmlns:a16="http://schemas.microsoft.com/office/drawing/2014/main" id="{4B524B5C-86BB-5100-61C4-3B880DD27171}"/>
                </a:ext>
              </a:extLst>
            </p:cNvPr>
            <p:cNvSpPr>
              <a:spLocks/>
            </p:cNvSpPr>
            <p:nvPr/>
          </p:nvSpPr>
          <p:spPr bwMode="auto">
            <a:xfrm>
              <a:off x="6069" y="4263"/>
              <a:ext cx="34" cy="49"/>
            </a:xfrm>
            <a:custGeom>
              <a:avLst/>
              <a:gdLst>
                <a:gd name="T0" fmla="*/ 0 w 34"/>
                <a:gd name="T1" fmla="*/ 49 h 49"/>
                <a:gd name="T2" fmla="*/ 34 w 34"/>
                <a:gd name="T3" fmla="*/ 49 h 49"/>
                <a:gd name="T4" fmla="*/ 26 w 34"/>
                <a:gd name="T5" fmla="*/ 8 h 49"/>
                <a:gd name="T6" fmla="*/ 6 w 34"/>
                <a:gd name="T7" fmla="*/ 0 h 49"/>
                <a:gd name="T8" fmla="*/ 0 w 34"/>
                <a:gd name="T9" fmla="*/ 49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9">
                  <a:moveTo>
                    <a:pt x="0" y="49"/>
                  </a:moveTo>
                  <a:lnTo>
                    <a:pt x="34" y="49"/>
                  </a:lnTo>
                  <a:lnTo>
                    <a:pt x="26" y="8"/>
                  </a:lnTo>
                  <a:lnTo>
                    <a:pt x="6" y="0"/>
                  </a:lnTo>
                  <a:lnTo>
                    <a:pt x="0" y="49"/>
                  </a:lnTo>
                </a:path>
              </a:pathLst>
            </a:custGeom>
            <a:noFill/>
            <a:ln w="25400">
              <a:solidFill>
                <a:srgbClr val="8CA2C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3" name="Freeform 432">
              <a:extLst>
                <a:ext uri="{FF2B5EF4-FFF2-40B4-BE49-F238E27FC236}">
                  <a16:creationId xmlns:a16="http://schemas.microsoft.com/office/drawing/2014/main" id="{78B0B665-F994-B8C2-89FD-FE00B5FE32F8}"/>
                </a:ext>
              </a:extLst>
            </p:cNvPr>
            <p:cNvSpPr>
              <a:spLocks/>
            </p:cNvSpPr>
            <p:nvPr/>
          </p:nvSpPr>
          <p:spPr bwMode="auto">
            <a:xfrm>
              <a:off x="5467" y="3876"/>
              <a:ext cx="548" cy="416"/>
            </a:xfrm>
            <a:custGeom>
              <a:avLst/>
              <a:gdLst>
                <a:gd name="T0" fmla="*/ 481 w 548"/>
                <a:gd name="T1" fmla="*/ 416 h 416"/>
                <a:gd name="T2" fmla="*/ 548 w 548"/>
                <a:gd name="T3" fmla="*/ 387 h 416"/>
                <a:gd name="T4" fmla="*/ 542 w 548"/>
                <a:gd name="T5" fmla="*/ 334 h 416"/>
                <a:gd name="T6" fmla="*/ 495 w 548"/>
                <a:gd name="T7" fmla="*/ 315 h 416"/>
                <a:gd name="T8" fmla="*/ 448 w 548"/>
                <a:gd name="T9" fmla="*/ 274 h 416"/>
                <a:gd name="T10" fmla="*/ 320 w 548"/>
                <a:gd name="T11" fmla="*/ 208 h 416"/>
                <a:gd name="T12" fmla="*/ 281 w 548"/>
                <a:gd name="T13" fmla="*/ 167 h 416"/>
                <a:gd name="T14" fmla="*/ 240 w 548"/>
                <a:gd name="T15" fmla="*/ 114 h 416"/>
                <a:gd name="T16" fmla="*/ 199 w 548"/>
                <a:gd name="T17" fmla="*/ 99 h 416"/>
                <a:gd name="T18" fmla="*/ 139 w 548"/>
                <a:gd name="T19" fmla="*/ 66 h 416"/>
                <a:gd name="T20" fmla="*/ 86 w 548"/>
                <a:gd name="T21" fmla="*/ 25 h 416"/>
                <a:gd name="T22" fmla="*/ 12 w 548"/>
                <a:gd name="T23" fmla="*/ 0 h 416"/>
                <a:gd name="T24" fmla="*/ 0 w 548"/>
                <a:gd name="T25" fmla="*/ 6 h 416"/>
                <a:gd name="T26" fmla="*/ 66 w 548"/>
                <a:gd name="T27" fmla="*/ 73 h 416"/>
                <a:gd name="T28" fmla="*/ 113 w 548"/>
                <a:gd name="T29" fmla="*/ 134 h 416"/>
                <a:gd name="T30" fmla="*/ 187 w 548"/>
                <a:gd name="T31" fmla="*/ 194 h 416"/>
                <a:gd name="T32" fmla="*/ 226 w 548"/>
                <a:gd name="T33" fmla="*/ 247 h 416"/>
                <a:gd name="T34" fmla="*/ 301 w 548"/>
                <a:gd name="T35" fmla="*/ 302 h 416"/>
                <a:gd name="T36" fmla="*/ 413 w 548"/>
                <a:gd name="T37" fmla="*/ 362 h 416"/>
                <a:gd name="T38" fmla="*/ 481 w 548"/>
                <a:gd name="T39" fmla="*/ 416 h 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48" h="416">
                  <a:moveTo>
                    <a:pt x="481" y="416"/>
                  </a:moveTo>
                  <a:lnTo>
                    <a:pt x="548" y="387"/>
                  </a:lnTo>
                  <a:lnTo>
                    <a:pt x="542" y="334"/>
                  </a:lnTo>
                  <a:lnTo>
                    <a:pt x="495" y="315"/>
                  </a:lnTo>
                  <a:lnTo>
                    <a:pt x="448" y="274"/>
                  </a:lnTo>
                  <a:lnTo>
                    <a:pt x="320" y="208"/>
                  </a:lnTo>
                  <a:lnTo>
                    <a:pt x="281" y="167"/>
                  </a:lnTo>
                  <a:lnTo>
                    <a:pt x="240" y="114"/>
                  </a:lnTo>
                  <a:lnTo>
                    <a:pt x="199" y="99"/>
                  </a:lnTo>
                  <a:lnTo>
                    <a:pt x="139" y="66"/>
                  </a:lnTo>
                  <a:lnTo>
                    <a:pt x="86" y="25"/>
                  </a:lnTo>
                  <a:lnTo>
                    <a:pt x="12" y="0"/>
                  </a:lnTo>
                  <a:lnTo>
                    <a:pt x="0" y="6"/>
                  </a:lnTo>
                  <a:lnTo>
                    <a:pt x="66" y="73"/>
                  </a:lnTo>
                  <a:lnTo>
                    <a:pt x="113" y="134"/>
                  </a:lnTo>
                  <a:lnTo>
                    <a:pt x="187" y="194"/>
                  </a:lnTo>
                  <a:lnTo>
                    <a:pt x="226" y="247"/>
                  </a:lnTo>
                  <a:lnTo>
                    <a:pt x="301" y="302"/>
                  </a:lnTo>
                  <a:lnTo>
                    <a:pt x="413" y="362"/>
                  </a:lnTo>
                  <a:lnTo>
                    <a:pt x="481" y="416"/>
                  </a:lnTo>
                </a:path>
              </a:pathLst>
            </a:custGeom>
            <a:noFill/>
            <a:ln w="25400">
              <a:solidFill>
                <a:srgbClr val="8CA2C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4" name="Freeform 433">
              <a:extLst>
                <a:ext uri="{FF2B5EF4-FFF2-40B4-BE49-F238E27FC236}">
                  <a16:creationId xmlns:a16="http://schemas.microsoft.com/office/drawing/2014/main" id="{322185F2-2915-D5A5-05F6-F4F11D32A551}"/>
                </a:ext>
              </a:extLst>
            </p:cNvPr>
            <p:cNvSpPr>
              <a:spLocks/>
            </p:cNvSpPr>
            <p:nvPr/>
          </p:nvSpPr>
          <p:spPr bwMode="auto">
            <a:xfrm>
              <a:off x="6135" y="4097"/>
              <a:ext cx="67" cy="61"/>
            </a:xfrm>
            <a:custGeom>
              <a:avLst/>
              <a:gdLst>
                <a:gd name="T0" fmla="*/ 42 w 67"/>
                <a:gd name="T1" fmla="*/ 20 h 61"/>
                <a:gd name="T2" fmla="*/ 0 w 67"/>
                <a:gd name="T3" fmla="*/ 0 h 61"/>
                <a:gd name="T4" fmla="*/ 0 w 67"/>
                <a:gd name="T5" fmla="*/ 40 h 61"/>
                <a:gd name="T6" fmla="*/ 34 w 67"/>
                <a:gd name="T7" fmla="*/ 61 h 61"/>
                <a:gd name="T8" fmla="*/ 67 w 67"/>
                <a:gd name="T9" fmla="*/ 28 h 61"/>
                <a:gd name="T10" fmla="*/ 42 w 67"/>
                <a:gd name="T11" fmla="*/ 2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7" h="61">
                  <a:moveTo>
                    <a:pt x="42" y="20"/>
                  </a:moveTo>
                  <a:lnTo>
                    <a:pt x="0" y="0"/>
                  </a:lnTo>
                  <a:lnTo>
                    <a:pt x="0" y="40"/>
                  </a:lnTo>
                  <a:lnTo>
                    <a:pt x="34" y="61"/>
                  </a:lnTo>
                  <a:lnTo>
                    <a:pt x="67" y="28"/>
                  </a:lnTo>
                  <a:lnTo>
                    <a:pt x="42" y="20"/>
                  </a:lnTo>
                </a:path>
              </a:pathLst>
            </a:custGeom>
            <a:noFill/>
            <a:ln w="25400">
              <a:solidFill>
                <a:srgbClr val="8CA2C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5" name="Freeform 434">
              <a:extLst>
                <a:ext uri="{FF2B5EF4-FFF2-40B4-BE49-F238E27FC236}">
                  <a16:creationId xmlns:a16="http://schemas.microsoft.com/office/drawing/2014/main" id="{7F1FA155-A09C-1225-D856-9742C75E0E23}"/>
                </a:ext>
              </a:extLst>
            </p:cNvPr>
            <p:cNvSpPr>
              <a:spLocks/>
            </p:cNvSpPr>
            <p:nvPr/>
          </p:nvSpPr>
          <p:spPr bwMode="auto">
            <a:xfrm>
              <a:off x="6015" y="3975"/>
              <a:ext cx="60" cy="114"/>
            </a:xfrm>
            <a:custGeom>
              <a:avLst/>
              <a:gdLst>
                <a:gd name="T0" fmla="*/ 6 w 60"/>
                <a:gd name="T1" fmla="*/ 0 h 114"/>
                <a:gd name="T2" fmla="*/ 6 w 60"/>
                <a:gd name="T3" fmla="*/ 48 h 114"/>
                <a:gd name="T4" fmla="*/ 0 w 60"/>
                <a:gd name="T5" fmla="*/ 62 h 114"/>
                <a:gd name="T6" fmla="*/ 33 w 60"/>
                <a:gd name="T7" fmla="*/ 114 h 114"/>
                <a:gd name="T8" fmla="*/ 60 w 60"/>
                <a:gd name="T9" fmla="*/ 95 h 114"/>
                <a:gd name="T10" fmla="*/ 60 w 60"/>
                <a:gd name="T11" fmla="*/ 55 h 114"/>
                <a:gd name="T12" fmla="*/ 39 w 60"/>
                <a:gd name="T13" fmla="*/ 33 h 114"/>
                <a:gd name="T14" fmla="*/ 27 w 60"/>
                <a:gd name="T15" fmla="*/ 0 h 114"/>
                <a:gd name="T16" fmla="*/ 6 w 60"/>
                <a:gd name="T17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0" h="114">
                  <a:moveTo>
                    <a:pt x="6" y="0"/>
                  </a:moveTo>
                  <a:lnTo>
                    <a:pt x="6" y="48"/>
                  </a:lnTo>
                  <a:lnTo>
                    <a:pt x="0" y="62"/>
                  </a:lnTo>
                  <a:lnTo>
                    <a:pt x="33" y="114"/>
                  </a:lnTo>
                  <a:lnTo>
                    <a:pt x="60" y="95"/>
                  </a:lnTo>
                  <a:lnTo>
                    <a:pt x="60" y="55"/>
                  </a:lnTo>
                  <a:lnTo>
                    <a:pt x="39" y="33"/>
                  </a:lnTo>
                  <a:lnTo>
                    <a:pt x="27" y="0"/>
                  </a:lnTo>
                  <a:lnTo>
                    <a:pt x="6" y="0"/>
                  </a:lnTo>
                </a:path>
              </a:pathLst>
            </a:custGeom>
            <a:noFill/>
            <a:ln w="25400">
              <a:solidFill>
                <a:srgbClr val="8CA2C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6" name="Freeform 435">
              <a:extLst>
                <a:ext uri="{FF2B5EF4-FFF2-40B4-BE49-F238E27FC236}">
                  <a16:creationId xmlns:a16="http://schemas.microsoft.com/office/drawing/2014/main" id="{28221B06-3439-1A9E-739C-5EC05B52D3C7}"/>
                </a:ext>
              </a:extLst>
            </p:cNvPr>
            <p:cNvSpPr>
              <a:spLocks/>
            </p:cNvSpPr>
            <p:nvPr/>
          </p:nvSpPr>
          <p:spPr bwMode="auto">
            <a:xfrm>
              <a:off x="5478" y="11"/>
              <a:ext cx="426" cy="379"/>
            </a:xfrm>
            <a:custGeom>
              <a:avLst/>
              <a:gdLst>
                <a:gd name="T0" fmla="*/ 386 w 426"/>
                <a:gd name="T1" fmla="*/ 187 h 379"/>
                <a:gd name="T2" fmla="*/ 358 w 426"/>
                <a:gd name="T3" fmla="*/ 131 h 379"/>
                <a:gd name="T4" fmla="*/ 327 w 426"/>
                <a:gd name="T5" fmla="*/ 101 h 379"/>
                <a:gd name="T6" fmla="*/ 336 w 426"/>
                <a:gd name="T7" fmla="*/ 58 h 379"/>
                <a:gd name="T8" fmla="*/ 306 w 426"/>
                <a:gd name="T9" fmla="*/ 33 h 379"/>
                <a:gd name="T10" fmla="*/ 276 w 426"/>
                <a:gd name="T11" fmla="*/ 33 h 379"/>
                <a:gd name="T12" fmla="*/ 259 w 426"/>
                <a:gd name="T13" fmla="*/ 20 h 379"/>
                <a:gd name="T14" fmla="*/ 217 w 426"/>
                <a:gd name="T15" fmla="*/ 24 h 379"/>
                <a:gd name="T16" fmla="*/ 182 w 426"/>
                <a:gd name="T17" fmla="*/ 0 h 379"/>
                <a:gd name="T18" fmla="*/ 149 w 426"/>
                <a:gd name="T19" fmla="*/ 8 h 379"/>
                <a:gd name="T20" fmla="*/ 110 w 426"/>
                <a:gd name="T21" fmla="*/ 13 h 379"/>
                <a:gd name="T22" fmla="*/ 81 w 426"/>
                <a:gd name="T23" fmla="*/ 41 h 379"/>
                <a:gd name="T24" fmla="*/ 37 w 426"/>
                <a:gd name="T25" fmla="*/ 50 h 379"/>
                <a:gd name="T26" fmla="*/ 42 w 426"/>
                <a:gd name="T27" fmla="*/ 105 h 379"/>
                <a:gd name="T28" fmla="*/ 0 w 426"/>
                <a:gd name="T29" fmla="*/ 110 h 379"/>
                <a:gd name="T30" fmla="*/ 4 w 426"/>
                <a:gd name="T31" fmla="*/ 165 h 379"/>
                <a:gd name="T32" fmla="*/ 29 w 426"/>
                <a:gd name="T33" fmla="*/ 183 h 379"/>
                <a:gd name="T34" fmla="*/ 47 w 426"/>
                <a:gd name="T35" fmla="*/ 230 h 379"/>
                <a:gd name="T36" fmla="*/ 29 w 426"/>
                <a:gd name="T37" fmla="*/ 250 h 379"/>
                <a:gd name="T38" fmla="*/ 77 w 426"/>
                <a:gd name="T39" fmla="*/ 297 h 379"/>
                <a:gd name="T40" fmla="*/ 122 w 426"/>
                <a:gd name="T41" fmla="*/ 302 h 379"/>
                <a:gd name="T42" fmla="*/ 152 w 426"/>
                <a:gd name="T43" fmla="*/ 345 h 379"/>
                <a:gd name="T44" fmla="*/ 286 w 426"/>
                <a:gd name="T45" fmla="*/ 379 h 379"/>
                <a:gd name="T46" fmla="*/ 396 w 426"/>
                <a:gd name="T47" fmla="*/ 353 h 379"/>
                <a:gd name="T48" fmla="*/ 396 w 426"/>
                <a:gd name="T49" fmla="*/ 323 h 379"/>
                <a:gd name="T50" fmla="*/ 408 w 426"/>
                <a:gd name="T51" fmla="*/ 263 h 379"/>
                <a:gd name="T52" fmla="*/ 426 w 426"/>
                <a:gd name="T53" fmla="*/ 220 h 379"/>
                <a:gd name="T54" fmla="*/ 408 w 426"/>
                <a:gd name="T55" fmla="*/ 187 h 379"/>
                <a:gd name="T56" fmla="*/ 386 w 426"/>
                <a:gd name="T57" fmla="*/ 187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426" h="379">
                  <a:moveTo>
                    <a:pt x="386" y="187"/>
                  </a:moveTo>
                  <a:lnTo>
                    <a:pt x="358" y="131"/>
                  </a:lnTo>
                  <a:lnTo>
                    <a:pt x="327" y="101"/>
                  </a:lnTo>
                  <a:lnTo>
                    <a:pt x="336" y="58"/>
                  </a:lnTo>
                  <a:lnTo>
                    <a:pt x="306" y="33"/>
                  </a:lnTo>
                  <a:lnTo>
                    <a:pt x="276" y="33"/>
                  </a:lnTo>
                  <a:lnTo>
                    <a:pt x="259" y="20"/>
                  </a:lnTo>
                  <a:lnTo>
                    <a:pt x="217" y="24"/>
                  </a:lnTo>
                  <a:lnTo>
                    <a:pt x="182" y="0"/>
                  </a:lnTo>
                  <a:lnTo>
                    <a:pt x="149" y="8"/>
                  </a:lnTo>
                  <a:lnTo>
                    <a:pt x="110" y="13"/>
                  </a:lnTo>
                  <a:lnTo>
                    <a:pt x="81" y="41"/>
                  </a:lnTo>
                  <a:lnTo>
                    <a:pt x="37" y="50"/>
                  </a:lnTo>
                  <a:lnTo>
                    <a:pt x="42" y="105"/>
                  </a:lnTo>
                  <a:lnTo>
                    <a:pt x="0" y="110"/>
                  </a:lnTo>
                  <a:lnTo>
                    <a:pt x="4" y="165"/>
                  </a:lnTo>
                  <a:lnTo>
                    <a:pt x="29" y="183"/>
                  </a:lnTo>
                  <a:lnTo>
                    <a:pt x="47" y="230"/>
                  </a:lnTo>
                  <a:lnTo>
                    <a:pt x="29" y="250"/>
                  </a:lnTo>
                  <a:lnTo>
                    <a:pt x="77" y="297"/>
                  </a:lnTo>
                  <a:lnTo>
                    <a:pt x="122" y="302"/>
                  </a:lnTo>
                  <a:lnTo>
                    <a:pt x="152" y="345"/>
                  </a:lnTo>
                  <a:lnTo>
                    <a:pt x="286" y="379"/>
                  </a:lnTo>
                  <a:lnTo>
                    <a:pt x="396" y="353"/>
                  </a:lnTo>
                  <a:lnTo>
                    <a:pt x="396" y="323"/>
                  </a:lnTo>
                  <a:lnTo>
                    <a:pt x="408" y="263"/>
                  </a:lnTo>
                  <a:lnTo>
                    <a:pt x="426" y="220"/>
                  </a:lnTo>
                  <a:lnTo>
                    <a:pt x="408" y="187"/>
                  </a:lnTo>
                  <a:lnTo>
                    <a:pt x="386" y="18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7" name="Freeform 436">
              <a:extLst>
                <a:ext uri="{FF2B5EF4-FFF2-40B4-BE49-F238E27FC236}">
                  <a16:creationId xmlns:a16="http://schemas.microsoft.com/office/drawing/2014/main" id="{81F0F6B7-6AC3-CD0E-0921-B19B6A5B2CD2}"/>
                </a:ext>
              </a:extLst>
            </p:cNvPr>
            <p:cNvSpPr>
              <a:spLocks/>
            </p:cNvSpPr>
            <p:nvPr/>
          </p:nvSpPr>
          <p:spPr bwMode="auto">
            <a:xfrm>
              <a:off x="5481" y="8"/>
              <a:ext cx="426" cy="379"/>
            </a:xfrm>
            <a:custGeom>
              <a:avLst/>
              <a:gdLst>
                <a:gd name="T0" fmla="*/ 426 w 426"/>
                <a:gd name="T1" fmla="*/ 222 h 379"/>
                <a:gd name="T2" fmla="*/ 408 w 426"/>
                <a:gd name="T3" fmla="*/ 187 h 379"/>
                <a:gd name="T4" fmla="*/ 388 w 426"/>
                <a:gd name="T5" fmla="*/ 187 h 379"/>
                <a:gd name="T6" fmla="*/ 358 w 426"/>
                <a:gd name="T7" fmla="*/ 132 h 379"/>
                <a:gd name="T8" fmla="*/ 327 w 426"/>
                <a:gd name="T9" fmla="*/ 102 h 379"/>
                <a:gd name="T10" fmla="*/ 336 w 426"/>
                <a:gd name="T11" fmla="*/ 60 h 379"/>
                <a:gd name="T12" fmla="*/ 306 w 426"/>
                <a:gd name="T13" fmla="*/ 34 h 379"/>
                <a:gd name="T14" fmla="*/ 276 w 426"/>
                <a:gd name="T15" fmla="*/ 34 h 379"/>
                <a:gd name="T16" fmla="*/ 259 w 426"/>
                <a:gd name="T17" fmla="*/ 20 h 379"/>
                <a:gd name="T18" fmla="*/ 217 w 426"/>
                <a:gd name="T19" fmla="*/ 25 h 379"/>
                <a:gd name="T20" fmla="*/ 182 w 426"/>
                <a:gd name="T21" fmla="*/ 0 h 379"/>
                <a:gd name="T22" fmla="*/ 149 w 426"/>
                <a:gd name="T23" fmla="*/ 8 h 379"/>
                <a:gd name="T24" fmla="*/ 110 w 426"/>
                <a:gd name="T25" fmla="*/ 12 h 379"/>
                <a:gd name="T26" fmla="*/ 81 w 426"/>
                <a:gd name="T27" fmla="*/ 42 h 379"/>
                <a:gd name="T28" fmla="*/ 37 w 426"/>
                <a:gd name="T29" fmla="*/ 50 h 379"/>
                <a:gd name="T30" fmla="*/ 42 w 426"/>
                <a:gd name="T31" fmla="*/ 107 h 379"/>
                <a:gd name="T32" fmla="*/ 0 w 426"/>
                <a:gd name="T33" fmla="*/ 110 h 379"/>
                <a:gd name="T34" fmla="*/ 4 w 426"/>
                <a:gd name="T35" fmla="*/ 167 h 379"/>
                <a:gd name="T36" fmla="*/ 30 w 426"/>
                <a:gd name="T37" fmla="*/ 182 h 379"/>
                <a:gd name="T38" fmla="*/ 47 w 426"/>
                <a:gd name="T39" fmla="*/ 230 h 379"/>
                <a:gd name="T40" fmla="*/ 30 w 426"/>
                <a:gd name="T41" fmla="*/ 252 h 379"/>
                <a:gd name="T42" fmla="*/ 77 w 426"/>
                <a:gd name="T43" fmla="*/ 299 h 379"/>
                <a:gd name="T44" fmla="*/ 124 w 426"/>
                <a:gd name="T45" fmla="*/ 302 h 379"/>
                <a:gd name="T46" fmla="*/ 154 w 426"/>
                <a:gd name="T47" fmla="*/ 345 h 379"/>
                <a:gd name="T48" fmla="*/ 286 w 426"/>
                <a:gd name="T49" fmla="*/ 379 h 379"/>
                <a:gd name="T50" fmla="*/ 396 w 426"/>
                <a:gd name="T51" fmla="*/ 354 h 379"/>
                <a:gd name="T52" fmla="*/ 396 w 426"/>
                <a:gd name="T53" fmla="*/ 324 h 379"/>
                <a:gd name="T54" fmla="*/ 408 w 426"/>
                <a:gd name="T55" fmla="*/ 264 h 379"/>
                <a:gd name="T56" fmla="*/ 426 w 426"/>
                <a:gd name="T57" fmla="*/ 222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426" h="379">
                  <a:moveTo>
                    <a:pt x="426" y="222"/>
                  </a:moveTo>
                  <a:lnTo>
                    <a:pt x="408" y="187"/>
                  </a:lnTo>
                  <a:lnTo>
                    <a:pt x="388" y="187"/>
                  </a:lnTo>
                  <a:lnTo>
                    <a:pt x="358" y="132"/>
                  </a:lnTo>
                  <a:lnTo>
                    <a:pt x="327" y="102"/>
                  </a:lnTo>
                  <a:lnTo>
                    <a:pt x="336" y="60"/>
                  </a:lnTo>
                  <a:lnTo>
                    <a:pt x="306" y="34"/>
                  </a:lnTo>
                  <a:lnTo>
                    <a:pt x="276" y="34"/>
                  </a:lnTo>
                  <a:lnTo>
                    <a:pt x="259" y="20"/>
                  </a:lnTo>
                  <a:lnTo>
                    <a:pt x="217" y="25"/>
                  </a:lnTo>
                  <a:lnTo>
                    <a:pt x="182" y="0"/>
                  </a:lnTo>
                  <a:lnTo>
                    <a:pt x="149" y="8"/>
                  </a:lnTo>
                  <a:lnTo>
                    <a:pt x="110" y="12"/>
                  </a:lnTo>
                  <a:lnTo>
                    <a:pt x="81" y="42"/>
                  </a:lnTo>
                  <a:lnTo>
                    <a:pt x="37" y="50"/>
                  </a:lnTo>
                  <a:lnTo>
                    <a:pt x="42" y="107"/>
                  </a:lnTo>
                  <a:lnTo>
                    <a:pt x="0" y="110"/>
                  </a:lnTo>
                  <a:lnTo>
                    <a:pt x="4" y="167"/>
                  </a:lnTo>
                  <a:lnTo>
                    <a:pt x="30" y="182"/>
                  </a:lnTo>
                  <a:lnTo>
                    <a:pt x="47" y="230"/>
                  </a:lnTo>
                  <a:lnTo>
                    <a:pt x="30" y="252"/>
                  </a:lnTo>
                  <a:lnTo>
                    <a:pt x="77" y="299"/>
                  </a:lnTo>
                  <a:lnTo>
                    <a:pt x="124" y="302"/>
                  </a:lnTo>
                  <a:lnTo>
                    <a:pt x="154" y="345"/>
                  </a:lnTo>
                  <a:lnTo>
                    <a:pt x="286" y="379"/>
                  </a:lnTo>
                  <a:lnTo>
                    <a:pt x="396" y="354"/>
                  </a:lnTo>
                  <a:lnTo>
                    <a:pt x="396" y="324"/>
                  </a:lnTo>
                  <a:lnTo>
                    <a:pt x="408" y="264"/>
                  </a:lnTo>
                  <a:lnTo>
                    <a:pt x="426" y="222"/>
                  </a:lnTo>
                </a:path>
              </a:pathLst>
            </a:custGeom>
            <a:noFill/>
            <a:ln w="25400">
              <a:solidFill>
                <a:srgbClr val="8CA2C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8" name="Rectangle 437">
              <a:extLst>
                <a:ext uri="{FF2B5EF4-FFF2-40B4-BE49-F238E27FC236}">
                  <a16:creationId xmlns:a16="http://schemas.microsoft.com/office/drawing/2014/main" id="{5FD97A36-FE5C-2783-51B7-4C8FF4EECF1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53" y="1497"/>
              <a:ext cx="234" cy="421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9" name="Freeform 438">
              <a:extLst>
                <a:ext uri="{FF2B5EF4-FFF2-40B4-BE49-F238E27FC236}">
                  <a16:creationId xmlns:a16="http://schemas.microsoft.com/office/drawing/2014/main" id="{09E649FD-2213-0940-83EE-89426319AA3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53" y="1501"/>
              <a:ext cx="239" cy="397"/>
            </a:xfrm>
            <a:custGeom>
              <a:avLst/>
              <a:gdLst>
                <a:gd name="T0" fmla="*/ 55 w 239"/>
                <a:gd name="T1" fmla="*/ 0 h 397"/>
                <a:gd name="T2" fmla="*/ 33 w 239"/>
                <a:gd name="T3" fmla="*/ 38 h 397"/>
                <a:gd name="T4" fmla="*/ 16 w 239"/>
                <a:gd name="T5" fmla="*/ 52 h 397"/>
                <a:gd name="T6" fmla="*/ 8 w 239"/>
                <a:gd name="T7" fmla="*/ 63 h 397"/>
                <a:gd name="T8" fmla="*/ 3 w 239"/>
                <a:gd name="T9" fmla="*/ 96 h 397"/>
                <a:gd name="T10" fmla="*/ 0 w 239"/>
                <a:gd name="T11" fmla="*/ 104 h 397"/>
                <a:gd name="T12" fmla="*/ 22 w 239"/>
                <a:gd name="T13" fmla="*/ 112 h 397"/>
                <a:gd name="T14" fmla="*/ 44 w 239"/>
                <a:gd name="T15" fmla="*/ 123 h 397"/>
                <a:gd name="T16" fmla="*/ 71 w 239"/>
                <a:gd name="T17" fmla="*/ 123 h 397"/>
                <a:gd name="T18" fmla="*/ 79 w 239"/>
                <a:gd name="T19" fmla="*/ 164 h 397"/>
                <a:gd name="T20" fmla="*/ 79 w 239"/>
                <a:gd name="T21" fmla="*/ 216 h 397"/>
                <a:gd name="T22" fmla="*/ 96 w 239"/>
                <a:gd name="T23" fmla="*/ 249 h 397"/>
                <a:gd name="T24" fmla="*/ 120 w 239"/>
                <a:gd name="T25" fmla="*/ 276 h 397"/>
                <a:gd name="T26" fmla="*/ 127 w 239"/>
                <a:gd name="T27" fmla="*/ 317 h 397"/>
                <a:gd name="T28" fmla="*/ 104 w 239"/>
                <a:gd name="T29" fmla="*/ 326 h 397"/>
                <a:gd name="T30" fmla="*/ 71 w 239"/>
                <a:gd name="T31" fmla="*/ 301 h 397"/>
                <a:gd name="T32" fmla="*/ 71 w 239"/>
                <a:gd name="T33" fmla="*/ 279 h 397"/>
                <a:gd name="T34" fmla="*/ 19 w 239"/>
                <a:gd name="T35" fmla="*/ 271 h 397"/>
                <a:gd name="T36" fmla="*/ 33 w 239"/>
                <a:gd name="T37" fmla="*/ 285 h 397"/>
                <a:gd name="T38" fmla="*/ 47 w 239"/>
                <a:gd name="T39" fmla="*/ 317 h 397"/>
                <a:gd name="T40" fmla="*/ 71 w 239"/>
                <a:gd name="T41" fmla="*/ 317 h 397"/>
                <a:gd name="T42" fmla="*/ 68 w 239"/>
                <a:gd name="T43" fmla="*/ 334 h 397"/>
                <a:gd name="T44" fmla="*/ 44 w 239"/>
                <a:gd name="T45" fmla="*/ 353 h 397"/>
                <a:gd name="T46" fmla="*/ 79 w 239"/>
                <a:gd name="T47" fmla="*/ 353 h 397"/>
                <a:gd name="T48" fmla="*/ 79 w 239"/>
                <a:gd name="T49" fmla="*/ 378 h 397"/>
                <a:gd name="T50" fmla="*/ 96 w 239"/>
                <a:gd name="T51" fmla="*/ 378 h 397"/>
                <a:gd name="T52" fmla="*/ 104 w 239"/>
                <a:gd name="T53" fmla="*/ 394 h 397"/>
                <a:gd name="T54" fmla="*/ 134 w 239"/>
                <a:gd name="T55" fmla="*/ 397 h 397"/>
                <a:gd name="T56" fmla="*/ 137 w 239"/>
                <a:gd name="T57" fmla="*/ 375 h 397"/>
                <a:gd name="T58" fmla="*/ 164 w 239"/>
                <a:gd name="T59" fmla="*/ 375 h 397"/>
                <a:gd name="T60" fmla="*/ 182 w 239"/>
                <a:gd name="T61" fmla="*/ 394 h 397"/>
                <a:gd name="T62" fmla="*/ 182 w 239"/>
                <a:gd name="T63" fmla="*/ 378 h 397"/>
                <a:gd name="T64" fmla="*/ 171 w 239"/>
                <a:gd name="T65" fmla="*/ 361 h 397"/>
                <a:gd name="T66" fmla="*/ 156 w 239"/>
                <a:gd name="T67" fmla="*/ 342 h 397"/>
                <a:gd name="T68" fmla="*/ 167 w 239"/>
                <a:gd name="T69" fmla="*/ 320 h 397"/>
                <a:gd name="T70" fmla="*/ 186 w 239"/>
                <a:gd name="T71" fmla="*/ 301 h 397"/>
                <a:gd name="T72" fmla="*/ 186 w 239"/>
                <a:gd name="T73" fmla="*/ 279 h 397"/>
                <a:gd name="T74" fmla="*/ 204 w 239"/>
                <a:gd name="T75" fmla="*/ 271 h 397"/>
                <a:gd name="T76" fmla="*/ 215 w 239"/>
                <a:gd name="T77" fmla="*/ 252 h 397"/>
                <a:gd name="T78" fmla="*/ 186 w 239"/>
                <a:gd name="T79" fmla="*/ 216 h 397"/>
                <a:gd name="T80" fmla="*/ 178 w 239"/>
                <a:gd name="T81" fmla="*/ 194 h 397"/>
                <a:gd name="T82" fmla="*/ 201 w 239"/>
                <a:gd name="T83" fmla="*/ 167 h 397"/>
                <a:gd name="T84" fmla="*/ 239 w 239"/>
                <a:gd name="T85" fmla="*/ 134 h 397"/>
                <a:gd name="T86" fmla="*/ 239 w 239"/>
                <a:gd name="T87" fmla="*/ 104 h 397"/>
                <a:gd name="T88" fmla="*/ 182 w 239"/>
                <a:gd name="T89" fmla="*/ 71 h 397"/>
                <a:gd name="T90" fmla="*/ 156 w 239"/>
                <a:gd name="T91" fmla="*/ 68 h 397"/>
                <a:gd name="T92" fmla="*/ 142 w 239"/>
                <a:gd name="T93" fmla="*/ 82 h 397"/>
                <a:gd name="T94" fmla="*/ 104 w 239"/>
                <a:gd name="T95" fmla="*/ 68 h 397"/>
                <a:gd name="T96" fmla="*/ 96 w 239"/>
                <a:gd name="T97" fmla="*/ 38 h 397"/>
                <a:gd name="T98" fmla="*/ 71 w 239"/>
                <a:gd name="T99" fmla="*/ 5 h 397"/>
                <a:gd name="T100" fmla="*/ 55 w 239"/>
                <a:gd name="T101" fmla="*/ 0 h 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39" h="397">
                  <a:moveTo>
                    <a:pt x="55" y="0"/>
                  </a:moveTo>
                  <a:lnTo>
                    <a:pt x="33" y="38"/>
                  </a:lnTo>
                  <a:lnTo>
                    <a:pt x="16" y="52"/>
                  </a:lnTo>
                  <a:lnTo>
                    <a:pt x="8" y="63"/>
                  </a:lnTo>
                  <a:lnTo>
                    <a:pt x="3" y="96"/>
                  </a:lnTo>
                  <a:lnTo>
                    <a:pt x="0" y="104"/>
                  </a:lnTo>
                  <a:lnTo>
                    <a:pt x="22" y="112"/>
                  </a:lnTo>
                  <a:lnTo>
                    <a:pt x="44" y="123"/>
                  </a:lnTo>
                  <a:lnTo>
                    <a:pt x="71" y="123"/>
                  </a:lnTo>
                  <a:lnTo>
                    <a:pt x="79" y="164"/>
                  </a:lnTo>
                  <a:lnTo>
                    <a:pt x="79" y="216"/>
                  </a:lnTo>
                  <a:lnTo>
                    <a:pt x="96" y="249"/>
                  </a:lnTo>
                  <a:lnTo>
                    <a:pt x="120" y="276"/>
                  </a:lnTo>
                  <a:lnTo>
                    <a:pt x="127" y="317"/>
                  </a:lnTo>
                  <a:lnTo>
                    <a:pt x="104" y="326"/>
                  </a:lnTo>
                  <a:lnTo>
                    <a:pt x="71" y="301"/>
                  </a:lnTo>
                  <a:lnTo>
                    <a:pt x="71" y="279"/>
                  </a:lnTo>
                  <a:lnTo>
                    <a:pt x="19" y="271"/>
                  </a:lnTo>
                  <a:lnTo>
                    <a:pt x="33" y="285"/>
                  </a:lnTo>
                  <a:lnTo>
                    <a:pt x="47" y="317"/>
                  </a:lnTo>
                  <a:lnTo>
                    <a:pt x="71" y="317"/>
                  </a:lnTo>
                  <a:lnTo>
                    <a:pt x="68" y="334"/>
                  </a:lnTo>
                  <a:lnTo>
                    <a:pt x="44" y="353"/>
                  </a:lnTo>
                  <a:lnTo>
                    <a:pt x="79" y="353"/>
                  </a:lnTo>
                  <a:lnTo>
                    <a:pt x="79" y="378"/>
                  </a:lnTo>
                  <a:lnTo>
                    <a:pt x="96" y="378"/>
                  </a:lnTo>
                  <a:lnTo>
                    <a:pt x="104" y="394"/>
                  </a:lnTo>
                  <a:lnTo>
                    <a:pt x="134" y="397"/>
                  </a:lnTo>
                  <a:lnTo>
                    <a:pt x="137" y="375"/>
                  </a:lnTo>
                  <a:lnTo>
                    <a:pt x="164" y="375"/>
                  </a:lnTo>
                  <a:lnTo>
                    <a:pt x="182" y="394"/>
                  </a:lnTo>
                  <a:lnTo>
                    <a:pt x="182" y="378"/>
                  </a:lnTo>
                  <a:lnTo>
                    <a:pt x="171" y="361"/>
                  </a:lnTo>
                  <a:lnTo>
                    <a:pt x="156" y="342"/>
                  </a:lnTo>
                  <a:lnTo>
                    <a:pt x="167" y="320"/>
                  </a:lnTo>
                  <a:lnTo>
                    <a:pt x="186" y="301"/>
                  </a:lnTo>
                  <a:lnTo>
                    <a:pt x="186" y="279"/>
                  </a:lnTo>
                  <a:lnTo>
                    <a:pt x="204" y="271"/>
                  </a:lnTo>
                  <a:lnTo>
                    <a:pt x="215" y="252"/>
                  </a:lnTo>
                  <a:lnTo>
                    <a:pt x="186" y="216"/>
                  </a:lnTo>
                  <a:lnTo>
                    <a:pt x="178" y="194"/>
                  </a:lnTo>
                  <a:lnTo>
                    <a:pt x="201" y="167"/>
                  </a:lnTo>
                  <a:lnTo>
                    <a:pt x="239" y="134"/>
                  </a:lnTo>
                  <a:lnTo>
                    <a:pt x="239" y="104"/>
                  </a:lnTo>
                  <a:lnTo>
                    <a:pt x="182" y="71"/>
                  </a:lnTo>
                  <a:lnTo>
                    <a:pt x="156" y="68"/>
                  </a:lnTo>
                  <a:lnTo>
                    <a:pt x="142" y="82"/>
                  </a:lnTo>
                  <a:lnTo>
                    <a:pt x="104" y="68"/>
                  </a:lnTo>
                  <a:lnTo>
                    <a:pt x="96" y="38"/>
                  </a:lnTo>
                  <a:lnTo>
                    <a:pt x="71" y="5"/>
                  </a:lnTo>
                  <a:lnTo>
                    <a:pt x="5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0" name="Freeform 439">
              <a:extLst>
                <a:ext uri="{FF2B5EF4-FFF2-40B4-BE49-F238E27FC236}">
                  <a16:creationId xmlns:a16="http://schemas.microsoft.com/office/drawing/2014/main" id="{6CCEC6B9-97AA-5601-AF65-47AC654DB312}"/>
                </a:ext>
              </a:extLst>
            </p:cNvPr>
            <p:cNvSpPr>
              <a:spLocks/>
            </p:cNvSpPr>
            <p:nvPr/>
          </p:nvSpPr>
          <p:spPr bwMode="auto">
            <a:xfrm>
              <a:off x="5553" y="1497"/>
              <a:ext cx="237" cy="396"/>
            </a:xfrm>
            <a:custGeom>
              <a:avLst/>
              <a:gdLst>
                <a:gd name="T0" fmla="*/ 237 w 237"/>
                <a:gd name="T1" fmla="*/ 104 h 396"/>
                <a:gd name="T2" fmla="*/ 182 w 237"/>
                <a:gd name="T3" fmla="*/ 70 h 396"/>
                <a:gd name="T4" fmla="*/ 156 w 237"/>
                <a:gd name="T5" fmla="*/ 66 h 396"/>
                <a:gd name="T6" fmla="*/ 142 w 237"/>
                <a:gd name="T7" fmla="*/ 81 h 396"/>
                <a:gd name="T8" fmla="*/ 104 w 237"/>
                <a:gd name="T9" fmla="*/ 66 h 396"/>
                <a:gd name="T10" fmla="*/ 96 w 237"/>
                <a:gd name="T11" fmla="*/ 37 h 396"/>
                <a:gd name="T12" fmla="*/ 69 w 237"/>
                <a:gd name="T13" fmla="*/ 3 h 396"/>
                <a:gd name="T14" fmla="*/ 55 w 237"/>
                <a:gd name="T15" fmla="*/ 0 h 396"/>
                <a:gd name="T16" fmla="*/ 33 w 237"/>
                <a:gd name="T17" fmla="*/ 37 h 396"/>
                <a:gd name="T18" fmla="*/ 14 w 237"/>
                <a:gd name="T19" fmla="*/ 52 h 396"/>
                <a:gd name="T20" fmla="*/ 6 w 237"/>
                <a:gd name="T21" fmla="*/ 63 h 396"/>
                <a:gd name="T22" fmla="*/ 3 w 237"/>
                <a:gd name="T23" fmla="*/ 97 h 396"/>
                <a:gd name="T24" fmla="*/ 0 w 237"/>
                <a:gd name="T25" fmla="*/ 104 h 396"/>
                <a:gd name="T26" fmla="*/ 22 w 237"/>
                <a:gd name="T27" fmla="*/ 110 h 396"/>
                <a:gd name="T28" fmla="*/ 44 w 237"/>
                <a:gd name="T29" fmla="*/ 122 h 396"/>
                <a:gd name="T30" fmla="*/ 69 w 237"/>
                <a:gd name="T31" fmla="*/ 122 h 396"/>
                <a:gd name="T32" fmla="*/ 77 w 237"/>
                <a:gd name="T33" fmla="*/ 163 h 396"/>
                <a:gd name="T34" fmla="*/ 77 w 237"/>
                <a:gd name="T35" fmla="*/ 215 h 396"/>
                <a:gd name="T36" fmla="*/ 96 w 237"/>
                <a:gd name="T37" fmla="*/ 248 h 396"/>
                <a:gd name="T38" fmla="*/ 120 w 237"/>
                <a:gd name="T39" fmla="*/ 273 h 396"/>
                <a:gd name="T40" fmla="*/ 126 w 237"/>
                <a:gd name="T41" fmla="*/ 314 h 396"/>
                <a:gd name="T42" fmla="*/ 104 w 237"/>
                <a:gd name="T43" fmla="*/ 325 h 396"/>
                <a:gd name="T44" fmla="*/ 69 w 237"/>
                <a:gd name="T45" fmla="*/ 300 h 396"/>
                <a:gd name="T46" fmla="*/ 69 w 237"/>
                <a:gd name="T47" fmla="*/ 278 h 396"/>
                <a:gd name="T48" fmla="*/ 19 w 237"/>
                <a:gd name="T49" fmla="*/ 270 h 396"/>
                <a:gd name="T50" fmla="*/ 33 w 237"/>
                <a:gd name="T51" fmla="*/ 285 h 396"/>
                <a:gd name="T52" fmla="*/ 47 w 237"/>
                <a:gd name="T53" fmla="*/ 314 h 396"/>
                <a:gd name="T54" fmla="*/ 69 w 237"/>
                <a:gd name="T55" fmla="*/ 314 h 396"/>
                <a:gd name="T56" fmla="*/ 66 w 237"/>
                <a:gd name="T57" fmla="*/ 333 h 396"/>
                <a:gd name="T58" fmla="*/ 44 w 237"/>
                <a:gd name="T59" fmla="*/ 352 h 396"/>
                <a:gd name="T60" fmla="*/ 77 w 237"/>
                <a:gd name="T61" fmla="*/ 352 h 396"/>
                <a:gd name="T62" fmla="*/ 77 w 237"/>
                <a:gd name="T63" fmla="*/ 377 h 396"/>
                <a:gd name="T64" fmla="*/ 96 w 237"/>
                <a:gd name="T65" fmla="*/ 377 h 396"/>
                <a:gd name="T66" fmla="*/ 104 w 237"/>
                <a:gd name="T67" fmla="*/ 393 h 396"/>
                <a:gd name="T68" fmla="*/ 134 w 237"/>
                <a:gd name="T69" fmla="*/ 396 h 396"/>
                <a:gd name="T70" fmla="*/ 137 w 237"/>
                <a:gd name="T71" fmla="*/ 374 h 396"/>
                <a:gd name="T72" fmla="*/ 164 w 237"/>
                <a:gd name="T73" fmla="*/ 374 h 396"/>
                <a:gd name="T74" fmla="*/ 182 w 237"/>
                <a:gd name="T75" fmla="*/ 393 h 396"/>
                <a:gd name="T76" fmla="*/ 182 w 237"/>
                <a:gd name="T77" fmla="*/ 377 h 396"/>
                <a:gd name="T78" fmla="*/ 170 w 237"/>
                <a:gd name="T79" fmla="*/ 358 h 396"/>
                <a:gd name="T80" fmla="*/ 156 w 237"/>
                <a:gd name="T81" fmla="*/ 341 h 396"/>
                <a:gd name="T82" fmla="*/ 167 w 237"/>
                <a:gd name="T83" fmla="*/ 318 h 396"/>
                <a:gd name="T84" fmla="*/ 186 w 237"/>
                <a:gd name="T85" fmla="*/ 300 h 396"/>
                <a:gd name="T86" fmla="*/ 186 w 237"/>
                <a:gd name="T87" fmla="*/ 278 h 396"/>
                <a:gd name="T88" fmla="*/ 204 w 237"/>
                <a:gd name="T89" fmla="*/ 270 h 396"/>
                <a:gd name="T90" fmla="*/ 215 w 237"/>
                <a:gd name="T91" fmla="*/ 251 h 396"/>
                <a:gd name="T92" fmla="*/ 186 w 237"/>
                <a:gd name="T93" fmla="*/ 215 h 396"/>
                <a:gd name="T94" fmla="*/ 178 w 237"/>
                <a:gd name="T95" fmla="*/ 192 h 396"/>
                <a:gd name="T96" fmla="*/ 201 w 237"/>
                <a:gd name="T97" fmla="*/ 166 h 396"/>
                <a:gd name="T98" fmla="*/ 237 w 237"/>
                <a:gd name="T99" fmla="*/ 133 h 396"/>
                <a:gd name="T100" fmla="*/ 237 w 237"/>
                <a:gd name="T101" fmla="*/ 104 h 3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37" h="396">
                  <a:moveTo>
                    <a:pt x="237" y="104"/>
                  </a:moveTo>
                  <a:lnTo>
                    <a:pt x="182" y="70"/>
                  </a:lnTo>
                  <a:lnTo>
                    <a:pt x="156" y="66"/>
                  </a:lnTo>
                  <a:lnTo>
                    <a:pt x="142" y="81"/>
                  </a:lnTo>
                  <a:lnTo>
                    <a:pt x="104" y="66"/>
                  </a:lnTo>
                  <a:lnTo>
                    <a:pt x="96" y="37"/>
                  </a:lnTo>
                  <a:lnTo>
                    <a:pt x="69" y="3"/>
                  </a:lnTo>
                  <a:lnTo>
                    <a:pt x="55" y="0"/>
                  </a:lnTo>
                  <a:lnTo>
                    <a:pt x="33" y="37"/>
                  </a:lnTo>
                  <a:lnTo>
                    <a:pt x="14" y="52"/>
                  </a:lnTo>
                  <a:lnTo>
                    <a:pt x="6" y="63"/>
                  </a:lnTo>
                  <a:lnTo>
                    <a:pt x="3" y="97"/>
                  </a:lnTo>
                  <a:lnTo>
                    <a:pt x="0" y="104"/>
                  </a:lnTo>
                  <a:lnTo>
                    <a:pt x="22" y="110"/>
                  </a:lnTo>
                  <a:lnTo>
                    <a:pt x="44" y="122"/>
                  </a:lnTo>
                  <a:lnTo>
                    <a:pt x="69" y="122"/>
                  </a:lnTo>
                  <a:lnTo>
                    <a:pt x="77" y="163"/>
                  </a:lnTo>
                  <a:lnTo>
                    <a:pt x="77" y="215"/>
                  </a:lnTo>
                  <a:lnTo>
                    <a:pt x="96" y="248"/>
                  </a:lnTo>
                  <a:lnTo>
                    <a:pt x="120" y="273"/>
                  </a:lnTo>
                  <a:lnTo>
                    <a:pt x="126" y="314"/>
                  </a:lnTo>
                  <a:lnTo>
                    <a:pt x="104" y="325"/>
                  </a:lnTo>
                  <a:lnTo>
                    <a:pt x="69" y="300"/>
                  </a:lnTo>
                  <a:lnTo>
                    <a:pt x="69" y="278"/>
                  </a:lnTo>
                  <a:lnTo>
                    <a:pt x="19" y="270"/>
                  </a:lnTo>
                  <a:lnTo>
                    <a:pt x="33" y="285"/>
                  </a:lnTo>
                  <a:lnTo>
                    <a:pt x="47" y="314"/>
                  </a:lnTo>
                  <a:lnTo>
                    <a:pt x="69" y="314"/>
                  </a:lnTo>
                  <a:lnTo>
                    <a:pt x="66" y="333"/>
                  </a:lnTo>
                  <a:lnTo>
                    <a:pt x="44" y="352"/>
                  </a:lnTo>
                  <a:lnTo>
                    <a:pt x="77" y="352"/>
                  </a:lnTo>
                  <a:lnTo>
                    <a:pt x="77" y="377"/>
                  </a:lnTo>
                  <a:lnTo>
                    <a:pt x="96" y="377"/>
                  </a:lnTo>
                  <a:lnTo>
                    <a:pt x="104" y="393"/>
                  </a:lnTo>
                  <a:lnTo>
                    <a:pt x="134" y="396"/>
                  </a:lnTo>
                  <a:lnTo>
                    <a:pt x="137" y="374"/>
                  </a:lnTo>
                  <a:lnTo>
                    <a:pt x="164" y="374"/>
                  </a:lnTo>
                  <a:lnTo>
                    <a:pt x="182" y="393"/>
                  </a:lnTo>
                  <a:lnTo>
                    <a:pt x="182" y="377"/>
                  </a:lnTo>
                  <a:lnTo>
                    <a:pt x="170" y="358"/>
                  </a:lnTo>
                  <a:lnTo>
                    <a:pt x="156" y="341"/>
                  </a:lnTo>
                  <a:lnTo>
                    <a:pt x="167" y="318"/>
                  </a:lnTo>
                  <a:lnTo>
                    <a:pt x="186" y="300"/>
                  </a:lnTo>
                  <a:lnTo>
                    <a:pt x="186" y="278"/>
                  </a:lnTo>
                  <a:lnTo>
                    <a:pt x="204" y="270"/>
                  </a:lnTo>
                  <a:lnTo>
                    <a:pt x="215" y="251"/>
                  </a:lnTo>
                  <a:lnTo>
                    <a:pt x="186" y="215"/>
                  </a:lnTo>
                  <a:lnTo>
                    <a:pt x="178" y="192"/>
                  </a:lnTo>
                  <a:lnTo>
                    <a:pt x="201" y="166"/>
                  </a:lnTo>
                  <a:lnTo>
                    <a:pt x="237" y="133"/>
                  </a:lnTo>
                  <a:lnTo>
                    <a:pt x="237" y="104"/>
                  </a:lnTo>
                </a:path>
              </a:pathLst>
            </a:custGeom>
            <a:noFill/>
            <a:ln w="25400">
              <a:solidFill>
                <a:srgbClr val="8CA2C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1" name="Rectangle 440">
              <a:extLst>
                <a:ext uri="{FF2B5EF4-FFF2-40B4-BE49-F238E27FC236}">
                  <a16:creationId xmlns:a16="http://schemas.microsoft.com/office/drawing/2014/main" id="{0D568347-1094-DAB2-8474-810A7CC539D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8" y="460"/>
              <a:ext cx="575" cy="47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2" name="Freeform 441">
              <a:extLst>
                <a:ext uri="{FF2B5EF4-FFF2-40B4-BE49-F238E27FC236}">
                  <a16:creationId xmlns:a16="http://schemas.microsoft.com/office/drawing/2014/main" id="{0307835C-FB9B-CA10-BCBE-EAF3C4417CC8}"/>
                </a:ext>
              </a:extLst>
            </p:cNvPr>
            <p:cNvSpPr>
              <a:spLocks/>
            </p:cNvSpPr>
            <p:nvPr/>
          </p:nvSpPr>
          <p:spPr bwMode="auto">
            <a:xfrm>
              <a:off x="5476" y="463"/>
              <a:ext cx="417" cy="412"/>
            </a:xfrm>
            <a:custGeom>
              <a:avLst/>
              <a:gdLst>
                <a:gd name="T0" fmla="*/ 417 w 417"/>
                <a:gd name="T1" fmla="*/ 196 h 412"/>
                <a:gd name="T2" fmla="*/ 384 w 417"/>
                <a:gd name="T3" fmla="*/ 168 h 412"/>
                <a:gd name="T4" fmla="*/ 336 w 417"/>
                <a:gd name="T5" fmla="*/ 141 h 412"/>
                <a:gd name="T6" fmla="*/ 285 w 417"/>
                <a:gd name="T7" fmla="*/ 132 h 412"/>
                <a:gd name="T8" fmla="*/ 270 w 417"/>
                <a:gd name="T9" fmla="*/ 108 h 412"/>
                <a:gd name="T10" fmla="*/ 270 w 417"/>
                <a:gd name="T11" fmla="*/ 66 h 412"/>
                <a:gd name="T12" fmla="*/ 253 w 417"/>
                <a:gd name="T13" fmla="*/ 34 h 412"/>
                <a:gd name="T14" fmla="*/ 225 w 417"/>
                <a:gd name="T15" fmla="*/ 0 h 412"/>
                <a:gd name="T16" fmla="*/ 187 w 417"/>
                <a:gd name="T17" fmla="*/ 52 h 412"/>
                <a:gd name="T18" fmla="*/ 192 w 417"/>
                <a:gd name="T19" fmla="*/ 80 h 412"/>
                <a:gd name="T20" fmla="*/ 215 w 417"/>
                <a:gd name="T21" fmla="*/ 94 h 412"/>
                <a:gd name="T22" fmla="*/ 225 w 417"/>
                <a:gd name="T23" fmla="*/ 118 h 412"/>
                <a:gd name="T24" fmla="*/ 201 w 417"/>
                <a:gd name="T25" fmla="*/ 137 h 412"/>
                <a:gd name="T26" fmla="*/ 173 w 417"/>
                <a:gd name="T27" fmla="*/ 146 h 412"/>
                <a:gd name="T28" fmla="*/ 168 w 417"/>
                <a:gd name="T29" fmla="*/ 178 h 412"/>
                <a:gd name="T30" fmla="*/ 137 w 417"/>
                <a:gd name="T31" fmla="*/ 184 h 412"/>
                <a:gd name="T32" fmla="*/ 116 w 417"/>
                <a:gd name="T33" fmla="*/ 146 h 412"/>
                <a:gd name="T34" fmla="*/ 64 w 417"/>
                <a:gd name="T35" fmla="*/ 118 h 412"/>
                <a:gd name="T36" fmla="*/ 19 w 417"/>
                <a:gd name="T37" fmla="*/ 113 h 412"/>
                <a:gd name="T38" fmla="*/ 0 w 417"/>
                <a:gd name="T39" fmla="*/ 155 h 412"/>
                <a:gd name="T40" fmla="*/ 0 w 417"/>
                <a:gd name="T41" fmla="*/ 196 h 412"/>
                <a:gd name="T42" fmla="*/ 24 w 417"/>
                <a:gd name="T43" fmla="*/ 253 h 412"/>
                <a:gd name="T44" fmla="*/ 24 w 417"/>
                <a:gd name="T45" fmla="*/ 324 h 412"/>
                <a:gd name="T46" fmla="*/ 47 w 417"/>
                <a:gd name="T47" fmla="*/ 360 h 412"/>
                <a:gd name="T48" fmla="*/ 69 w 417"/>
                <a:gd name="T49" fmla="*/ 412 h 412"/>
                <a:gd name="T50" fmla="*/ 88 w 417"/>
                <a:gd name="T51" fmla="*/ 407 h 412"/>
                <a:gd name="T52" fmla="*/ 168 w 417"/>
                <a:gd name="T53" fmla="*/ 357 h 412"/>
                <a:gd name="T54" fmla="*/ 168 w 417"/>
                <a:gd name="T55" fmla="*/ 272 h 412"/>
                <a:gd name="T56" fmla="*/ 149 w 417"/>
                <a:gd name="T57" fmla="*/ 258 h 412"/>
                <a:gd name="T58" fmla="*/ 149 w 417"/>
                <a:gd name="T59" fmla="*/ 206 h 412"/>
                <a:gd name="T60" fmla="*/ 149 w 417"/>
                <a:gd name="T61" fmla="*/ 206 h 412"/>
                <a:gd name="T62" fmla="*/ 173 w 417"/>
                <a:gd name="T63" fmla="*/ 192 h 412"/>
                <a:gd name="T64" fmla="*/ 197 w 417"/>
                <a:gd name="T65" fmla="*/ 225 h 412"/>
                <a:gd name="T66" fmla="*/ 233 w 417"/>
                <a:gd name="T67" fmla="*/ 234 h 412"/>
                <a:gd name="T68" fmla="*/ 332 w 417"/>
                <a:gd name="T69" fmla="*/ 201 h 412"/>
                <a:gd name="T70" fmla="*/ 379 w 417"/>
                <a:gd name="T71" fmla="*/ 206 h 412"/>
                <a:gd name="T72" fmla="*/ 417 w 417"/>
                <a:gd name="T73" fmla="*/ 196 h 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417" h="412">
                  <a:moveTo>
                    <a:pt x="417" y="196"/>
                  </a:moveTo>
                  <a:lnTo>
                    <a:pt x="384" y="168"/>
                  </a:lnTo>
                  <a:lnTo>
                    <a:pt x="336" y="141"/>
                  </a:lnTo>
                  <a:lnTo>
                    <a:pt x="285" y="132"/>
                  </a:lnTo>
                  <a:lnTo>
                    <a:pt x="270" y="108"/>
                  </a:lnTo>
                  <a:lnTo>
                    <a:pt x="270" y="66"/>
                  </a:lnTo>
                  <a:lnTo>
                    <a:pt x="253" y="34"/>
                  </a:lnTo>
                  <a:lnTo>
                    <a:pt x="225" y="0"/>
                  </a:lnTo>
                  <a:lnTo>
                    <a:pt x="187" y="52"/>
                  </a:lnTo>
                  <a:lnTo>
                    <a:pt x="192" y="80"/>
                  </a:lnTo>
                  <a:lnTo>
                    <a:pt x="215" y="94"/>
                  </a:lnTo>
                  <a:lnTo>
                    <a:pt x="225" y="118"/>
                  </a:lnTo>
                  <a:lnTo>
                    <a:pt x="201" y="137"/>
                  </a:lnTo>
                  <a:lnTo>
                    <a:pt x="173" y="146"/>
                  </a:lnTo>
                  <a:lnTo>
                    <a:pt x="168" y="178"/>
                  </a:lnTo>
                  <a:lnTo>
                    <a:pt x="137" y="184"/>
                  </a:lnTo>
                  <a:lnTo>
                    <a:pt x="116" y="146"/>
                  </a:lnTo>
                  <a:lnTo>
                    <a:pt x="64" y="118"/>
                  </a:lnTo>
                  <a:lnTo>
                    <a:pt x="19" y="113"/>
                  </a:lnTo>
                  <a:lnTo>
                    <a:pt x="0" y="155"/>
                  </a:lnTo>
                  <a:lnTo>
                    <a:pt x="0" y="196"/>
                  </a:lnTo>
                  <a:lnTo>
                    <a:pt x="24" y="253"/>
                  </a:lnTo>
                  <a:lnTo>
                    <a:pt x="24" y="324"/>
                  </a:lnTo>
                  <a:lnTo>
                    <a:pt x="47" y="360"/>
                  </a:lnTo>
                  <a:lnTo>
                    <a:pt x="69" y="412"/>
                  </a:lnTo>
                  <a:lnTo>
                    <a:pt x="88" y="407"/>
                  </a:lnTo>
                  <a:lnTo>
                    <a:pt x="168" y="357"/>
                  </a:lnTo>
                  <a:lnTo>
                    <a:pt x="168" y="272"/>
                  </a:lnTo>
                  <a:lnTo>
                    <a:pt x="149" y="258"/>
                  </a:lnTo>
                  <a:lnTo>
                    <a:pt x="149" y="206"/>
                  </a:lnTo>
                  <a:lnTo>
                    <a:pt x="149" y="206"/>
                  </a:lnTo>
                  <a:lnTo>
                    <a:pt x="173" y="192"/>
                  </a:lnTo>
                  <a:lnTo>
                    <a:pt x="197" y="225"/>
                  </a:lnTo>
                  <a:lnTo>
                    <a:pt x="233" y="234"/>
                  </a:lnTo>
                  <a:lnTo>
                    <a:pt x="332" y="201"/>
                  </a:lnTo>
                  <a:lnTo>
                    <a:pt x="379" y="206"/>
                  </a:lnTo>
                  <a:lnTo>
                    <a:pt x="417" y="19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3" name="Freeform 442">
              <a:extLst>
                <a:ext uri="{FF2B5EF4-FFF2-40B4-BE49-F238E27FC236}">
                  <a16:creationId xmlns:a16="http://schemas.microsoft.com/office/drawing/2014/main" id="{048F381B-000F-8E70-5774-9AABEE433B11}"/>
                </a:ext>
              </a:extLst>
            </p:cNvPr>
            <p:cNvSpPr>
              <a:spLocks/>
            </p:cNvSpPr>
            <p:nvPr/>
          </p:nvSpPr>
          <p:spPr bwMode="auto">
            <a:xfrm>
              <a:off x="5948" y="585"/>
              <a:ext cx="83" cy="37"/>
            </a:xfrm>
            <a:custGeom>
              <a:avLst/>
              <a:gdLst>
                <a:gd name="T0" fmla="*/ 0 w 83"/>
                <a:gd name="T1" fmla="*/ 33 h 37"/>
                <a:gd name="T2" fmla="*/ 23 w 83"/>
                <a:gd name="T3" fmla="*/ 37 h 37"/>
                <a:gd name="T4" fmla="*/ 64 w 83"/>
                <a:gd name="T5" fmla="*/ 24 h 37"/>
                <a:gd name="T6" fmla="*/ 83 w 83"/>
                <a:gd name="T7" fmla="*/ 15 h 37"/>
                <a:gd name="T8" fmla="*/ 59 w 83"/>
                <a:gd name="T9" fmla="*/ 0 h 37"/>
                <a:gd name="T10" fmla="*/ 0 w 83"/>
                <a:gd name="T11" fmla="*/ 33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3" h="37">
                  <a:moveTo>
                    <a:pt x="0" y="33"/>
                  </a:moveTo>
                  <a:lnTo>
                    <a:pt x="23" y="37"/>
                  </a:lnTo>
                  <a:lnTo>
                    <a:pt x="64" y="24"/>
                  </a:lnTo>
                  <a:lnTo>
                    <a:pt x="83" y="15"/>
                  </a:lnTo>
                  <a:lnTo>
                    <a:pt x="59" y="0"/>
                  </a:lnTo>
                  <a:lnTo>
                    <a:pt x="0" y="3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4" name="Freeform 443">
              <a:extLst>
                <a:ext uri="{FF2B5EF4-FFF2-40B4-BE49-F238E27FC236}">
                  <a16:creationId xmlns:a16="http://schemas.microsoft.com/office/drawing/2014/main" id="{6B2A2F19-354E-6113-84E2-D58DEED844D8}"/>
                </a:ext>
              </a:extLst>
            </p:cNvPr>
            <p:cNvSpPr>
              <a:spLocks/>
            </p:cNvSpPr>
            <p:nvPr/>
          </p:nvSpPr>
          <p:spPr bwMode="auto">
            <a:xfrm>
              <a:off x="5789" y="833"/>
              <a:ext cx="107" cy="107"/>
            </a:xfrm>
            <a:custGeom>
              <a:avLst/>
              <a:gdLst>
                <a:gd name="T0" fmla="*/ 107 w 107"/>
                <a:gd name="T1" fmla="*/ 51 h 107"/>
                <a:gd name="T2" fmla="*/ 78 w 107"/>
                <a:gd name="T3" fmla="*/ 18 h 107"/>
                <a:gd name="T4" fmla="*/ 47 w 107"/>
                <a:gd name="T5" fmla="*/ 0 h 107"/>
                <a:gd name="T6" fmla="*/ 0 w 107"/>
                <a:gd name="T7" fmla="*/ 51 h 107"/>
                <a:gd name="T8" fmla="*/ 14 w 107"/>
                <a:gd name="T9" fmla="*/ 92 h 107"/>
                <a:gd name="T10" fmla="*/ 36 w 107"/>
                <a:gd name="T11" fmla="*/ 97 h 107"/>
                <a:gd name="T12" fmla="*/ 60 w 107"/>
                <a:gd name="T13" fmla="*/ 107 h 107"/>
                <a:gd name="T14" fmla="*/ 97 w 107"/>
                <a:gd name="T15" fmla="*/ 75 h 107"/>
                <a:gd name="T16" fmla="*/ 107 w 107"/>
                <a:gd name="T17" fmla="*/ 51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7" h="107">
                  <a:moveTo>
                    <a:pt x="107" y="51"/>
                  </a:moveTo>
                  <a:lnTo>
                    <a:pt x="78" y="18"/>
                  </a:lnTo>
                  <a:lnTo>
                    <a:pt x="47" y="0"/>
                  </a:lnTo>
                  <a:lnTo>
                    <a:pt x="0" y="51"/>
                  </a:lnTo>
                  <a:lnTo>
                    <a:pt x="14" y="92"/>
                  </a:lnTo>
                  <a:lnTo>
                    <a:pt x="36" y="97"/>
                  </a:lnTo>
                  <a:lnTo>
                    <a:pt x="60" y="107"/>
                  </a:lnTo>
                  <a:lnTo>
                    <a:pt x="97" y="75"/>
                  </a:lnTo>
                  <a:lnTo>
                    <a:pt x="107" y="5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5" name="Freeform 444">
              <a:extLst>
                <a:ext uri="{FF2B5EF4-FFF2-40B4-BE49-F238E27FC236}">
                  <a16:creationId xmlns:a16="http://schemas.microsoft.com/office/drawing/2014/main" id="{0689D8B8-1165-C66D-982A-F3EFFEA28985}"/>
                </a:ext>
              </a:extLst>
            </p:cNvPr>
            <p:cNvSpPr>
              <a:spLocks/>
            </p:cNvSpPr>
            <p:nvPr/>
          </p:nvSpPr>
          <p:spPr bwMode="auto">
            <a:xfrm>
              <a:off x="5786" y="834"/>
              <a:ext cx="107" cy="107"/>
            </a:xfrm>
            <a:custGeom>
              <a:avLst/>
              <a:gdLst>
                <a:gd name="T0" fmla="*/ 107 w 107"/>
                <a:gd name="T1" fmla="*/ 52 h 107"/>
                <a:gd name="T2" fmla="*/ 78 w 107"/>
                <a:gd name="T3" fmla="*/ 19 h 107"/>
                <a:gd name="T4" fmla="*/ 47 w 107"/>
                <a:gd name="T5" fmla="*/ 0 h 107"/>
                <a:gd name="T6" fmla="*/ 0 w 107"/>
                <a:gd name="T7" fmla="*/ 52 h 107"/>
                <a:gd name="T8" fmla="*/ 14 w 107"/>
                <a:gd name="T9" fmla="*/ 93 h 107"/>
                <a:gd name="T10" fmla="*/ 37 w 107"/>
                <a:gd name="T11" fmla="*/ 98 h 107"/>
                <a:gd name="T12" fmla="*/ 59 w 107"/>
                <a:gd name="T13" fmla="*/ 107 h 107"/>
                <a:gd name="T14" fmla="*/ 97 w 107"/>
                <a:gd name="T15" fmla="*/ 76 h 107"/>
                <a:gd name="T16" fmla="*/ 107 w 107"/>
                <a:gd name="T17" fmla="*/ 52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7" h="107">
                  <a:moveTo>
                    <a:pt x="107" y="52"/>
                  </a:moveTo>
                  <a:lnTo>
                    <a:pt x="78" y="19"/>
                  </a:lnTo>
                  <a:lnTo>
                    <a:pt x="47" y="0"/>
                  </a:lnTo>
                  <a:lnTo>
                    <a:pt x="0" y="52"/>
                  </a:lnTo>
                  <a:lnTo>
                    <a:pt x="14" y="93"/>
                  </a:lnTo>
                  <a:lnTo>
                    <a:pt x="37" y="98"/>
                  </a:lnTo>
                  <a:lnTo>
                    <a:pt x="59" y="107"/>
                  </a:lnTo>
                  <a:lnTo>
                    <a:pt x="97" y="76"/>
                  </a:lnTo>
                  <a:lnTo>
                    <a:pt x="107" y="52"/>
                  </a:lnTo>
                </a:path>
              </a:pathLst>
            </a:custGeom>
            <a:noFill/>
            <a:ln w="25400">
              <a:solidFill>
                <a:srgbClr val="8CA2C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6" name="Freeform 445">
              <a:extLst>
                <a:ext uri="{FF2B5EF4-FFF2-40B4-BE49-F238E27FC236}">
                  <a16:creationId xmlns:a16="http://schemas.microsoft.com/office/drawing/2014/main" id="{50CCDC81-0AF6-F60E-C7EE-01E79AD0D061}"/>
                </a:ext>
              </a:extLst>
            </p:cNvPr>
            <p:cNvSpPr>
              <a:spLocks/>
            </p:cNvSpPr>
            <p:nvPr/>
          </p:nvSpPr>
          <p:spPr bwMode="auto">
            <a:xfrm>
              <a:off x="5473" y="464"/>
              <a:ext cx="416" cy="413"/>
            </a:xfrm>
            <a:custGeom>
              <a:avLst/>
              <a:gdLst>
                <a:gd name="T0" fmla="*/ 225 w 416"/>
                <a:gd name="T1" fmla="*/ 118 h 413"/>
                <a:gd name="T2" fmla="*/ 201 w 416"/>
                <a:gd name="T3" fmla="*/ 137 h 413"/>
                <a:gd name="T4" fmla="*/ 173 w 416"/>
                <a:gd name="T5" fmla="*/ 147 h 413"/>
                <a:gd name="T6" fmla="*/ 168 w 416"/>
                <a:gd name="T7" fmla="*/ 178 h 413"/>
                <a:gd name="T8" fmla="*/ 135 w 416"/>
                <a:gd name="T9" fmla="*/ 184 h 413"/>
                <a:gd name="T10" fmla="*/ 116 w 416"/>
                <a:gd name="T11" fmla="*/ 147 h 413"/>
                <a:gd name="T12" fmla="*/ 66 w 416"/>
                <a:gd name="T13" fmla="*/ 118 h 413"/>
                <a:gd name="T14" fmla="*/ 19 w 416"/>
                <a:gd name="T15" fmla="*/ 114 h 413"/>
                <a:gd name="T16" fmla="*/ 0 w 416"/>
                <a:gd name="T17" fmla="*/ 154 h 413"/>
                <a:gd name="T18" fmla="*/ 0 w 416"/>
                <a:gd name="T19" fmla="*/ 199 h 413"/>
                <a:gd name="T20" fmla="*/ 23 w 416"/>
                <a:gd name="T21" fmla="*/ 254 h 413"/>
                <a:gd name="T22" fmla="*/ 23 w 416"/>
                <a:gd name="T23" fmla="*/ 323 h 413"/>
                <a:gd name="T24" fmla="*/ 47 w 416"/>
                <a:gd name="T25" fmla="*/ 362 h 413"/>
                <a:gd name="T26" fmla="*/ 71 w 416"/>
                <a:gd name="T27" fmla="*/ 413 h 413"/>
                <a:gd name="T28" fmla="*/ 89 w 416"/>
                <a:gd name="T29" fmla="*/ 408 h 413"/>
                <a:gd name="T30" fmla="*/ 168 w 416"/>
                <a:gd name="T31" fmla="*/ 356 h 413"/>
                <a:gd name="T32" fmla="*/ 168 w 416"/>
                <a:gd name="T33" fmla="*/ 273 h 413"/>
                <a:gd name="T34" fmla="*/ 149 w 416"/>
                <a:gd name="T35" fmla="*/ 258 h 413"/>
                <a:gd name="T36" fmla="*/ 149 w 416"/>
                <a:gd name="T37" fmla="*/ 206 h 413"/>
                <a:gd name="T38" fmla="*/ 149 w 416"/>
                <a:gd name="T39" fmla="*/ 206 h 413"/>
                <a:gd name="T40" fmla="*/ 173 w 416"/>
                <a:gd name="T41" fmla="*/ 192 h 413"/>
                <a:gd name="T42" fmla="*/ 196 w 416"/>
                <a:gd name="T43" fmla="*/ 225 h 413"/>
                <a:gd name="T44" fmla="*/ 234 w 416"/>
                <a:gd name="T45" fmla="*/ 235 h 413"/>
                <a:gd name="T46" fmla="*/ 332 w 416"/>
                <a:gd name="T47" fmla="*/ 202 h 413"/>
                <a:gd name="T48" fmla="*/ 379 w 416"/>
                <a:gd name="T49" fmla="*/ 206 h 413"/>
                <a:gd name="T50" fmla="*/ 416 w 416"/>
                <a:gd name="T51" fmla="*/ 199 h 413"/>
                <a:gd name="T52" fmla="*/ 383 w 416"/>
                <a:gd name="T53" fmla="*/ 170 h 413"/>
                <a:gd name="T54" fmla="*/ 336 w 416"/>
                <a:gd name="T55" fmla="*/ 142 h 413"/>
                <a:gd name="T56" fmla="*/ 284 w 416"/>
                <a:gd name="T57" fmla="*/ 132 h 413"/>
                <a:gd name="T58" fmla="*/ 270 w 416"/>
                <a:gd name="T59" fmla="*/ 107 h 413"/>
                <a:gd name="T60" fmla="*/ 270 w 416"/>
                <a:gd name="T61" fmla="*/ 66 h 413"/>
                <a:gd name="T62" fmla="*/ 253 w 416"/>
                <a:gd name="T63" fmla="*/ 35 h 413"/>
                <a:gd name="T64" fmla="*/ 225 w 416"/>
                <a:gd name="T65" fmla="*/ 0 h 413"/>
                <a:gd name="T66" fmla="*/ 187 w 416"/>
                <a:gd name="T67" fmla="*/ 52 h 413"/>
                <a:gd name="T68" fmla="*/ 192 w 416"/>
                <a:gd name="T69" fmla="*/ 81 h 413"/>
                <a:gd name="T70" fmla="*/ 215 w 416"/>
                <a:gd name="T71" fmla="*/ 95 h 413"/>
                <a:gd name="T72" fmla="*/ 225 w 416"/>
                <a:gd name="T73" fmla="*/ 118 h 4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416" h="413">
                  <a:moveTo>
                    <a:pt x="225" y="118"/>
                  </a:moveTo>
                  <a:lnTo>
                    <a:pt x="201" y="137"/>
                  </a:lnTo>
                  <a:lnTo>
                    <a:pt x="173" y="147"/>
                  </a:lnTo>
                  <a:lnTo>
                    <a:pt x="168" y="178"/>
                  </a:lnTo>
                  <a:lnTo>
                    <a:pt x="135" y="184"/>
                  </a:lnTo>
                  <a:lnTo>
                    <a:pt x="116" y="147"/>
                  </a:lnTo>
                  <a:lnTo>
                    <a:pt x="66" y="118"/>
                  </a:lnTo>
                  <a:lnTo>
                    <a:pt x="19" y="114"/>
                  </a:lnTo>
                  <a:lnTo>
                    <a:pt x="0" y="154"/>
                  </a:lnTo>
                  <a:lnTo>
                    <a:pt x="0" y="199"/>
                  </a:lnTo>
                  <a:lnTo>
                    <a:pt x="23" y="254"/>
                  </a:lnTo>
                  <a:lnTo>
                    <a:pt x="23" y="323"/>
                  </a:lnTo>
                  <a:lnTo>
                    <a:pt x="47" y="362"/>
                  </a:lnTo>
                  <a:lnTo>
                    <a:pt x="71" y="413"/>
                  </a:lnTo>
                  <a:lnTo>
                    <a:pt x="89" y="408"/>
                  </a:lnTo>
                  <a:lnTo>
                    <a:pt x="168" y="356"/>
                  </a:lnTo>
                  <a:lnTo>
                    <a:pt x="168" y="273"/>
                  </a:lnTo>
                  <a:lnTo>
                    <a:pt x="149" y="258"/>
                  </a:lnTo>
                  <a:lnTo>
                    <a:pt x="149" y="206"/>
                  </a:lnTo>
                  <a:lnTo>
                    <a:pt x="149" y="206"/>
                  </a:lnTo>
                  <a:lnTo>
                    <a:pt x="173" y="192"/>
                  </a:lnTo>
                  <a:lnTo>
                    <a:pt x="196" y="225"/>
                  </a:lnTo>
                  <a:lnTo>
                    <a:pt x="234" y="235"/>
                  </a:lnTo>
                  <a:lnTo>
                    <a:pt x="332" y="202"/>
                  </a:lnTo>
                  <a:lnTo>
                    <a:pt x="379" y="206"/>
                  </a:lnTo>
                  <a:lnTo>
                    <a:pt x="416" y="199"/>
                  </a:lnTo>
                  <a:lnTo>
                    <a:pt x="383" y="170"/>
                  </a:lnTo>
                  <a:lnTo>
                    <a:pt x="336" y="142"/>
                  </a:lnTo>
                  <a:lnTo>
                    <a:pt x="284" y="132"/>
                  </a:lnTo>
                  <a:lnTo>
                    <a:pt x="270" y="107"/>
                  </a:lnTo>
                  <a:lnTo>
                    <a:pt x="270" y="66"/>
                  </a:lnTo>
                  <a:lnTo>
                    <a:pt x="253" y="35"/>
                  </a:lnTo>
                  <a:lnTo>
                    <a:pt x="225" y="0"/>
                  </a:lnTo>
                  <a:lnTo>
                    <a:pt x="187" y="52"/>
                  </a:lnTo>
                  <a:lnTo>
                    <a:pt x="192" y="81"/>
                  </a:lnTo>
                  <a:lnTo>
                    <a:pt x="215" y="95"/>
                  </a:lnTo>
                  <a:lnTo>
                    <a:pt x="225" y="118"/>
                  </a:lnTo>
                </a:path>
              </a:pathLst>
            </a:custGeom>
            <a:noFill/>
            <a:ln w="25400">
              <a:solidFill>
                <a:srgbClr val="8CA2C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7" name="Freeform 446">
              <a:extLst>
                <a:ext uri="{FF2B5EF4-FFF2-40B4-BE49-F238E27FC236}">
                  <a16:creationId xmlns:a16="http://schemas.microsoft.com/office/drawing/2014/main" id="{4035660A-05C9-A1EF-D440-681C3F3E84D6}"/>
                </a:ext>
              </a:extLst>
            </p:cNvPr>
            <p:cNvSpPr>
              <a:spLocks/>
            </p:cNvSpPr>
            <p:nvPr/>
          </p:nvSpPr>
          <p:spPr bwMode="auto">
            <a:xfrm>
              <a:off x="5944" y="587"/>
              <a:ext cx="84" cy="38"/>
            </a:xfrm>
            <a:custGeom>
              <a:avLst/>
              <a:gdLst>
                <a:gd name="T0" fmla="*/ 0 w 84"/>
                <a:gd name="T1" fmla="*/ 31 h 38"/>
                <a:gd name="T2" fmla="*/ 24 w 84"/>
                <a:gd name="T3" fmla="*/ 38 h 38"/>
                <a:gd name="T4" fmla="*/ 65 w 84"/>
                <a:gd name="T5" fmla="*/ 24 h 38"/>
                <a:gd name="T6" fmla="*/ 84 w 84"/>
                <a:gd name="T7" fmla="*/ 14 h 38"/>
                <a:gd name="T8" fmla="*/ 60 w 84"/>
                <a:gd name="T9" fmla="*/ 0 h 38"/>
                <a:gd name="T10" fmla="*/ 0 w 84"/>
                <a:gd name="T11" fmla="*/ 3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4" h="38">
                  <a:moveTo>
                    <a:pt x="0" y="31"/>
                  </a:moveTo>
                  <a:lnTo>
                    <a:pt x="24" y="38"/>
                  </a:lnTo>
                  <a:lnTo>
                    <a:pt x="65" y="24"/>
                  </a:lnTo>
                  <a:lnTo>
                    <a:pt x="84" y="14"/>
                  </a:lnTo>
                  <a:lnTo>
                    <a:pt x="60" y="0"/>
                  </a:lnTo>
                  <a:lnTo>
                    <a:pt x="0" y="31"/>
                  </a:lnTo>
                </a:path>
              </a:pathLst>
            </a:custGeom>
            <a:noFill/>
            <a:ln w="25400">
              <a:solidFill>
                <a:srgbClr val="8CA2C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8" name="Rectangle 447">
              <a:extLst>
                <a:ext uri="{FF2B5EF4-FFF2-40B4-BE49-F238E27FC236}">
                  <a16:creationId xmlns:a16="http://schemas.microsoft.com/office/drawing/2014/main" id="{F939A659-D81E-75FE-5238-5B20A35167B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67" y="974"/>
              <a:ext cx="433" cy="43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9" name="Freeform 448">
              <a:extLst>
                <a:ext uri="{FF2B5EF4-FFF2-40B4-BE49-F238E27FC236}">
                  <a16:creationId xmlns:a16="http://schemas.microsoft.com/office/drawing/2014/main" id="{5A860D73-19EE-BC3B-648C-CE79950E1AA0}"/>
                </a:ext>
              </a:extLst>
            </p:cNvPr>
            <p:cNvSpPr>
              <a:spLocks/>
            </p:cNvSpPr>
            <p:nvPr/>
          </p:nvSpPr>
          <p:spPr bwMode="auto">
            <a:xfrm>
              <a:off x="5463" y="987"/>
              <a:ext cx="370" cy="428"/>
            </a:xfrm>
            <a:custGeom>
              <a:avLst/>
              <a:gdLst>
                <a:gd name="T0" fmla="*/ 104 w 370"/>
                <a:gd name="T1" fmla="*/ 0 h 428"/>
                <a:gd name="T2" fmla="*/ 52 w 370"/>
                <a:gd name="T3" fmla="*/ 0 h 428"/>
                <a:gd name="T4" fmla="*/ 16 w 370"/>
                <a:gd name="T5" fmla="*/ 11 h 428"/>
                <a:gd name="T6" fmla="*/ 0 w 370"/>
                <a:gd name="T7" fmla="*/ 47 h 428"/>
                <a:gd name="T8" fmla="*/ 16 w 370"/>
                <a:gd name="T9" fmla="*/ 88 h 428"/>
                <a:gd name="T10" fmla="*/ 48 w 370"/>
                <a:gd name="T11" fmla="*/ 99 h 428"/>
                <a:gd name="T12" fmla="*/ 52 w 370"/>
                <a:gd name="T13" fmla="*/ 119 h 428"/>
                <a:gd name="T14" fmla="*/ 55 w 370"/>
                <a:gd name="T15" fmla="*/ 170 h 428"/>
                <a:gd name="T16" fmla="*/ 84 w 370"/>
                <a:gd name="T17" fmla="*/ 211 h 428"/>
                <a:gd name="T18" fmla="*/ 115 w 370"/>
                <a:gd name="T19" fmla="*/ 217 h 428"/>
                <a:gd name="T20" fmla="*/ 125 w 370"/>
                <a:gd name="T21" fmla="*/ 237 h 428"/>
                <a:gd name="T22" fmla="*/ 159 w 370"/>
                <a:gd name="T23" fmla="*/ 245 h 428"/>
                <a:gd name="T24" fmla="*/ 188 w 370"/>
                <a:gd name="T25" fmla="*/ 237 h 428"/>
                <a:gd name="T26" fmla="*/ 199 w 370"/>
                <a:gd name="T27" fmla="*/ 261 h 428"/>
                <a:gd name="T28" fmla="*/ 219 w 370"/>
                <a:gd name="T29" fmla="*/ 277 h 428"/>
                <a:gd name="T30" fmla="*/ 199 w 370"/>
                <a:gd name="T31" fmla="*/ 285 h 428"/>
                <a:gd name="T32" fmla="*/ 125 w 370"/>
                <a:gd name="T33" fmla="*/ 289 h 428"/>
                <a:gd name="T34" fmla="*/ 125 w 370"/>
                <a:gd name="T35" fmla="*/ 313 h 428"/>
                <a:gd name="T36" fmla="*/ 131 w 370"/>
                <a:gd name="T37" fmla="*/ 337 h 428"/>
                <a:gd name="T38" fmla="*/ 151 w 370"/>
                <a:gd name="T39" fmla="*/ 368 h 428"/>
                <a:gd name="T40" fmla="*/ 159 w 370"/>
                <a:gd name="T41" fmla="*/ 365 h 428"/>
                <a:gd name="T42" fmla="*/ 180 w 370"/>
                <a:gd name="T43" fmla="*/ 349 h 428"/>
                <a:gd name="T44" fmla="*/ 211 w 370"/>
                <a:gd name="T45" fmla="*/ 349 h 428"/>
                <a:gd name="T46" fmla="*/ 266 w 370"/>
                <a:gd name="T47" fmla="*/ 360 h 428"/>
                <a:gd name="T48" fmla="*/ 290 w 370"/>
                <a:gd name="T49" fmla="*/ 373 h 428"/>
                <a:gd name="T50" fmla="*/ 310 w 370"/>
                <a:gd name="T51" fmla="*/ 376 h 428"/>
                <a:gd name="T52" fmla="*/ 298 w 370"/>
                <a:gd name="T53" fmla="*/ 404 h 428"/>
                <a:gd name="T54" fmla="*/ 323 w 370"/>
                <a:gd name="T55" fmla="*/ 428 h 428"/>
                <a:gd name="T56" fmla="*/ 345 w 370"/>
                <a:gd name="T57" fmla="*/ 409 h 428"/>
                <a:gd name="T58" fmla="*/ 370 w 370"/>
                <a:gd name="T59" fmla="*/ 360 h 428"/>
                <a:gd name="T60" fmla="*/ 370 w 370"/>
                <a:gd name="T61" fmla="*/ 326 h 428"/>
                <a:gd name="T62" fmla="*/ 357 w 370"/>
                <a:gd name="T63" fmla="*/ 326 h 428"/>
                <a:gd name="T64" fmla="*/ 349 w 370"/>
                <a:gd name="T65" fmla="*/ 281 h 428"/>
                <a:gd name="T66" fmla="*/ 310 w 370"/>
                <a:gd name="T67" fmla="*/ 222 h 428"/>
                <a:gd name="T68" fmla="*/ 293 w 370"/>
                <a:gd name="T69" fmla="*/ 211 h 428"/>
                <a:gd name="T70" fmla="*/ 302 w 370"/>
                <a:gd name="T71" fmla="*/ 198 h 428"/>
                <a:gd name="T72" fmla="*/ 302 w 370"/>
                <a:gd name="T73" fmla="*/ 182 h 428"/>
                <a:gd name="T74" fmla="*/ 282 w 370"/>
                <a:gd name="T75" fmla="*/ 190 h 428"/>
                <a:gd name="T76" fmla="*/ 263 w 370"/>
                <a:gd name="T77" fmla="*/ 190 h 428"/>
                <a:gd name="T78" fmla="*/ 258 w 370"/>
                <a:gd name="T79" fmla="*/ 170 h 428"/>
                <a:gd name="T80" fmla="*/ 279 w 370"/>
                <a:gd name="T81" fmla="*/ 162 h 428"/>
                <a:gd name="T82" fmla="*/ 279 w 370"/>
                <a:gd name="T83" fmla="*/ 141 h 428"/>
                <a:gd name="T84" fmla="*/ 254 w 370"/>
                <a:gd name="T85" fmla="*/ 138 h 428"/>
                <a:gd name="T86" fmla="*/ 254 w 370"/>
                <a:gd name="T87" fmla="*/ 123 h 428"/>
                <a:gd name="T88" fmla="*/ 274 w 370"/>
                <a:gd name="T89" fmla="*/ 107 h 428"/>
                <a:gd name="T90" fmla="*/ 293 w 370"/>
                <a:gd name="T91" fmla="*/ 123 h 428"/>
                <a:gd name="T92" fmla="*/ 298 w 370"/>
                <a:gd name="T93" fmla="*/ 107 h 428"/>
                <a:gd name="T94" fmla="*/ 318 w 370"/>
                <a:gd name="T95" fmla="*/ 94 h 428"/>
                <a:gd name="T96" fmla="*/ 310 w 370"/>
                <a:gd name="T97" fmla="*/ 75 h 428"/>
                <a:gd name="T98" fmla="*/ 279 w 370"/>
                <a:gd name="T99" fmla="*/ 94 h 428"/>
                <a:gd name="T100" fmla="*/ 254 w 370"/>
                <a:gd name="T101" fmla="*/ 94 h 428"/>
                <a:gd name="T102" fmla="*/ 235 w 370"/>
                <a:gd name="T103" fmla="*/ 107 h 428"/>
                <a:gd name="T104" fmla="*/ 172 w 370"/>
                <a:gd name="T105" fmla="*/ 28 h 428"/>
                <a:gd name="T106" fmla="*/ 136 w 370"/>
                <a:gd name="T107" fmla="*/ 23 h 428"/>
                <a:gd name="T108" fmla="*/ 104 w 370"/>
                <a:gd name="T109" fmla="*/ 0 h 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70" h="428">
                  <a:moveTo>
                    <a:pt x="104" y="0"/>
                  </a:moveTo>
                  <a:lnTo>
                    <a:pt x="52" y="0"/>
                  </a:lnTo>
                  <a:lnTo>
                    <a:pt x="16" y="11"/>
                  </a:lnTo>
                  <a:lnTo>
                    <a:pt x="0" y="47"/>
                  </a:lnTo>
                  <a:lnTo>
                    <a:pt x="16" y="88"/>
                  </a:lnTo>
                  <a:lnTo>
                    <a:pt x="48" y="99"/>
                  </a:lnTo>
                  <a:lnTo>
                    <a:pt x="52" y="119"/>
                  </a:lnTo>
                  <a:lnTo>
                    <a:pt x="55" y="170"/>
                  </a:lnTo>
                  <a:lnTo>
                    <a:pt x="84" y="211"/>
                  </a:lnTo>
                  <a:lnTo>
                    <a:pt x="115" y="217"/>
                  </a:lnTo>
                  <a:lnTo>
                    <a:pt x="125" y="237"/>
                  </a:lnTo>
                  <a:lnTo>
                    <a:pt x="159" y="245"/>
                  </a:lnTo>
                  <a:lnTo>
                    <a:pt x="188" y="237"/>
                  </a:lnTo>
                  <a:lnTo>
                    <a:pt x="199" y="261"/>
                  </a:lnTo>
                  <a:lnTo>
                    <a:pt x="219" y="277"/>
                  </a:lnTo>
                  <a:lnTo>
                    <a:pt x="199" y="285"/>
                  </a:lnTo>
                  <a:lnTo>
                    <a:pt x="125" y="289"/>
                  </a:lnTo>
                  <a:lnTo>
                    <a:pt x="125" y="313"/>
                  </a:lnTo>
                  <a:lnTo>
                    <a:pt x="131" y="337"/>
                  </a:lnTo>
                  <a:lnTo>
                    <a:pt x="151" y="368"/>
                  </a:lnTo>
                  <a:lnTo>
                    <a:pt x="159" y="365"/>
                  </a:lnTo>
                  <a:lnTo>
                    <a:pt x="180" y="349"/>
                  </a:lnTo>
                  <a:lnTo>
                    <a:pt x="211" y="349"/>
                  </a:lnTo>
                  <a:lnTo>
                    <a:pt x="266" y="360"/>
                  </a:lnTo>
                  <a:lnTo>
                    <a:pt x="290" y="373"/>
                  </a:lnTo>
                  <a:lnTo>
                    <a:pt x="310" y="376"/>
                  </a:lnTo>
                  <a:lnTo>
                    <a:pt x="298" y="404"/>
                  </a:lnTo>
                  <a:lnTo>
                    <a:pt x="323" y="428"/>
                  </a:lnTo>
                  <a:lnTo>
                    <a:pt x="345" y="409"/>
                  </a:lnTo>
                  <a:lnTo>
                    <a:pt x="370" y="360"/>
                  </a:lnTo>
                  <a:lnTo>
                    <a:pt x="370" y="326"/>
                  </a:lnTo>
                  <a:lnTo>
                    <a:pt x="357" y="326"/>
                  </a:lnTo>
                  <a:lnTo>
                    <a:pt x="349" y="281"/>
                  </a:lnTo>
                  <a:lnTo>
                    <a:pt x="310" y="222"/>
                  </a:lnTo>
                  <a:lnTo>
                    <a:pt x="293" y="211"/>
                  </a:lnTo>
                  <a:lnTo>
                    <a:pt x="302" y="198"/>
                  </a:lnTo>
                  <a:lnTo>
                    <a:pt x="302" y="182"/>
                  </a:lnTo>
                  <a:lnTo>
                    <a:pt x="282" y="190"/>
                  </a:lnTo>
                  <a:lnTo>
                    <a:pt x="263" y="190"/>
                  </a:lnTo>
                  <a:lnTo>
                    <a:pt x="258" y="170"/>
                  </a:lnTo>
                  <a:lnTo>
                    <a:pt x="279" y="162"/>
                  </a:lnTo>
                  <a:lnTo>
                    <a:pt x="279" y="141"/>
                  </a:lnTo>
                  <a:lnTo>
                    <a:pt x="254" y="138"/>
                  </a:lnTo>
                  <a:lnTo>
                    <a:pt x="254" y="123"/>
                  </a:lnTo>
                  <a:lnTo>
                    <a:pt x="274" y="107"/>
                  </a:lnTo>
                  <a:lnTo>
                    <a:pt x="293" y="123"/>
                  </a:lnTo>
                  <a:lnTo>
                    <a:pt x="298" y="107"/>
                  </a:lnTo>
                  <a:lnTo>
                    <a:pt x="318" y="94"/>
                  </a:lnTo>
                  <a:lnTo>
                    <a:pt x="310" y="75"/>
                  </a:lnTo>
                  <a:lnTo>
                    <a:pt x="279" y="94"/>
                  </a:lnTo>
                  <a:lnTo>
                    <a:pt x="254" y="94"/>
                  </a:lnTo>
                  <a:lnTo>
                    <a:pt x="235" y="107"/>
                  </a:lnTo>
                  <a:lnTo>
                    <a:pt x="172" y="28"/>
                  </a:lnTo>
                  <a:lnTo>
                    <a:pt x="136" y="23"/>
                  </a:lnTo>
                  <a:lnTo>
                    <a:pt x="10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0" name="Freeform 449">
              <a:extLst>
                <a:ext uri="{FF2B5EF4-FFF2-40B4-BE49-F238E27FC236}">
                  <a16:creationId xmlns:a16="http://schemas.microsoft.com/office/drawing/2014/main" id="{4E8F2CA1-FB60-E4C4-8BFB-C10B7B67AD12}"/>
                </a:ext>
              </a:extLst>
            </p:cNvPr>
            <p:cNvSpPr>
              <a:spLocks/>
            </p:cNvSpPr>
            <p:nvPr/>
          </p:nvSpPr>
          <p:spPr bwMode="auto">
            <a:xfrm>
              <a:off x="5460" y="988"/>
              <a:ext cx="370" cy="428"/>
            </a:xfrm>
            <a:custGeom>
              <a:avLst/>
              <a:gdLst>
                <a:gd name="T0" fmla="*/ 310 w 370"/>
                <a:gd name="T1" fmla="*/ 76 h 428"/>
                <a:gd name="T2" fmla="*/ 279 w 370"/>
                <a:gd name="T3" fmla="*/ 95 h 428"/>
                <a:gd name="T4" fmla="*/ 253 w 370"/>
                <a:gd name="T5" fmla="*/ 95 h 428"/>
                <a:gd name="T6" fmla="*/ 235 w 370"/>
                <a:gd name="T7" fmla="*/ 106 h 428"/>
                <a:gd name="T8" fmla="*/ 172 w 370"/>
                <a:gd name="T9" fmla="*/ 27 h 428"/>
                <a:gd name="T10" fmla="*/ 135 w 370"/>
                <a:gd name="T11" fmla="*/ 24 h 428"/>
                <a:gd name="T12" fmla="*/ 104 w 370"/>
                <a:gd name="T13" fmla="*/ 0 h 428"/>
                <a:gd name="T14" fmla="*/ 52 w 370"/>
                <a:gd name="T15" fmla="*/ 0 h 428"/>
                <a:gd name="T16" fmla="*/ 16 w 370"/>
                <a:gd name="T17" fmla="*/ 11 h 428"/>
                <a:gd name="T18" fmla="*/ 0 w 370"/>
                <a:gd name="T19" fmla="*/ 48 h 428"/>
                <a:gd name="T20" fmla="*/ 16 w 370"/>
                <a:gd name="T21" fmla="*/ 87 h 428"/>
                <a:gd name="T22" fmla="*/ 49 w 370"/>
                <a:gd name="T23" fmla="*/ 99 h 428"/>
                <a:gd name="T24" fmla="*/ 52 w 370"/>
                <a:gd name="T25" fmla="*/ 118 h 428"/>
                <a:gd name="T26" fmla="*/ 57 w 370"/>
                <a:gd name="T27" fmla="*/ 172 h 428"/>
                <a:gd name="T28" fmla="*/ 85 w 370"/>
                <a:gd name="T29" fmla="*/ 211 h 428"/>
                <a:gd name="T30" fmla="*/ 115 w 370"/>
                <a:gd name="T31" fmla="*/ 219 h 428"/>
                <a:gd name="T32" fmla="*/ 124 w 370"/>
                <a:gd name="T33" fmla="*/ 238 h 428"/>
                <a:gd name="T34" fmla="*/ 159 w 370"/>
                <a:gd name="T35" fmla="*/ 246 h 428"/>
                <a:gd name="T36" fmla="*/ 187 w 370"/>
                <a:gd name="T37" fmla="*/ 238 h 428"/>
                <a:gd name="T38" fmla="*/ 200 w 370"/>
                <a:gd name="T39" fmla="*/ 262 h 428"/>
                <a:gd name="T40" fmla="*/ 219 w 370"/>
                <a:gd name="T41" fmla="*/ 277 h 428"/>
                <a:gd name="T42" fmla="*/ 200 w 370"/>
                <a:gd name="T43" fmla="*/ 285 h 428"/>
                <a:gd name="T44" fmla="*/ 124 w 370"/>
                <a:gd name="T45" fmla="*/ 290 h 428"/>
                <a:gd name="T46" fmla="*/ 124 w 370"/>
                <a:gd name="T47" fmla="*/ 314 h 428"/>
                <a:gd name="T48" fmla="*/ 132 w 370"/>
                <a:gd name="T49" fmla="*/ 337 h 428"/>
                <a:gd name="T50" fmla="*/ 151 w 370"/>
                <a:gd name="T51" fmla="*/ 369 h 428"/>
                <a:gd name="T52" fmla="*/ 159 w 370"/>
                <a:gd name="T53" fmla="*/ 365 h 428"/>
                <a:gd name="T54" fmla="*/ 180 w 370"/>
                <a:gd name="T55" fmla="*/ 350 h 428"/>
                <a:gd name="T56" fmla="*/ 211 w 370"/>
                <a:gd name="T57" fmla="*/ 350 h 428"/>
                <a:gd name="T58" fmla="*/ 266 w 370"/>
                <a:gd name="T59" fmla="*/ 361 h 428"/>
                <a:gd name="T60" fmla="*/ 290 w 370"/>
                <a:gd name="T61" fmla="*/ 373 h 428"/>
                <a:gd name="T62" fmla="*/ 310 w 370"/>
                <a:gd name="T63" fmla="*/ 376 h 428"/>
                <a:gd name="T64" fmla="*/ 297 w 370"/>
                <a:gd name="T65" fmla="*/ 405 h 428"/>
                <a:gd name="T66" fmla="*/ 323 w 370"/>
                <a:gd name="T67" fmla="*/ 428 h 428"/>
                <a:gd name="T68" fmla="*/ 346 w 370"/>
                <a:gd name="T69" fmla="*/ 408 h 428"/>
                <a:gd name="T70" fmla="*/ 370 w 370"/>
                <a:gd name="T71" fmla="*/ 361 h 428"/>
                <a:gd name="T72" fmla="*/ 370 w 370"/>
                <a:gd name="T73" fmla="*/ 326 h 428"/>
                <a:gd name="T74" fmla="*/ 357 w 370"/>
                <a:gd name="T75" fmla="*/ 326 h 428"/>
                <a:gd name="T76" fmla="*/ 349 w 370"/>
                <a:gd name="T77" fmla="*/ 282 h 428"/>
                <a:gd name="T78" fmla="*/ 310 w 370"/>
                <a:gd name="T79" fmla="*/ 222 h 428"/>
                <a:gd name="T80" fmla="*/ 294 w 370"/>
                <a:gd name="T81" fmla="*/ 211 h 428"/>
                <a:gd name="T82" fmla="*/ 302 w 370"/>
                <a:gd name="T83" fmla="*/ 199 h 428"/>
                <a:gd name="T84" fmla="*/ 302 w 370"/>
                <a:gd name="T85" fmla="*/ 183 h 428"/>
                <a:gd name="T86" fmla="*/ 282 w 370"/>
                <a:gd name="T87" fmla="*/ 191 h 428"/>
                <a:gd name="T88" fmla="*/ 263 w 370"/>
                <a:gd name="T89" fmla="*/ 191 h 428"/>
                <a:gd name="T90" fmla="*/ 258 w 370"/>
                <a:gd name="T91" fmla="*/ 172 h 428"/>
                <a:gd name="T92" fmla="*/ 279 w 370"/>
                <a:gd name="T93" fmla="*/ 162 h 428"/>
                <a:gd name="T94" fmla="*/ 279 w 370"/>
                <a:gd name="T95" fmla="*/ 144 h 428"/>
                <a:gd name="T96" fmla="*/ 253 w 370"/>
                <a:gd name="T97" fmla="*/ 139 h 428"/>
                <a:gd name="T98" fmla="*/ 253 w 370"/>
                <a:gd name="T99" fmla="*/ 123 h 428"/>
                <a:gd name="T100" fmla="*/ 274 w 370"/>
                <a:gd name="T101" fmla="*/ 106 h 428"/>
                <a:gd name="T102" fmla="*/ 294 w 370"/>
                <a:gd name="T103" fmla="*/ 123 h 428"/>
                <a:gd name="T104" fmla="*/ 297 w 370"/>
                <a:gd name="T105" fmla="*/ 106 h 428"/>
                <a:gd name="T106" fmla="*/ 318 w 370"/>
                <a:gd name="T107" fmla="*/ 95 h 428"/>
                <a:gd name="T108" fmla="*/ 310 w 370"/>
                <a:gd name="T109" fmla="*/ 76 h 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70" h="428">
                  <a:moveTo>
                    <a:pt x="310" y="76"/>
                  </a:moveTo>
                  <a:lnTo>
                    <a:pt x="279" y="95"/>
                  </a:lnTo>
                  <a:lnTo>
                    <a:pt x="253" y="95"/>
                  </a:lnTo>
                  <a:lnTo>
                    <a:pt x="235" y="106"/>
                  </a:lnTo>
                  <a:lnTo>
                    <a:pt x="172" y="27"/>
                  </a:lnTo>
                  <a:lnTo>
                    <a:pt x="135" y="24"/>
                  </a:lnTo>
                  <a:lnTo>
                    <a:pt x="104" y="0"/>
                  </a:lnTo>
                  <a:lnTo>
                    <a:pt x="52" y="0"/>
                  </a:lnTo>
                  <a:lnTo>
                    <a:pt x="16" y="11"/>
                  </a:lnTo>
                  <a:lnTo>
                    <a:pt x="0" y="48"/>
                  </a:lnTo>
                  <a:lnTo>
                    <a:pt x="16" y="87"/>
                  </a:lnTo>
                  <a:lnTo>
                    <a:pt x="49" y="99"/>
                  </a:lnTo>
                  <a:lnTo>
                    <a:pt x="52" y="118"/>
                  </a:lnTo>
                  <a:lnTo>
                    <a:pt x="57" y="172"/>
                  </a:lnTo>
                  <a:lnTo>
                    <a:pt x="85" y="211"/>
                  </a:lnTo>
                  <a:lnTo>
                    <a:pt x="115" y="219"/>
                  </a:lnTo>
                  <a:lnTo>
                    <a:pt x="124" y="238"/>
                  </a:lnTo>
                  <a:lnTo>
                    <a:pt x="159" y="246"/>
                  </a:lnTo>
                  <a:lnTo>
                    <a:pt x="187" y="238"/>
                  </a:lnTo>
                  <a:lnTo>
                    <a:pt x="200" y="262"/>
                  </a:lnTo>
                  <a:lnTo>
                    <a:pt x="219" y="277"/>
                  </a:lnTo>
                  <a:lnTo>
                    <a:pt x="200" y="285"/>
                  </a:lnTo>
                  <a:lnTo>
                    <a:pt x="124" y="290"/>
                  </a:lnTo>
                  <a:lnTo>
                    <a:pt x="124" y="314"/>
                  </a:lnTo>
                  <a:lnTo>
                    <a:pt x="132" y="337"/>
                  </a:lnTo>
                  <a:lnTo>
                    <a:pt x="151" y="369"/>
                  </a:lnTo>
                  <a:lnTo>
                    <a:pt x="159" y="365"/>
                  </a:lnTo>
                  <a:lnTo>
                    <a:pt x="180" y="350"/>
                  </a:lnTo>
                  <a:lnTo>
                    <a:pt x="211" y="350"/>
                  </a:lnTo>
                  <a:lnTo>
                    <a:pt x="266" y="361"/>
                  </a:lnTo>
                  <a:lnTo>
                    <a:pt x="290" y="373"/>
                  </a:lnTo>
                  <a:lnTo>
                    <a:pt x="310" y="376"/>
                  </a:lnTo>
                  <a:lnTo>
                    <a:pt x="297" y="405"/>
                  </a:lnTo>
                  <a:lnTo>
                    <a:pt x="323" y="428"/>
                  </a:lnTo>
                  <a:lnTo>
                    <a:pt x="346" y="408"/>
                  </a:lnTo>
                  <a:lnTo>
                    <a:pt x="370" y="361"/>
                  </a:lnTo>
                  <a:lnTo>
                    <a:pt x="370" y="326"/>
                  </a:lnTo>
                  <a:lnTo>
                    <a:pt x="357" y="326"/>
                  </a:lnTo>
                  <a:lnTo>
                    <a:pt x="349" y="282"/>
                  </a:lnTo>
                  <a:lnTo>
                    <a:pt x="310" y="222"/>
                  </a:lnTo>
                  <a:lnTo>
                    <a:pt x="294" y="211"/>
                  </a:lnTo>
                  <a:lnTo>
                    <a:pt x="302" y="199"/>
                  </a:lnTo>
                  <a:lnTo>
                    <a:pt x="302" y="183"/>
                  </a:lnTo>
                  <a:lnTo>
                    <a:pt x="282" y="191"/>
                  </a:lnTo>
                  <a:lnTo>
                    <a:pt x="263" y="191"/>
                  </a:lnTo>
                  <a:lnTo>
                    <a:pt x="258" y="172"/>
                  </a:lnTo>
                  <a:lnTo>
                    <a:pt x="279" y="162"/>
                  </a:lnTo>
                  <a:lnTo>
                    <a:pt x="279" y="144"/>
                  </a:lnTo>
                  <a:lnTo>
                    <a:pt x="253" y="139"/>
                  </a:lnTo>
                  <a:lnTo>
                    <a:pt x="253" y="123"/>
                  </a:lnTo>
                  <a:lnTo>
                    <a:pt x="274" y="106"/>
                  </a:lnTo>
                  <a:lnTo>
                    <a:pt x="294" y="123"/>
                  </a:lnTo>
                  <a:lnTo>
                    <a:pt x="297" y="106"/>
                  </a:lnTo>
                  <a:lnTo>
                    <a:pt x="318" y="95"/>
                  </a:lnTo>
                  <a:lnTo>
                    <a:pt x="310" y="76"/>
                  </a:lnTo>
                </a:path>
              </a:pathLst>
            </a:custGeom>
            <a:noFill/>
            <a:ln w="25400">
              <a:solidFill>
                <a:srgbClr val="8CA2C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1" name="Freeform 450">
              <a:extLst>
                <a:ext uri="{FF2B5EF4-FFF2-40B4-BE49-F238E27FC236}">
                  <a16:creationId xmlns:a16="http://schemas.microsoft.com/office/drawing/2014/main" id="{5446D2B1-5B81-0211-4D60-EE5E0ECCB05C}"/>
                </a:ext>
              </a:extLst>
            </p:cNvPr>
            <p:cNvSpPr>
              <a:spLocks/>
            </p:cNvSpPr>
            <p:nvPr/>
          </p:nvSpPr>
          <p:spPr bwMode="auto">
            <a:xfrm>
              <a:off x="5481" y="2007"/>
              <a:ext cx="448" cy="503"/>
            </a:xfrm>
            <a:custGeom>
              <a:avLst/>
              <a:gdLst>
                <a:gd name="T0" fmla="*/ 448 w 448"/>
                <a:gd name="T1" fmla="*/ 203 h 503"/>
                <a:gd name="T2" fmla="*/ 421 w 448"/>
                <a:gd name="T3" fmla="*/ 160 h 503"/>
                <a:gd name="T4" fmla="*/ 396 w 448"/>
                <a:gd name="T5" fmla="*/ 160 h 503"/>
                <a:gd name="T6" fmla="*/ 379 w 448"/>
                <a:gd name="T7" fmla="*/ 151 h 503"/>
                <a:gd name="T8" fmla="*/ 258 w 448"/>
                <a:gd name="T9" fmla="*/ 40 h 503"/>
                <a:gd name="T10" fmla="*/ 181 w 448"/>
                <a:gd name="T11" fmla="*/ 36 h 503"/>
                <a:gd name="T12" fmla="*/ 152 w 448"/>
                <a:gd name="T13" fmla="*/ 18 h 503"/>
                <a:gd name="T14" fmla="*/ 102 w 448"/>
                <a:gd name="T15" fmla="*/ 0 h 503"/>
                <a:gd name="T16" fmla="*/ 28 w 448"/>
                <a:gd name="T17" fmla="*/ 105 h 503"/>
                <a:gd name="T18" fmla="*/ 28 w 448"/>
                <a:gd name="T19" fmla="*/ 188 h 503"/>
                <a:gd name="T20" fmla="*/ 47 w 448"/>
                <a:gd name="T21" fmla="*/ 239 h 503"/>
                <a:gd name="T22" fmla="*/ 92 w 448"/>
                <a:gd name="T23" fmla="*/ 305 h 503"/>
                <a:gd name="T24" fmla="*/ 69 w 448"/>
                <a:gd name="T25" fmla="*/ 360 h 503"/>
                <a:gd name="T26" fmla="*/ 69 w 448"/>
                <a:gd name="T27" fmla="*/ 415 h 503"/>
                <a:gd name="T28" fmla="*/ 37 w 448"/>
                <a:gd name="T29" fmla="*/ 467 h 503"/>
                <a:gd name="T30" fmla="*/ 0 w 448"/>
                <a:gd name="T31" fmla="*/ 480 h 503"/>
                <a:gd name="T32" fmla="*/ 69 w 448"/>
                <a:gd name="T33" fmla="*/ 503 h 503"/>
                <a:gd name="T34" fmla="*/ 102 w 448"/>
                <a:gd name="T35" fmla="*/ 489 h 503"/>
                <a:gd name="T36" fmla="*/ 239 w 448"/>
                <a:gd name="T37" fmla="*/ 494 h 503"/>
                <a:gd name="T38" fmla="*/ 302 w 448"/>
                <a:gd name="T39" fmla="*/ 472 h 503"/>
                <a:gd name="T40" fmla="*/ 305 w 448"/>
                <a:gd name="T41" fmla="*/ 437 h 503"/>
                <a:gd name="T42" fmla="*/ 407 w 448"/>
                <a:gd name="T43" fmla="*/ 270 h 503"/>
                <a:gd name="T44" fmla="*/ 443 w 448"/>
                <a:gd name="T45" fmla="*/ 236 h 503"/>
                <a:gd name="T46" fmla="*/ 448 w 448"/>
                <a:gd name="T47" fmla="*/ 203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48" h="503">
                  <a:moveTo>
                    <a:pt x="448" y="203"/>
                  </a:moveTo>
                  <a:lnTo>
                    <a:pt x="421" y="160"/>
                  </a:lnTo>
                  <a:lnTo>
                    <a:pt x="396" y="160"/>
                  </a:lnTo>
                  <a:lnTo>
                    <a:pt x="379" y="151"/>
                  </a:lnTo>
                  <a:lnTo>
                    <a:pt x="258" y="40"/>
                  </a:lnTo>
                  <a:lnTo>
                    <a:pt x="181" y="36"/>
                  </a:lnTo>
                  <a:lnTo>
                    <a:pt x="152" y="18"/>
                  </a:lnTo>
                  <a:lnTo>
                    <a:pt x="102" y="0"/>
                  </a:lnTo>
                  <a:lnTo>
                    <a:pt x="28" y="105"/>
                  </a:lnTo>
                  <a:lnTo>
                    <a:pt x="28" y="188"/>
                  </a:lnTo>
                  <a:lnTo>
                    <a:pt x="47" y="239"/>
                  </a:lnTo>
                  <a:lnTo>
                    <a:pt x="92" y="305"/>
                  </a:lnTo>
                  <a:lnTo>
                    <a:pt x="69" y="360"/>
                  </a:lnTo>
                  <a:lnTo>
                    <a:pt x="69" y="415"/>
                  </a:lnTo>
                  <a:lnTo>
                    <a:pt x="37" y="467"/>
                  </a:lnTo>
                  <a:lnTo>
                    <a:pt x="0" y="480"/>
                  </a:lnTo>
                  <a:lnTo>
                    <a:pt x="69" y="503"/>
                  </a:lnTo>
                  <a:lnTo>
                    <a:pt x="102" y="489"/>
                  </a:lnTo>
                  <a:lnTo>
                    <a:pt x="239" y="494"/>
                  </a:lnTo>
                  <a:lnTo>
                    <a:pt x="302" y="472"/>
                  </a:lnTo>
                  <a:lnTo>
                    <a:pt x="305" y="437"/>
                  </a:lnTo>
                  <a:lnTo>
                    <a:pt x="407" y="270"/>
                  </a:lnTo>
                  <a:lnTo>
                    <a:pt x="443" y="236"/>
                  </a:lnTo>
                  <a:lnTo>
                    <a:pt x="448" y="20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2" name="Freeform 451">
              <a:extLst>
                <a:ext uri="{FF2B5EF4-FFF2-40B4-BE49-F238E27FC236}">
                  <a16:creationId xmlns:a16="http://schemas.microsoft.com/office/drawing/2014/main" id="{BE876DFA-896C-2247-7468-4AD90BA1A959}"/>
                </a:ext>
              </a:extLst>
            </p:cNvPr>
            <p:cNvSpPr>
              <a:spLocks/>
            </p:cNvSpPr>
            <p:nvPr/>
          </p:nvSpPr>
          <p:spPr bwMode="auto">
            <a:xfrm>
              <a:off x="5756" y="2063"/>
              <a:ext cx="173" cy="148"/>
            </a:xfrm>
            <a:custGeom>
              <a:avLst/>
              <a:gdLst>
                <a:gd name="T0" fmla="*/ 173 w 173"/>
                <a:gd name="T1" fmla="*/ 148 h 148"/>
                <a:gd name="T2" fmla="*/ 146 w 173"/>
                <a:gd name="T3" fmla="*/ 106 h 148"/>
                <a:gd name="T4" fmla="*/ 121 w 173"/>
                <a:gd name="T5" fmla="*/ 106 h 148"/>
                <a:gd name="T6" fmla="*/ 104 w 173"/>
                <a:gd name="T7" fmla="*/ 98 h 148"/>
                <a:gd name="T8" fmla="*/ 0 w 173"/>
                <a:gd name="T9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3" h="148">
                  <a:moveTo>
                    <a:pt x="173" y="148"/>
                  </a:moveTo>
                  <a:lnTo>
                    <a:pt x="146" y="106"/>
                  </a:lnTo>
                  <a:lnTo>
                    <a:pt x="121" y="106"/>
                  </a:lnTo>
                  <a:lnTo>
                    <a:pt x="104" y="98"/>
                  </a:lnTo>
                  <a:lnTo>
                    <a:pt x="0" y="0"/>
                  </a:lnTo>
                </a:path>
              </a:pathLst>
            </a:custGeom>
            <a:noFill/>
            <a:ln w="26988">
              <a:solidFill>
                <a:srgbClr val="8CA2C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3" name="Line 452">
              <a:extLst>
                <a:ext uri="{FF2B5EF4-FFF2-40B4-BE49-F238E27FC236}">
                  <a16:creationId xmlns:a16="http://schemas.microsoft.com/office/drawing/2014/main" id="{94A67679-334F-B38D-59CF-F8AF5A6F140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5740" y="2049"/>
              <a:ext cx="16" cy="14"/>
            </a:xfrm>
            <a:prstGeom prst="line">
              <a:avLst/>
            </a:prstGeom>
            <a:noFill/>
            <a:ln w="26988">
              <a:solidFill>
                <a:srgbClr val="8CA2C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4" name="Freeform 453">
              <a:extLst>
                <a:ext uri="{FF2B5EF4-FFF2-40B4-BE49-F238E27FC236}">
                  <a16:creationId xmlns:a16="http://schemas.microsoft.com/office/drawing/2014/main" id="{E2EC954B-94E3-6078-398D-8B65DD852292}"/>
                </a:ext>
              </a:extLst>
            </p:cNvPr>
            <p:cNvSpPr>
              <a:spLocks/>
            </p:cNvSpPr>
            <p:nvPr/>
          </p:nvSpPr>
          <p:spPr bwMode="auto">
            <a:xfrm>
              <a:off x="5627" y="2024"/>
              <a:ext cx="113" cy="25"/>
            </a:xfrm>
            <a:custGeom>
              <a:avLst/>
              <a:gdLst>
                <a:gd name="T0" fmla="*/ 113 w 113"/>
                <a:gd name="T1" fmla="*/ 25 h 25"/>
                <a:gd name="T2" fmla="*/ 35 w 113"/>
                <a:gd name="T3" fmla="*/ 20 h 25"/>
                <a:gd name="T4" fmla="*/ 8 w 113"/>
                <a:gd name="T5" fmla="*/ 1 h 25"/>
                <a:gd name="T6" fmla="*/ 0 w 113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3" h="25">
                  <a:moveTo>
                    <a:pt x="113" y="25"/>
                  </a:moveTo>
                  <a:lnTo>
                    <a:pt x="35" y="20"/>
                  </a:lnTo>
                  <a:lnTo>
                    <a:pt x="8" y="1"/>
                  </a:lnTo>
                  <a:lnTo>
                    <a:pt x="0" y="0"/>
                  </a:lnTo>
                </a:path>
              </a:pathLst>
            </a:custGeom>
            <a:noFill/>
            <a:ln w="26988">
              <a:solidFill>
                <a:srgbClr val="8CA2C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5" name="Freeform 454">
              <a:extLst>
                <a:ext uri="{FF2B5EF4-FFF2-40B4-BE49-F238E27FC236}">
                  <a16:creationId xmlns:a16="http://schemas.microsoft.com/office/drawing/2014/main" id="{2EE200D9-D241-F3A8-32D9-5BB9D461F35B}"/>
                </a:ext>
              </a:extLst>
            </p:cNvPr>
            <p:cNvSpPr>
              <a:spLocks/>
            </p:cNvSpPr>
            <p:nvPr/>
          </p:nvSpPr>
          <p:spPr bwMode="auto">
            <a:xfrm>
              <a:off x="5740" y="2049"/>
              <a:ext cx="16" cy="14"/>
            </a:xfrm>
            <a:custGeom>
              <a:avLst/>
              <a:gdLst>
                <a:gd name="T0" fmla="*/ 16 w 16"/>
                <a:gd name="T1" fmla="*/ 14 h 14"/>
                <a:gd name="T2" fmla="*/ 2 w 16"/>
                <a:gd name="T3" fmla="*/ 0 h 14"/>
                <a:gd name="T4" fmla="*/ 0 w 16"/>
                <a:gd name="T5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" h="14">
                  <a:moveTo>
                    <a:pt x="16" y="14"/>
                  </a:moveTo>
                  <a:lnTo>
                    <a:pt x="2" y="0"/>
                  </a:lnTo>
                  <a:lnTo>
                    <a:pt x="0" y="0"/>
                  </a:lnTo>
                </a:path>
              </a:pathLst>
            </a:custGeom>
            <a:noFill/>
            <a:ln w="26988">
              <a:solidFill>
                <a:srgbClr val="8CA2C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" name="Line 455">
              <a:extLst>
                <a:ext uri="{FF2B5EF4-FFF2-40B4-BE49-F238E27FC236}">
                  <a16:creationId xmlns:a16="http://schemas.microsoft.com/office/drawing/2014/main" id="{05205EDC-C6D9-DC64-D308-959181F7E6D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5583" y="2007"/>
              <a:ext cx="44" cy="17"/>
            </a:xfrm>
            <a:prstGeom prst="line">
              <a:avLst/>
            </a:prstGeom>
            <a:noFill/>
            <a:ln w="26988">
              <a:solidFill>
                <a:srgbClr val="8CA2C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" name="Freeform 456">
              <a:extLst>
                <a:ext uri="{FF2B5EF4-FFF2-40B4-BE49-F238E27FC236}">
                  <a16:creationId xmlns:a16="http://schemas.microsoft.com/office/drawing/2014/main" id="{688F7DE3-CBC7-E71A-5E62-3091D6778BF5}"/>
                </a:ext>
              </a:extLst>
            </p:cNvPr>
            <p:cNvSpPr>
              <a:spLocks/>
            </p:cNvSpPr>
            <p:nvPr/>
          </p:nvSpPr>
          <p:spPr bwMode="auto">
            <a:xfrm>
              <a:off x="5481" y="2007"/>
              <a:ext cx="448" cy="503"/>
            </a:xfrm>
            <a:custGeom>
              <a:avLst/>
              <a:gdLst>
                <a:gd name="T0" fmla="*/ 102 w 448"/>
                <a:gd name="T1" fmla="*/ 0 h 503"/>
                <a:gd name="T2" fmla="*/ 28 w 448"/>
                <a:gd name="T3" fmla="*/ 107 h 503"/>
                <a:gd name="T4" fmla="*/ 28 w 448"/>
                <a:gd name="T5" fmla="*/ 190 h 503"/>
                <a:gd name="T6" fmla="*/ 47 w 448"/>
                <a:gd name="T7" fmla="*/ 240 h 503"/>
                <a:gd name="T8" fmla="*/ 92 w 448"/>
                <a:gd name="T9" fmla="*/ 305 h 503"/>
                <a:gd name="T10" fmla="*/ 69 w 448"/>
                <a:gd name="T11" fmla="*/ 362 h 503"/>
                <a:gd name="T12" fmla="*/ 69 w 448"/>
                <a:gd name="T13" fmla="*/ 415 h 503"/>
                <a:gd name="T14" fmla="*/ 37 w 448"/>
                <a:gd name="T15" fmla="*/ 467 h 503"/>
                <a:gd name="T16" fmla="*/ 0 w 448"/>
                <a:gd name="T17" fmla="*/ 481 h 503"/>
                <a:gd name="T18" fmla="*/ 69 w 448"/>
                <a:gd name="T19" fmla="*/ 503 h 503"/>
                <a:gd name="T20" fmla="*/ 102 w 448"/>
                <a:gd name="T21" fmla="*/ 491 h 503"/>
                <a:gd name="T22" fmla="*/ 240 w 448"/>
                <a:gd name="T23" fmla="*/ 494 h 503"/>
                <a:gd name="T24" fmla="*/ 300 w 448"/>
                <a:gd name="T25" fmla="*/ 472 h 503"/>
                <a:gd name="T26" fmla="*/ 305 w 448"/>
                <a:gd name="T27" fmla="*/ 439 h 503"/>
                <a:gd name="T28" fmla="*/ 407 w 448"/>
                <a:gd name="T29" fmla="*/ 272 h 503"/>
                <a:gd name="T30" fmla="*/ 443 w 448"/>
                <a:gd name="T31" fmla="*/ 236 h 503"/>
                <a:gd name="T32" fmla="*/ 448 w 448"/>
                <a:gd name="T33" fmla="*/ 204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48" h="503">
                  <a:moveTo>
                    <a:pt x="102" y="0"/>
                  </a:moveTo>
                  <a:lnTo>
                    <a:pt x="28" y="107"/>
                  </a:lnTo>
                  <a:lnTo>
                    <a:pt x="28" y="190"/>
                  </a:lnTo>
                  <a:lnTo>
                    <a:pt x="47" y="240"/>
                  </a:lnTo>
                  <a:lnTo>
                    <a:pt x="92" y="305"/>
                  </a:lnTo>
                  <a:lnTo>
                    <a:pt x="69" y="362"/>
                  </a:lnTo>
                  <a:lnTo>
                    <a:pt x="69" y="415"/>
                  </a:lnTo>
                  <a:lnTo>
                    <a:pt x="37" y="467"/>
                  </a:lnTo>
                  <a:lnTo>
                    <a:pt x="0" y="481"/>
                  </a:lnTo>
                  <a:lnTo>
                    <a:pt x="69" y="503"/>
                  </a:lnTo>
                  <a:lnTo>
                    <a:pt x="102" y="491"/>
                  </a:lnTo>
                  <a:lnTo>
                    <a:pt x="240" y="494"/>
                  </a:lnTo>
                  <a:lnTo>
                    <a:pt x="300" y="472"/>
                  </a:lnTo>
                  <a:lnTo>
                    <a:pt x="305" y="439"/>
                  </a:lnTo>
                  <a:lnTo>
                    <a:pt x="407" y="272"/>
                  </a:lnTo>
                  <a:lnTo>
                    <a:pt x="443" y="236"/>
                  </a:lnTo>
                  <a:lnTo>
                    <a:pt x="448" y="204"/>
                  </a:lnTo>
                </a:path>
              </a:pathLst>
            </a:custGeom>
            <a:noFill/>
            <a:ln w="26988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8" name="Freeform 457">
              <a:extLst>
                <a:ext uri="{FF2B5EF4-FFF2-40B4-BE49-F238E27FC236}">
                  <a16:creationId xmlns:a16="http://schemas.microsoft.com/office/drawing/2014/main" id="{4189190A-2281-6B82-52D8-19D47252D665}"/>
                </a:ext>
              </a:extLst>
            </p:cNvPr>
            <p:cNvSpPr>
              <a:spLocks/>
            </p:cNvSpPr>
            <p:nvPr/>
          </p:nvSpPr>
          <p:spPr bwMode="auto">
            <a:xfrm>
              <a:off x="5383" y="3854"/>
              <a:ext cx="29" cy="43"/>
            </a:xfrm>
            <a:custGeom>
              <a:avLst/>
              <a:gdLst>
                <a:gd name="T0" fmla="*/ 13 w 29"/>
                <a:gd name="T1" fmla="*/ 19 h 43"/>
                <a:gd name="T2" fmla="*/ 13 w 29"/>
                <a:gd name="T3" fmla="*/ 19 h 43"/>
                <a:gd name="T4" fmla="*/ 8 w 29"/>
                <a:gd name="T5" fmla="*/ 19 h 43"/>
                <a:gd name="T6" fmla="*/ 5 w 29"/>
                <a:gd name="T7" fmla="*/ 17 h 43"/>
                <a:gd name="T8" fmla="*/ 5 w 29"/>
                <a:gd name="T9" fmla="*/ 17 h 43"/>
                <a:gd name="T10" fmla="*/ 3 w 29"/>
                <a:gd name="T11" fmla="*/ 14 h 43"/>
                <a:gd name="T12" fmla="*/ 3 w 29"/>
                <a:gd name="T13" fmla="*/ 10 h 43"/>
                <a:gd name="T14" fmla="*/ 3 w 29"/>
                <a:gd name="T15" fmla="*/ 10 h 43"/>
                <a:gd name="T16" fmla="*/ 3 w 29"/>
                <a:gd name="T17" fmla="*/ 6 h 43"/>
                <a:gd name="T18" fmla="*/ 5 w 29"/>
                <a:gd name="T19" fmla="*/ 5 h 43"/>
                <a:gd name="T20" fmla="*/ 5 w 29"/>
                <a:gd name="T21" fmla="*/ 5 h 43"/>
                <a:gd name="T22" fmla="*/ 7 w 29"/>
                <a:gd name="T23" fmla="*/ 3 h 43"/>
                <a:gd name="T24" fmla="*/ 10 w 29"/>
                <a:gd name="T25" fmla="*/ 3 h 43"/>
                <a:gd name="T26" fmla="*/ 29 w 29"/>
                <a:gd name="T27" fmla="*/ 3 h 43"/>
                <a:gd name="T28" fmla="*/ 29 w 29"/>
                <a:gd name="T29" fmla="*/ 0 h 43"/>
                <a:gd name="T30" fmla="*/ 10 w 29"/>
                <a:gd name="T31" fmla="*/ 0 h 43"/>
                <a:gd name="T32" fmla="*/ 10 w 29"/>
                <a:gd name="T33" fmla="*/ 0 h 43"/>
                <a:gd name="T34" fmla="*/ 5 w 29"/>
                <a:gd name="T35" fmla="*/ 0 h 43"/>
                <a:gd name="T36" fmla="*/ 2 w 29"/>
                <a:gd name="T37" fmla="*/ 2 h 43"/>
                <a:gd name="T38" fmla="*/ 0 w 29"/>
                <a:gd name="T39" fmla="*/ 5 h 43"/>
                <a:gd name="T40" fmla="*/ 0 w 29"/>
                <a:gd name="T41" fmla="*/ 10 h 43"/>
                <a:gd name="T42" fmla="*/ 0 w 29"/>
                <a:gd name="T43" fmla="*/ 10 h 43"/>
                <a:gd name="T44" fmla="*/ 0 w 29"/>
                <a:gd name="T45" fmla="*/ 16 h 43"/>
                <a:gd name="T46" fmla="*/ 2 w 29"/>
                <a:gd name="T47" fmla="*/ 19 h 43"/>
                <a:gd name="T48" fmla="*/ 5 w 29"/>
                <a:gd name="T49" fmla="*/ 19 h 43"/>
                <a:gd name="T50" fmla="*/ 5 w 29"/>
                <a:gd name="T51" fmla="*/ 19 h 43"/>
                <a:gd name="T52" fmla="*/ 0 w 29"/>
                <a:gd name="T53" fmla="*/ 22 h 43"/>
                <a:gd name="T54" fmla="*/ 0 w 29"/>
                <a:gd name="T55" fmla="*/ 28 h 43"/>
                <a:gd name="T56" fmla="*/ 0 w 29"/>
                <a:gd name="T57" fmla="*/ 28 h 43"/>
                <a:gd name="T58" fmla="*/ 0 w 29"/>
                <a:gd name="T59" fmla="*/ 35 h 43"/>
                <a:gd name="T60" fmla="*/ 5 w 29"/>
                <a:gd name="T61" fmla="*/ 38 h 43"/>
                <a:gd name="T62" fmla="*/ 5 w 29"/>
                <a:gd name="T63" fmla="*/ 38 h 43"/>
                <a:gd name="T64" fmla="*/ 0 w 29"/>
                <a:gd name="T65" fmla="*/ 38 h 43"/>
                <a:gd name="T66" fmla="*/ 0 w 29"/>
                <a:gd name="T67" fmla="*/ 43 h 43"/>
                <a:gd name="T68" fmla="*/ 29 w 29"/>
                <a:gd name="T69" fmla="*/ 43 h 43"/>
                <a:gd name="T70" fmla="*/ 29 w 29"/>
                <a:gd name="T71" fmla="*/ 38 h 43"/>
                <a:gd name="T72" fmla="*/ 13 w 29"/>
                <a:gd name="T73" fmla="*/ 38 h 43"/>
                <a:gd name="T74" fmla="*/ 13 w 29"/>
                <a:gd name="T75" fmla="*/ 38 h 43"/>
                <a:gd name="T76" fmla="*/ 8 w 29"/>
                <a:gd name="T77" fmla="*/ 38 h 43"/>
                <a:gd name="T78" fmla="*/ 7 w 29"/>
                <a:gd name="T79" fmla="*/ 36 h 43"/>
                <a:gd name="T80" fmla="*/ 3 w 29"/>
                <a:gd name="T81" fmla="*/ 33 h 43"/>
                <a:gd name="T82" fmla="*/ 3 w 29"/>
                <a:gd name="T83" fmla="*/ 30 h 43"/>
                <a:gd name="T84" fmla="*/ 3 w 29"/>
                <a:gd name="T85" fmla="*/ 30 h 43"/>
                <a:gd name="T86" fmla="*/ 5 w 29"/>
                <a:gd name="T87" fmla="*/ 25 h 43"/>
                <a:gd name="T88" fmla="*/ 7 w 29"/>
                <a:gd name="T89" fmla="*/ 24 h 43"/>
                <a:gd name="T90" fmla="*/ 10 w 29"/>
                <a:gd name="T91" fmla="*/ 24 h 43"/>
                <a:gd name="T92" fmla="*/ 29 w 29"/>
                <a:gd name="T93" fmla="*/ 24 h 43"/>
                <a:gd name="T94" fmla="*/ 29 w 29"/>
                <a:gd name="T95" fmla="*/ 19 h 43"/>
                <a:gd name="T96" fmla="*/ 13 w 29"/>
                <a:gd name="T97" fmla="*/ 19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9" h="43">
                  <a:moveTo>
                    <a:pt x="13" y="19"/>
                  </a:moveTo>
                  <a:lnTo>
                    <a:pt x="13" y="19"/>
                  </a:lnTo>
                  <a:lnTo>
                    <a:pt x="8" y="19"/>
                  </a:lnTo>
                  <a:lnTo>
                    <a:pt x="5" y="17"/>
                  </a:lnTo>
                  <a:lnTo>
                    <a:pt x="5" y="17"/>
                  </a:lnTo>
                  <a:lnTo>
                    <a:pt x="3" y="14"/>
                  </a:lnTo>
                  <a:lnTo>
                    <a:pt x="3" y="10"/>
                  </a:lnTo>
                  <a:lnTo>
                    <a:pt x="3" y="10"/>
                  </a:lnTo>
                  <a:lnTo>
                    <a:pt x="3" y="6"/>
                  </a:lnTo>
                  <a:lnTo>
                    <a:pt x="5" y="5"/>
                  </a:lnTo>
                  <a:lnTo>
                    <a:pt x="5" y="5"/>
                  </a:lnTo>
                  <a:lnTo>
                    <a:pt x="7" y="3"/>
                  </a:lnTo>
                  <a:lnTo>
                    <a:pt x="10" y="3"/>
                  </a:lnTo>
                  <a:lnTo>
                    <a:pt x="29" y="3"/>
                  </a:lnTo>
                  <a:lnTo>
                    <a:pt x="29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5" y="0"/>
                  </a:lnTo>
                  <a:lnTo>
                    <a:pt x="2" y="2"/>
                  </a:lnTo>
                  <a:lnTo>
                    <a:pt x="0" y="5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2" y="19"/>
                  </a:lnTo>
                  <a:lnTo>
                    <a:pt x="5" y="19"/>
                  </a:lnTo>
                  <a:lnTo>
                    <a:pt x="5" y="19"/>
                  </a:lnTo>
                  <a:lnTo>
                    <a:pt x="0" y="22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35"/>
                  </a:lnTo>
                  <a:lnTo>
                    <a:pt x="5" y="38"/>
                  </a:lnTo>
                  <a:lnTo>
                    <a:pt x="5" y="38"/>
                  </a:lnTo>
                  <a:lnTo>
                    <a:pt x="0" y="38"/>
                  </a:lnTo>
                  <a:lnTo>
                    <a:pt x="0" y="43"/>
                  </a:lnTo>
                  <a:lnTo>
                    <a:pt x="29" y="43"/>
                  </a:lnTo>
                  <a:lnTo>
                    <a:pt x="29" y="38"/>
                  </a:lnTo>
                  <a:lnTo>
                    <a:pt x="13" y="38"/>
                  </a:lnTo>
                  <a:lnTo>
                    <a:pt x="13" y="38"/>
                  </a:lnTo>
                  <a:lnTo>
                    <a:pt x="8" y="38"/>
                  </a:lnTo>
                  <a:lnTo>
                    <a:pt x="7" y="36"/>
                  </a:lnTo>
                  <a:lnTo>
                    <a:pt x="3" y="33"/>
                  </a:lnTo>
                  <a:lnTo>
                    <a:pt x="3" y="30"/>
                  </a:lnTo>
                  <a:lnTo>
                    <a:pt x="3" y="30"/>
                  </a:lnTo>
                  <a:lnTo>
                    <a:pt x="5" y="25"/>
                  </a:lnTo>
                  <a:lnTo>
                    <a:pt x="7" y="24"/>
                  </a:lnTo>
                  <a:lnTo>
                    <a:pt x="10" y="24"/>
                  </a:lnTo>
                  <a:lnTo>
                    <a:pt x="29" y="24"/>
                  </a:lnTo>
                  <a:lnTo>
                    <a:pt x="29" y="19"/>
                  </a:lnTo>
                  <a:lnTo>
                    <a:pt x="13" y="19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9" name="Freeform 458">
              <a:extLst>
                <a:ext uri="{FF2B5EF4-FFF2-40B4-BE49-F238E27FC236}">
                  <a16:creationId xmlns:a16="http://schemas.microsoft.com/office/drawing/2014/main" id="{54502C7F-D71B-E84E-C0A9-68BB8AC5E89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383" y="3905"/>
              <a:ext cx="30" cy="25"/>
            </a:xfrm>
            <a:custGeom>
              <a:avLst/>
              <a:gdLst>
                <a:gd name="T0" fmla="*/ 27 w 30"/>
                <a:gd name="T1" fmla="*/ 1 h 25"/>
                <a:gd name="T2" fmla="*/ 27 w 30"/>
                <a:gd name="T3" fmla="*/ 1 h 25"/>
                <a:gd name="T4" fmla="*/ 22 w 30"/>
                <a:gd name="T5" fmla="*/ 0 h 25"/>
                <a:gd name="T6" fmla="*/ 14 w 30"/>
                <a:gd name="T7" fmla="*/ 0 h 25"/>
                <a:gd name="T8" fmla="*/ 14 w 30"/>
                <a:gd name="T9" fmla="*/ 0 h 25"/>
                <a:gd name="T10" fmla="*/ 7 w 30"/>
                <a:gd name="T11" fmla="*/ 0 h 25"/>
                <a:gd name="T12" fmla="*/ 2 w 30"/>
                <a:gd name="T13" fmla="*/ 1 h 25"/>
                <a:gd name="T14" fmla="*/ 2 w 30"/>
                <a:gd name="T15" fmla="*/ 1 h 25"/>
                <a:gd name="T16" fmla="*/ 0 w 30"/>
                <a:gd name="T17" fmla="*/ 4 h 25"/>
                <a:gd name="T18" fmla="*/ 0 w 30"/>
                <a:gd name="T19" fmla="*/ 12 h 25"/>
                <a:gd name="T20" fmla="*/ 0 w 30"/>
                <a:gd name="T21" fmla="*/ 12 h 25"/>
                <a:gd name="T22" fmla="*/ 0 w 30"/>
                <a:gd name="T23" fmla="*/ 18 h 25"/>
                <a:gd name="T24" fmla="*/ 2 w 30"/>
                <a:gd name="T25" fmla="*/ 22 h 25"/>
                <a:gd name="T26" fmla="*/ 2 w 30"/>
                <a:gd name="T27" fmla="*/ 22 h 25"/>
                <a:gd name="T28" fmla="*/ 7 w 30"/>
                <a:gd name="T29" fmla="*/ 23 h 25"/>
                <a:gd name="T30" fmla="*/ 14 w 30"/>
                <a:gd name="T31" fmla="*/ 25 h 25"/>
                <a:gd name="T32" fmla="*/ 14 w 30"/>
                <a:gd name="T33" fmla="*/ 25 h 25"/>
                <a:gd name="T34" fmla="*/ 22 w 30"/>
                <a:gd name="T35" fmla="*/ 23 h 25"/>
                <a:gd name="T36" fmla="*/ 27 w 30"/>
                <a:gd name="T37" fmla="*/ 22 h 25"/>
                <a:gd name="T38" fmla="*/ 27 w 30"/>
                <a:gd name="T39" fmla="*/ 22 h 25"/>
                <a:gd name="T40" fmla="*/ 29 w 30"/>
                <a:gd name="T41" fmla="*/ 18 h 25"/>
                <a:gd name="T42" fmla="*/ 30 w 30"/>
                <a:gd name="T43" fmla="*/ 12 h 25"/>
                <a:gd name="T44" fmla="*/ 30 w 30"/>
                <a:gd name="T45" fmla="*/ 12 h 25"/>
                <a:gd name="T46" fmla="*/ 29 w 30"/>
                <a:gd name="T47" fmla="*/ 4 h 25"/>
                <a:gd name="T48" fmla="*/ 27 w 30"/>
                <a:gd name="T49" fmla="*/ 1 h 25"/>
                <a:gd name="T50" fmla="*/ 27 w 30"/>
                <a:gd name="T51" fmla="*/ 1 h 25"/>
                <a:gd name="T52" fmla="*/ 14 w 30"/>
                <a:gd name="T53" fmla="*/ 3 h 25"/>
                <a:gd name="T54" fmla="*/ 14 w 30"/>
                <a:gd name="T55" fmla="*/ 3 h 25"/>
                <a:gd name="T56" fmla="*/ 21 w 30"/>
                <a:gd name="T57" fmla="*/ 3 h 25"/>
                <a:gd name="T58" fmla="*/ 24 w 30"/>
                <a:gd name="T59" fmla="*/ 4 h 25"/>
                <a:gd name="T60" fmla="*/ 24 w 30"/>
                <a:gd name="T61" fmla="*/ 4 h 25"/>
                <a:gd name="T62" fmla="*/ 25 w 30"/>
                <a:gd name="T63" fmla="*/ 7 h 25"/>
                <a:gd name="T64" fmla="*/ 25 w 30"/>
                <a:gd name="T65" fmla="*/ 12 h 25"/>
                <a:gd name="T66" fmla="*/ 25 w 30"/>
                <a:gd name="T67" fmla="*/ 12 h 25"/>
                <a:gd name="T68" fmla="*/ 25 w 30"/>
                <a:gd name="T69" fmla="*/ 17 h 25"/>
                <a:gd name="T70" fmla="*/ 24 w 30"/>
                <a:gd name="T71" fmla="*/ 18 h 25"/>
                <a:gd name="T72" fmla="*/ 24 w 30"/>
                <a:gd name="T73" fmla="*/ 18 h 25"/>
                <a:gd name="T74" fmla="*/ 21 w 30"/>
                <a:gd name="T75" fmla="*/ 20 h 25"/>
                <a:gd name="T76" fmla="*/ 14 w 30"/>
                <a:gd name="T77" fmla="*/ 20 h 25"/>
                <a:gd name="T78" fmla="*/ 14 w 30"/>
                <a:gd name="T79" fmla="*/ 20 h 25"/>
                <a:gd name="T80" fmla="*/ 8 w 30"/>
                <a:gd name="T81" fmla="*/ 20 h 25"/>
                <a:gd name="T82" fmla="*/ 5 w 30"/>
                <a:gd name="T83" fmla="*/ 18 h 25"/>
                <a:gd name="T84" fmla="*/ 5 w 30"/>
                <a:gd name="T85" fmla="*/ 18 h 25"/>
                <a:gd name="T86" fmla="*/ 3 w 30"/>
                <a:gd name="T87" fmla="*/ 17 h 25"/>
                <a:gd name="T88" fmla="*/ 3 w 30"/>
                <a:gd name="T89" fmla="*/ 12 h 25"/>
                <a:gd name="T90" fmla="*/ 3 w 30"/>
                <a:gd name="T91" fmla="*/ 12 h 25"/>
                <a:gd name="T92" fmla="*/ 3 w 30"/>
                <a:gd name="T93" fmla="*/ 7 h 25"/>
                <a:gd name="T94" fmla="*/ 5 w 30"/>
                <a:gd name="T95" fmla="*/ 4 h 25"/>
                <a:gd name="T96" fmla="*/ 5 w 30"/>
                <a:gd name="T97" fmla="*/ 4 h 25"/>
                <a:gd name="T98" fmla="*/ 8 w 30"/>
                <a:gd name="T99" fmla="*/ 3 h 25"/>
                <a:gd name="T100" fmla="*/ 14 w 30"/>
                <a:gd name="T101" fmla="*/ 3 h 25"/>
                <a:gd name="T102" fmla="*/ 14 w 30"/>
                <a:gd name="T103" fmla="*/ 3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0" h="25">
                  <a:moveTo>
                    <a:pt x="27" y="1"/>
                  </a:moveTo>
                  <a:lnTo>
                    <a:pt x="27" y="1"/>
                  </a:lnTo>
                  <a:lnTo>
                    <a:pt x="22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7" y="0"/>
                  </a:lnTo>
                  <a:lnTo>
                    <a:pt x="2" y="1"/>
                  </a:lnTo>
                  <a:lnTo>
                    <a:pt x="2" y="1"/>
                  </a:lnTo>
                  <a:lnTo>
                    <a:pt x="0" y="4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8"/>
                  </a:lnTo>
                  <a:lnTo>
                    <a:pt x="2" y="22"/>
                  </a:lnTo>
                  <a:lnTo>
                    <a:pt x="2" y="22"/>
                  </a:lnTo>
                  <a:lnTo>
                    <a:pt x="7" y="23"/>
                  </a:lnTo>
                  <a:lnTo>
                    <a:pt x="14" y="25"/>
                  </a:lnTo>
                  <a:lnTo>
                    <a:pt x="14" y="25"/>
                  </a:lnTo>
                  <a:lnTo>
                    <a:pt x="22" y="23"/>
                  </a:lnTo>
                  <a:lnTo>
                    <a:pt x="27" y="22"/>
                  </a:lnTo>
                  <a:lnTo>
                    <a:pt x="27" y="22"/>
                  </a:lnTo>
                  <a:lnTo>
                    <a:pt x="29" y="18"/>
                  </a:lnTo>
                  <a:lnTo>
                    <a:pt x="30" y="12"/>
                  </a:lnTo>
                  <a:lnTo>
                    <a:pt x="30" y="12"/>
                  </a:lnTo>
                  <a:lnTo>
                    <a:pt x="29" y="4"/>
                  </a:lnTo>
                  <a:lnTo>
                    <a:pt x="27" y="1"/>
                  </a:lnTo>
                  <a:lnTo>
                    <a:pt x="27" y="1"/>
                  </a:lnTo>
                  <a:close/>
                  <a:moveTo>
                    <a:pt x="14" y="3"/>
                  </a:moveTo>
                  <a:lnTo>
                    <a:pt x="14" y="3"/>
                  </a:lnTo>
                  <a:lnTo>
                    <a:pt x="21" y="3"/>
                  </a:lnTo>
                  <a:lnTo>
                    <a:pt x="24" y="4"/>
                  </a:lnTo>
                  <a:lnTo>
                    <a:pt x="24" y="4"/>
                  </a:lnTo>
                  <a:lnTo>
                    <a:pt x="25" y="7"/>
                  </a:lnTo>
                  <a:lnTo>
                    <a:pt x="25" y="12"/>
                  </a:lnTo>
                  <a:lnTo>
                    <a:pt x="25" y="12"/>
                  </a:lnTo>
                  <a:lnTo>
                    <a:pt x="25" y="17"/>
                  </a:lnTo>
                  <a:lnTo>
                    <a:pt x="24" y="18"/>
                  </a:lnTo>
                  <a:lnTo>
                    <a:pt x="24" y="18"/>
                  </a:lnTo>
                  <a:lnTo>
                    <a:pt x="21" y="20"/>
                  </a:lnTo>
                  <a:lnTo>
                    <a:pt x="14" y="20"/>
                  </a:lnTo>
                  <a:lnTo>
                    <a:pt x="14" y="20"/>
                  </a:lnTo>
                  <a:lnTo>
                    <a:pt x="8" y="20"/>
                  </a:lnTo>
                  <a:lnTo>
                    <a:pt x="5" y="18"/>
                  </a:lnTo>
                  <a:lnTo>
                    <a:pt x="5" y="18"/>
                  </a:lnTo>
                  <a:lnTo>
                    <a:pt x="3" y="17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3" y="7"/>
                  </a:lnTo>
                  <a:lnTo>
                    <a:pt x="5" y="4"/>
                  </a:lnTo>
                  <a:lnTo>
                    <a:pt x="5" y="4"/>
                  </a:lnTo>
                  <a:lnTo>
                    <a:pt x="8" y="3"/>
                  </a:lnTo>
                  <a:lnTo>
                    <a:pt x="14" y="3"/>
                  </a:lnTo>
                  <a:lnTo>
                    <a:pt x="14" y="3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0" name="Freeform 459">
              <a:extLst>
                <a:ext uri="{FF2B5EF4-FFF2-40B4-BE49-F238E27FC236}">
                  <a16:creationId xmlns:a16="http://schemas.microsoft.com/office/drawing/2014/main" id="{CEF1FC6E-6DDA-43E8-93E5-609327F021C8}"/>
                </a:ext>
              </a:extLst>
            </p:cNvPr>
            <p:cNvSpPr>
              <a:spLocks/>
            </p:cNvSpPr>
            <p:nvPr/>
          </p:nvSpPr>
          <p:spPr bwMode="auto">
            <a:xfrm>
              <a:off x="5383" y="3934"/>
              <a:ext cx="30" cy="26"/>
            </a:xfrm>
            <a:custGeom>
              <a:avLst/>
              <a:gdLst>
                <a:gd name="T0" fmla="*/ 3 w 30"/>
                <a:gd name="T1" fmla="*/ 7 h 26"/>
                <a:gd name="T2" fmla="*/ 3 w 30"/>
                <a:gd name="T3" fmla="*/ 7 h 26"/>
                <a:gd name="T4" fmla="*/ 7 w 30"/>
                <a:gd name="T5" fmla="*/ 5 h 26"/>
                <a:gd name="T6" fmla="*/ 10 w 30"/>
                <a:gd name="T7" fmla="*/ 5 h 26"/>
                <a:gd name="T8" fmla="*/ 10 w 30"/>
                <a:gd name="T9" fmla="*/ 5 h 26"/>
                <a:gd name="T10" fmla="*/ 10 w 30"/>
                <a:gd name="T11" fmla="*/ 2 h 26"/>
                <a:gd name="T12" fmla="*/ 10 w 30"/>
                <a:gd name="T13" fmla="*/ 2 h 26"/>
                <a:gd name="T14" fmla="*/ 5 w 30"/>
                <a:gd name="T15" fmla="*/ 2 h 26"/>
                <a:gd name="T16" fmla="*/ 2 w 30"/>
                <a:gd name="T17" fmla="*/ 4 h 26"/>
                <a:gd name="T18" fmla="*/ 2 w 30"/>
                <a:gd name="T19" fmla="*/ 4 h 26"/>
                <a:gd name="T20" fmla="*/ 0 w 30"/>
                <a:gd name="T21" fmla="*/ 7 h 26"/>
                <a:gd name="T22" fmla="*/ 0 w 30"/>
                <a:gd name="T23" fmla="*/ 13 h 26"/>
                <a:gd name="T24" fmla="*/ 0 w 30"/>
                <a:gd name="T25" fmla="*/ 13 h 26"/>
                <a:gd name="T26" fmla="*/ 0 w 30"/>
                <a:gd name="T27" fmla="*/ 19 h 26"/>
                <a:gd name="T28" fmla="*/ 3 w 30"/>
                <a:gd name="T29" fmla="*/ 24 h 26"/>
                <a:gd name="T30" fmla="*/ 3 w 30"/>
                <a:gd name="T31" fmla="*/ 24 h 26"/>
                <a:gd name="T32" fmla="*/ 7 w 30"/>
                <a:gd name="T33" fmla="*/ 26 h 26"/>
                <a:gd name="T34" fmla="*/ 14 w 30"/>
                <a:gd name="T35" fmla="*/ 26 h 26"/>
                <a:gd name="T36" fmla="*/ 14 w 30"/>
                <a:gd name="T37" fmla="*/ 26 h 26"/>
                <a:gd name="T38" fmla="*/ 22 w 30"/>
                <a:gd name="T39" fmla="*/ 26 h 26"/>
                <a:gd name="T40" fmla="*/ 27 w 30"/>
                <a:gd name="T41" fmla="*/ 24 h 26"/>
                <a:gd name="T42" fmla="*/ 27 w 30"/>
                <a:gd name="T43" fmla="*/ 24 h 26"/>
                <a:gd name="T44" fmla="*/ 29 w 30"/>
                <a:gd name="T45" fmla="*/ 19 h 26"/>
                <a:gd name="T46" fmla="*/ 30 w 30"/>
                <a:gd name="T47" fmla="*/ 13 h 26"/>
                <a:gd name="T48" fmla="*/ 30 w 30"/>
                <a:gd name="T49" fmla="*/ 13 h 26"/>
                <a:gd name="T50" fmla="*/ 29 w 30"/>
                <a:gd name="T51" fmla="*/ 7 h 26"/>
                <a:gd name="T52" fmla="*/ 27 w 30"/>
                <a:gd name="T53" fmla="*/ 4 h 26"/>
                <a:gd name="T54" fmla="*/ 24 w 30"/>
                <a:gd name="T55" fmla="*/ 2 h 26"/>
                <a:gd name="T56" fmla="*/ 21 w 30"/>
                <a:gd name="T57" fmla="*/ 0 h 26"/>
                <a:gd name="T58" fmla="*/ 19 w 30"/>
                <a:gd name="T59" fmla="*/ 0 h 26"/>
                <a:gd name="T60" fmla="*/ 19 w 30"/>
                <a:gd name="T61" fmla="*/ 5 h 26"/>
                <a:gd name="T62" fmla="*/ 19 w 30"/>
                <a:gd name="T63" fmla="*/ 5 h 26"/>
                <a:gd name="T64" fmla="*/ 22 w 30"/>
                <a:gd name="T65" fmla="*/ 5 h 26"/>
                <a:gd name="T66" fmla="*/ 25 w 30"/>
                <a:gd name="T67" fmla="*/ 7 h 26"/>
                <a:gd name="T68" fmla="*/ 25 w 30"/>
                <a:gd name="T69" fmla="*/ 7 h 26"/>
                <a:gd name="T70" fmla="*/ 25 w 30"/>
                <a:gd name="T71" fmla="*/ 8 h 26"/>
                <a:gd name="T72" fmla="*/ 25 w 30"/>
                <a:gd name="T73" fmla="*/ 13 h 26"/>
                <a:gd name="T74" fmla="*/ 25 w 30"/>
                <a:gd name="T75" fmla="*/ 13 h 26"/>
                <a:gd name="T76" fmla="*/ 25 w 30"/>
                <a:gd name="T77" fmla="*/ 18 h 26"/>
                <a:gd name="T78" fmla="*/ 24 w 30"/>
                <a:gd name="T79" fmla="*/ 19 h 26"/>
                <a:gd name="T80" fmla="*/ 24 w 30"/>
                <a:gd name="T81" fmla="*/ 19 h 26"/>
                <a:gd name="T82" fmla="*/ 21 w 30"/>
                <a:gd name="T83" fmla="*/ 21 h 26"/>
                <a:gd name="T84" fmla="*/ 14 w 30"/>
                <a:gd name="T85" fmla="*/ 21 h 26"/>
                <a:gd name="T86" fmla="*/ 14 w 30"/>
                <a:gd name="T87" fmla="*/ 21 h 26"/>
                <a:gd name="T88" fmla="*/ 8 w 30"/>
                <a:gd name="T89" fmla="*/ 21 h 26"/>
                <a:gd name="T90" fmla="*/ 5 w 30"/>
                <a:gd name="T91" fmla="*/ 21 h 26"/>
                <a:gd name="T92" fmla="*/ 5 w 30"/>
                <a:gd name="T93" fmla="*/ 21 h 26"/>
                <a:gd name="T94" fmla="*/ 3 w 30"/>
                <a:gd name="T95" fmla="*/ 18 h 26"/>
                <a:gd name="T96" fmla="*/ 3 w 30"/>
                <a:gd name="T97" fmla="*/ 15 h 26"/>
                <a:gd name="T98" fmla="*/ 3 w 30"/>
                <a:gd name="T99" fmla="*/ 15 h 26"/>
                <a:gd name="T100" fmla="*/ 3 w 30"/>
                <a:gd name="T101" fmla="*/ 7 h 26"/>
                <a:gd name="T102" fmla="*/ 3 w 30"/>
                <a:gd name="T103" fmla="*/ 7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0" h="26">
                  <a:moveTo>
                    <a:pt x="3" y="7"/>
                  </a:moveTo>
                  <a:lnTo>
                    <a:pt x="3" y="7"/>
                  </a:lnTo>
                  <a:lnTo>
                    <a:pt x="7" y="5"/>
                  </a:lnTo>
                  <a:lnTo>
                    <a:pt x="10" y="5"/>
                  </a:lnTo>
                  <a:lnTo>
                    <a:pt x="10" y="5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5" y="2"/>
                  </a:lnTo>
                  <a:lnTo>
                    <a:pt x="2" y="4"/>
                  </a:lnTo>
                  <a:lnTo>
                    <a:pt x="2" y="4"/>
                  </a:lnTo>
                  <a:lnTo>
                    <a:pt x="0" y="7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9"/>
                  </a:lnTo>
                  <a:lnTo>
                    <a:pt x="3" y="24"/>
                  </a:lnTo>
                  <a:lnTo>
                    <a:pt x="3" y="24"/>
                  </a:lnTo>
                  <a:lnTo>
                    <a:pt x="7" y="26"/>
                  </a:lnTo>
                  <a:lnTo>
                    <a:pt x="14" y="26"/>
                  </a:lnTo>
                  <a:lnTo>
                    <a:pt x="14" y="26"/>
                  </a:lnTo>
                  <a:lnTo>
                    <a:pt x="22" y="26"/>
                  </a:lnTo>
                  <a:lnTo>
                    <a:pt x="27" y="24"/>
                  </a:lnTo>
                  <a:lnTo>
                    <a:pt x="27" y="24"/>
                  </a:lnTo>
                  <a:lnTo>
                    <a:pt x="29" y="19"/>
                  </a:lnTo>
                  <a:lnTo>
                    <a:pt x="30" y="13"/>
                  </a:lnTo>
                  <a:lnTo>
                    <a:pt x="30" y="13"/>
                  </a:lnTo>
                  <a:lnTo>
                    <a:pt x="29" y="7"/>
                  </a:lnTo>
                  <a:lnTo>
                    <a:pt x="27" y="4"/>
                  </a:lnTo>
                  <a:lnTo>
                    <a:pt x="24" y="2"/>
                  </a:lnTo>
                  <a:lnTo>
                    <a:pt x="21" y="0"/>
                  </a:lnTo>
                  <a:lnTo>
                    <a:pt x="19" y="0"/>
                  </a:lnTo>
                  <a:lnTo>
                    <a:pt x="19" y="5"/>
                  </a:lnTo>
                  <a:lnTo>
                    <a:pt x="19" y="5"/>
                  </a:lnTo>
                  <a:lnTo>
                    <a:pt x="22" y="5"/>
                  </a:lnTo>
                  <a:lnTo>
                    <a:pt x="25" y="7"/>
                  </a:lnTo>
                  <a:lnTo>
                    <a:pt x="25" y="7"/>
                  </a:lnTo>
                  <a:lnTo>
                    <a:pt x="25" y="8"/>
                  </a:lnTo>
                  <a:lnTo>
                    <a:pt x="25" y="13"/>
                  </a:lnTo>
                  <a:lnTo>
                    <a:pt x="25" y="13"/>
                  </a:lnTo>
                  <a:lnTo>
                    <a:pt x="25" y="18"/>
                  </a:lnTo>
                  <a:lnTo>
                    <a:pt x="24" y="19"/>
                  </a:lnTo>
                  <a:lnTo>
                    <a:pt x="24" y="19"/>
                  </a:lnTo>
                  <a:lnTo>
                    <a:pt x="21" y="21"/>
                  </a:lnTo>
                  <a:lnTo>
                    <a:pt x="14" y="21"/>
                  </a:lnTo>
                  <a:lnTo>
                    <a:pt x="14" y="21"/>
                  </a:lnTo>
                  <a:lnTo>
                    <a:pt x="8" y="21"/>
                  </a:lnTo>
                  <a:lnTo>
                    <a:pt x="5" y="21"/>
                  </a:lnTo>
                  <a:lnTo>
                    <a:pt x="5" y="21"/>
                  </a:lnTo>
                  <a:lnTo>
                    <a:pt x="3" y="18"/>
                  </a:lnTo>
                  <a:lnTo>
                    <a:pt x="3" y="15"/>
                  </a:lnTo>
                  <a:lnTo>
                    <a:pt x="3" y="15"/>
                  </a:lnTo>
                  <a:lnTo>
                    <a:pt x="3" y="7"/>
                  </a:lnTo>
                  <a:lnTo>
                    <a:pt x="3" y="7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1" name="Rectangle 460">
              <a:extLst>
                <a:ext uri="{FF2B5EF4-FFF2-40B4-BE49-F238E27FC236}">
                  <a16:creationId xmlns:a16="http://schemas.microsoft.com/office/drawing/2014/main" id="{E8F4257A-8F02-8CAA-EAAE-FE2D94DABA7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07" y="3967"/>
              <a:ext cx="5" cy="4"/>
            </a:xfrm>
            <a:prstGeom prst="rect">
              <a:avLst/>
            </a:pr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2" name="Freeform 461">
              <a:extLst>
                <a:ext uri="{FF2B5EF4-FFF2-40B4-BE49-F238E27FC236}">
                  <a16:creationId xmlns:a16="http://schemas.microsoft.com/office/drawing/2014/main" id="{75EE55BB-3A31-3941-D84D-6BCDD7E03D05}"/>
                </a:ext>
              </a:extLst>
            </p:cNvPr>
            <p:cNvSpPr>
              <a:spLocks/>
            </p:cNvSpPr>
            <p:nvPr/>
          </p:nvSpPr>
          <p:spPr bwMode="auto">
            <a:xfrm>
              <a:off x="5383" y="3977"/>
              <a:ext cx="30" cy="25"/>
            </a:xfrm>
            <a:custGeom>
              <a:avLst/>
              <a:gdLst>
                <a:gd name="T0" fmla="*/ 13 w 30"/>
                <a:gd name="T1" fmla="*/ 16 h 25"/>
                <a:gd name="T2" fmla="*/ 8 w 30"/>
                <a:gd name="T3" fmla="*/ 20 h 25"/>
                <a:gd name="T4" fmla="*/ 5 w 30"/>
                <a:gd name="T5" fmla="*/ 20 h 25"/>
                <a:gd name="T6" fmla="*/ 3 w 30"/>
                <a:gd name="T7" fmla="*/ 19 h 25"/>
                <a:gd name="T8" fmla="*/ 3 w 30"/>
                <a:gd name="T9" fmla="*/ 14 h 25"/>
                <a:gd name="T10" fmla="*/ 3 w 30"/>
                <a:gd name="T11" fmla="*/ 6 h 25"/>
                <a:gd name="T12" fmla="*/ 8 w 30"/>
                <a:gd name="T13" fmla="*/ 6 h 25"/>
                <a:gd name="T14" fmla="*/ 7 w 30"/>
                <a:gd name="T15" fmla="*/ 1 h 25"/>
                <a:gd name="T16" fmla="*/ 3 w 30"/>
                <a:gd name="T17" fmla="*/ 3 h 25"/>
                <a:gd name="T18" fmla="*/ 0 w 30"/>
                <a:gd name="T19" fmla="*/ 8 h 25"/>
                <a:gd name="T20" fmla="*/ 0 w 30"/>
                <a:gd name="T21" fmla="*/ 13 h 25"/>
                <a:gd name="T22" fmla="*/ 2 w 30"/>
                <a:gd name="T23" fmla="*/ 24 h 25"/>
                <a:gd name="T24" fmla="*/ 3 w 30"/>
                <a:gd name="T25" fmla="*/ 25 h 25"/>
                <a:gd name="T26" fmla="*/ 8 w 30"/>
                <a:gd name="T27" fmla="*/ 25 h 25"/>
                <a:gd name="T28" fmla="*/ 14 w 30"/>
                <a:gd name="T29" fmla="*/ 22 h 25"/>
                <a:gd name="T30" fmla="*/ 16 w 30"/>
                <a:gd name="T31" fmla="*/ 17 h 25"/>
                <a:gd name="T32" fmla="*/ 16 w 30"/>
                <a:gd name="T33" fmla="*/ 9 h 25"/>
                <a:gd name="T34" fmla="*/ 21 w 30"/>
                <a:gd name="T35" fmla="*/ 5 h 25"/>
                <a:gd name="T36" fmla="*/ 24 w 30"/>
                <a:gd name="T37" fmla="*/ 5 h 25"/>
                <a:gd name="T38" fmla="*/ 25 w 30"/>
                <a:gd name="T39" fmla="*/ 6 h 25"/>
                <a:gd name="T40" fmla="*/ 25 w 30"/>
                <a:gd name="T41" fmla="*/ 14 h 25"/>
                <a:gd name="T42" fmla="*/ 25 w 30"/>
                <a:gd name="T43" fmla="*/ 19 h 25"/>
                <a:gd name="T44" fmla="*/ 22 w 30"/>
                <a:gd name="T45" fmla="*/ 22 h 25"/>
                <a:gd name="T46" fmla="*/ 19 w 30"/>
                <a:gd name="T47" fmla="*/ 25 h 25"/>
                <a:gd name="T48" fmla="*/ 22 w 30"/>
                <a:gd name="T49" fmla="*/ 25 h 25"/>
                <a:gd name="T50" fmla="*/ 29 w 30"/>
                <a:gd name="T51" fmla="*/ 24 h 25"/>
                <a:gd name="T52" fmla="*/ 30 w 30"/>
                <a:gd name="T53" fmla="*/ 19 h 25"/>
                <a:gd name="T54" fmla="*/ 30 w 30"/>
                <a:gd name="T55" fmla="*/ 13 h 25"/>
                <a:gd name="T56" fmla="*/ 29 w 30"/>
                <a:gd name="T57" fmla="*/ 3 h 25"/>
                <a:gd name="T58" fmla="*/ 25 w 30"/>
                <a:gd name="T59" fmla="*/ 1 h 25"/>
                <a:gd name="T60" fmla="*/ 21 w 30"/>
                <a:gd name="T61" fmla="*/ 0 h 25"/>
                <a:gd name="T62" fmla="*/ 14 w 30"/>
                <a:gd name="T63" fmla="*/ 3 h 25"/>
                <a:gd name="T64" fmla="*/ 13 w 30"/>
                <a:gd name="T65" fmla="*/ 9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0" h="25">
                  <a:moveTo>
                    <a:pt x="13" y="16"/>
                  </a:moveTo>
                  <a:lnTo>
                    <a:pt x="13" y="16"/>
                  </a:lnTo>
                  <a:lnTo>
                    <a:pt x="11" y="20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5" y="20"/>
                  </a:lnTo>
                  <a:lnTo>
                    <a:pt x="3" y="19"/>
                  </a:lnTo>
                  <a:lnTo>
                    <a:pt x="3" y="19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6"/>
                  </a:lnTo>
                  <a:lnTo>
                    <a:pt x="3" y="6"/>
                  </a:lnTo>
                  <a:lnTo>
                    <a:pt x="5" y="6"/>
                  </a:lnTo>
                  <a:lnTo>
                    <a:pt x="8" y="6"/>
                  </a:lnTo>
                  <a:lnTo>
                    <a:pt x="8" y="1"/>
                  </a:lnTo>
                  <a:lnTo>
                    <a:pt x="7" y="1"/>
                  </a:lnTo>
                  <a:lnTo>
                    <a:pt x="7" y="1"/>
                  </a:lnTo>
                  <a:lnTo>
                    <a:pt x="3" y="3"/>
                  </a:lnTo>
                  <a:lnTo>
                    <a:pt x="2" y="5"/>
                  </a:lnTo>
                  <a:lnTo>
                    <a:pt x="0" y="8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9"/>
                  </a:lnTo>
                  <a:lnTo>
                    <a:pt x="2" y="24"/>
                  </a:lnTo>
                  <a:lnTo>
                    <a:pt x="2" y="24"/>
                  </a:lnTo>
                  <a:lnTo>
                    <a:pt x="3" y="25"/>
                  </a:lnTo>
                  <a:lnTo>
                    <a:pt x="8" y="25"/>
                  </a:lnTo>
                  <a:lnTo>
                    <a:pt x="8" y="25"/>
                  </a:lnTo>
                  <a:lnTo>
                    <a:pt x="11" y="25"/>
                  </a:lnTo>
                  <a:lnTo>
                    <a:pt x="14" y="22"/>
                  </a:lnTo>
                  <a:lnTo>
                    <a:pt x="14" y="22"/>
                  </a:lnTo>
                  <a:lnTo>
                    <a:pt x="16" y="17"/>
                  </a:lnTo>
                  <a:lnTo>
                    <a:pt x="16" y="9"/>
                  </a:lnTo>
                  <a:lnTo>
                    <a:pt x="16" y="9"/>
                  </a:lnTo>
                  <a:lnTo>
                    <a:pt x="18" y="6"/>
                  </a:lnTo>
                  <a:lnTo>
                    <a:pt x="21" y="5"/>
                  </a:lnTo>
                  <a:lnTo>
                    <a:pt x="21" y="5"/>
                  </a:lnTo>
                  <a:lnTo>
                    <a:pt x="24" y="5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5" y="14"/>
                  </a:lnTo>
                  <a:lnTo>
                    <a:pt x="25" y="14"/>
                  </a:lnTo>
                  <a:lnTo>
                    <a:pt x="25" y="19"/>
                  </a:lnTo>
                  <a:lnTo>
                    <a:pt x="25" y="19"/>
                  </a:lnTo>
                  <a:lnTo>
                    <a:pt x="24" y="20"/>
                  </a:lnTo>
                  <a:lnTo>
                    <a:pt x="22" y="22"/>
                  </a:lnTo>
                  <a:lnTo>
                    <a:pt x="19" y="22"/>
                  </a:lnTo>
                  <a:lnTo>
                    <a:pt x="19" y="25"/>
                  </a:lnTo>
                  <a:lnTo>
                    <a:pt x="22" y="25"/>
                  </a:lnTo>
                  <a:lnTo>
                    <a:pt x="22" y="25"/>
                  </a:lnTo>
                  <a:lnTo>
                    <a:pt x="25" y="25"/>
                  </a:lnTo>
                  <a:lnTo>
                    <a:pt x="29" y="24"/>
                  </a:lnTo>
                  <a:lnTo>
                    <a:pt x="29" y="24"/>
                  </a:lnTo>
                  <a:lnTo>
                    <a:pt x="30" y="19"/>
                  </a:lnTo>
                  <a:lnTo>
                    <a:pt x="30" y="13"/>
                  </a:lnTo>
                  <a:lnTo>
                    <a:pt x="30" y="13"/>
                  </a:lnTo>
                  <a:lnTo>
                    <a:pt x="30" y="6"/>
                  </a:lnTo>
                  <a:lnTo>
                    <a:pt x="29" y="3"/>
                  </a:lnTo>
                  <a:lnTo>
                    <a:pt x="29" y="3"/>
                  </a:lnTo>
                  <a:lnTo>
                    <a:pt x="25" y="1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18" y="1"/>
                  </a:lnTo>
                  <a:lnTo>
                    <a:pt x="14" y="3"/>
                  </a:lnTo>
                  <a:lnTo>
                    <a:pt x="13" y="5"/>
                  </a:lnTo>
                  <a:lnTo>
                    <a:pt x="13" y="9"/>
                  </a:lnTo>
                  <a:lnTo>
                    <a:pt x="13" y="16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3" name="Rectangle 462">
              <a:extLst>
                <a:ext uri="{FF2B5EF4-FFF2-40B4-BE49-F238E27FC236}">
                  <a16:creationId xmlns:a16="http://schemas.microsoft.com/office/drawing/2014/main" id="{34FC2187-69F9-2230-1E7D-421EFE0ED4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71" y="4008"/>
              <a:ext cx="4" cy="5"/>
            </a:xfrm>
            <a:prstGeom prst="rect">
              <a:avLst/>
            </a:pr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4" name="Freeform 463">
              <a:extLst>
                <a:ext uri="{FF2B5EF4-FFF2-40B4-BE49-F238E27FC236}">
                  <a16:creationId xmlns:a16="http://schemas.microsoft.com/office/drawing/2014/main" id="{91D542FF-55CD-02FA-266F-2B178B739F64}"/>
                </a:ext>
              </a:extLst>
            </p:cNvPr>
            <p:cNvSpPr>
              <a:spLocks/>
            </p:cNvSpPr>
            <p:nvPr/>
          </p:nvSpPr>
          <p:spPr bwMode="auto">
            <a:xfrm>
              <a:off x="5383" y="4019"/>
              <a:ext cx="30" cy="26"/>
            </a:xfrm>
            <a:custGeom>
              <a:avLst/>
              <a:gdLst>
                <a:gd name="T0" fmla="*/ 3 w 30"/>
                <a:gd name="T1" fmla="*/ 7 h 26"/>
                <a:gd name="T2" fmla="*/ 8 w 30"/>
                <a:gd name="T3" fmla="*/ 5 h 26"/>
                <a:gd name="T4" fmla="*/ 7 w 30"/>
                <a:gd name="T5" fmla="*/ 2 h 26"/>
                <a:gd name="T6" fmla="*/ 3 w 30"/>
                <a:gd name="T7" fmla="*/ 2 h 26"/>
                <a:gd name="T8" fmla="*/ 0 w 30"/>
                <a:gd name="T9" fmla="*/ 8 h 26"/>
                <a:gd name="T10" fmla="*/ 0 w 30"/>
                <a:gd name="T11" fmla="*/ 13 h 26"/>
                <a:gd name="T12" fmla="*/ 2 w 30"/>
                <a:gd name="T13" fmla="*/ 22 h 26"/>
                <a:gd name="T14" fmla="*/ 3 w 30"/>
                <a:gd name="T15" fmla="*/ 24 h 26"/>
                <a:gd name="T16" fmla="*/ 8 w 30"/>
                <a:gd name="T17" fmla="*/ 26 h 26"/>
                <a:gd name="T18" fmla="*/ 14 w 30"/>
                <a:gd name="T19" fmla="*/ 22 h 26"/>
                <a:gd name="T20" fmla="*/ 16 w 30"/>
                <a:gd name="T21" fmla="*/ 18 h 26"/>
                <a:gd name="T22" fmla="*/ 16 w 30"/>
                <a:gd name="T23" fmla="*/ 10 h 26"/>
                <a:gd name="T24" fmla="*/ 21 w 30"/>
                <a:gd name="T25" fmla="*/ 5 h 26"/>
                <a:gd name="T26" fmla="*/ 24 w 30"/>
                <a:gd name="T27" fmla="*/ 5 h 26"/>
                <a:gd name="T28" fmla="*/ 25 w 30"/>
                <a:gd name="T29" fmla="*/ 7 h 26"/>
                <a:gd name="T30" fmla="*/ 25 w 30"/>
                <a:gd name="T31" fmla="*/ 15 h 26"/>
                <a:gd name="T32" fmla="*/ 25 w 30"/>
                <a:gd name="T33" fmla="*/ 19 h 26"/>
                <a:gd name="T34" fmla="*/ 19 w 30"/>
                <a:gd name="T35" fmla="*/ 21 h 26"/>
                <a:gd name="T36" fmla="*/ 22 w 30"/>
                <a:gd name="T37" fmla="*/ 26 h 26"/>
                <a:gd name="T38" fmla="*/ 25 w 30"/>
                <a:gd name="T39" fmla="*/ 24 h 26"/>
                <a:gd name="T40" fmla="*/ 29 w 30"/>
                <a:gd name="T41" fmla="*/ 22 h 26"/>
                <a:gd name="T42" fmla="*/ 30 w 30"/>
                <a:gd name="T43" fmla="*/ 13 h 26"/>
                <a:gd name="T44" fmla="*/ 30 w 30"/>
                <a:gd name="T45" fmla="*/ 7 h 26"/>
                <a:gd name="T46" fmla="*/ 29 w 30"/>
                <a:gd name="T47" fmla="*/ 4 h 26"/>
                <a:gd name="T48" fmla="*/ 21 w 30"/>
                <a:gd name="T49" fmla="*/ 0 h 26"/>
                <a:gd name="T50" fmla="*/ 18 w 30"/>
                <a:gd name="T51" fmla="*/ 0 h 26"/>
                <a:gd name="T52" fmla="*/ 13 w 30"/>
                <a:gd name="T53" fmla="*/ 5 h 26"/>
                <a:gd name="T54" fmla="*/ 13 w 30"/>
                <a:gd name="T55" fmla="*/ 16 h 26"/>
                <a:gd name="T56" fmla="*/ 11 w 30"/>
                <a:gd name="T57" fmla="*/ 19 h 26"/>
                <a:gd name="T58" fmla="*/ 8 w 30"/>
                <a:gd name="T59" fmla="*/ 21 h 26"/>
                <a:gd name="T60" fmla="*/ 3 w 30"/>
                <a:gd name="T61" fmla="*/ 19 h 26"/>
                <a:gd name="T62" fmla="*/ 3 w 30"/>
                <a:gd name="T63" fmla="*/ 13 h 26"/>
                <a:gd name="T64" fmla="*/ 3 w 30"/>
                <a:gd name="T65" fmla="*/ 7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0" h="26">
                  <a:moveTo>
                    <a:pt x="3" y="7"/>
                  </a:moveTo>
                  <a:lnTo>
                    <a:pt x="3" y="7"/>
                  </a:lnTo>
                  <a:lnTo>
                    <a:pt x="5" y="7"/>
                  </a:lnTo>
                  <a:lnTo>
                    <a:pt x="8" y="5"/>
                  </a:lnTo>
                  <a:lnTo>
                    <a:pt x="8" y="2"/>
                  </a:lnTo>
                  <a:lnTo>
                    <a:pt x="7" y="2"/>
                  </a:lnTo>
                  <a:lnTo>
                    <a:pt x="7" y="2"/>
                  </a:lnTo>
                  <a:lnTo>
                    <a:pt x="3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9"/>
                  </a:lnTo>
                  <a:lnTo>
                    <a:pt x="2" y="22"/>
                  </a:lnTo>
                  <a:lnTo>
                    <a:pt x="2" y="22"/>
                  </a:lnTo>
                  <a:lnTo>
                    <a:pt x="3" y="24"/>
                  </a:lnTo>
                  <a:lnTo>
                    <a:pt x="8" y="26"/>
                  </a:lnTo>
                  <a:lnTo>
                    <a:pt x="8" y="26"/>
                  </a:lnTo>
                  <a:lnTo>
                    <a:pt x="11" y="24"/>
                  </a:lnTo>
                  <a:lnTo>
                    <a:pt x="14" y="22"/>
                  </a:lnTo>
                  <a:lnTo>
                    <a:pt x="14" y="22"/>
                  </a:lnTo>
                  <a:lnTo>
                    <a:pt x="16" y="18"/>
                  </a:lnTo>
                  <a:lnTo>
                    <a:pt x="16" y="10"/>
                  </a:lnTo>
                  <a:lnTo>
                    <a:pt x="16" y="10"/>
                  </a:lnTo>
                  <a:lnTo>
                    <a:pt x="18" y="7"/>
                  </a:lnTo>
                  <a:lnTo>
                    <a:pt x="21" y="5"/>
                  </a:lnTo>
                  <a:lnTo>
                    <a:pt x="21" y="5"/>
                  </a:lnTo>
                  <a:lnTo>
                    <a:pt x="24" y="5"/>
                  </a:lnTo>
                  <a:lnTo>
                    <a:pt x="25" y="7"/>
                  </a:lnTo>
                  <a:lnTo>
                    <a:pt x="25" y="7"/>
                  </a:lnTo>
                  <a:lnTo>
                    <a:pt x="25" y="15"/>
                  </a:lnTo>
                  <a:lnTo>
                    <a:pt x="25" y="15"/>
                  </a:lnTo>
                  <a:lnTo>
                    <a:pt x="25" y="19"/>
                  </a:lnTo>
                  <a:lnTo>
                    <a:pt x="25" y="19"/>
                  </a:lnTo>
                  <a:lnTo>
                    <a:pt x="22" y="21"/>
                  </a:lnTo>
                  <a:lnTo>
                    <a:pt x="19" y="21"/>
                  </a:lnTo>
                  <a:lnTo>
                    <a:pt x="19" y="26"/>
                  </a:lnTo>
                  <a:lnTo>
                    <a:pt x="22" y="26"/>
                  </a:lnTo>
                  <a:lnTo>
                    <a:pt x="22" y="26"/>
                  </a:lnTo>
                  <a:lnTo>
                    <a:pt x="25" y="24"/>
                  </a:lnTo>
                  <a:lnTo>
                    <a:pt x="29" y="22"/>
                  </a:lnTo>
                  <a:lnTo>
                    <a:pt x="29" y="22"/>
                  </a:lnTo>
                  <a:lnTo>
                    <a:pt x="30" y="19"/>
                  </a:lnTo>
                  <a:lnTo>
                    <a:pt x="30" y="13"/>
                  </a:lnTo>
                  <a:lnTo>
                    <a:pt x="30" y="13"/>
                  </a:lnTo>
                  <a:lnTo>
                    <a:pt x="30" y="7"/>
                  </a:lnTo>
                  <a:lnTo>
                    <a:pt x="29" y="4"/>
                  </a:lnTo>
                  <a:lnTo>
                    <a:pt x="29" y="4"/>
                  </a:lnTo>
                  <a:lnTo>
                    <a:pt x="25" y="2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18" y="0"/>
                  </a:lnTo>
                  <a:lnTo>
                    <a:pt x="14" y="2"/>
                  </a:lnTo>
                  <a:lnTo>
                    <a:pt x="13" y="5"/>
                  </a:lnTo>
                  <a:lnTo>
                    <a:pt x="13" y="8"/>
                  </a:lnTo>
                  <a:lnTo>
                    <a:pt x="13" y="16"/>
                  </a:lnTo>
                  <a:lnTo>
                    <a:pt x="13" y="16"/>
                  </a:lnTo>
                  <a:lnTo>
                    <a:pt x="11" y="19"/>
                  </a:lnTo>
                  <a:lnTo>
                    <a:pt x="8" y="21"/>
                  </a:lnTo>
                  <a:lnTo>
                    <a:pt x="8" y="21"/>
                  </a:lnTo>
                  <a:lnTo>
                    <a:pt x="3" y="19"/>
                  </a:lnTo>
                  <a:lnTo>
                    <a:pt x="3" y="19"/>
                  </a:lnTo>
                  <a:lnTo>
                    <a:pt x="3" y="13"/>
                  </a:lnTo>
                  <a:lnTo>
                    <a:pt x="3" y="13"/>
                  </a:lnTo>
                  <a:lnTo>
                    <a:pt x="3" y="7"/>
                  </a:lnTo>
                  <a:lnTo>
                    <a:pt x="3" y="7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5" name="Rectangle 464">
              <a:extLst>
                <a:ext uri="{FF2B5EF4-FFF2-40B4-BE49-F238E27FC236}">
                  <a16:creationId xmlns:a16="http://schemas.microsoft.com/office/drawing/2014/main" id="{06CE0350-C439-AA0A-A97A-EF5D7BA371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83" y="4008"/>
              <a:ext cx="29" cy="5"/>
            </a:xfrm>
            <a:prstGeom prst="rect">
              <a:avLst/>
            </a:pr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6" name="Freeform 465">
              <a:extLst>
                <a:ext uri="{FF2B5EF4-FFF2-40B4-BE49-F238E27FC236}">
                  <a16:creationId xmlns:a16="http://schemas.microsoft.com/office/drawing/2014/main" id="{5C5C3F0F-0475-4297-2349-476BDE4E58B0}"/>
                </a:ext>
              </a:extLst>
            </p:cNvPr>
            <p:cNvSpPr>
              <a:spLocks/>
            </p:cNvSpPr>
            <p:nvPr/>
          </p:nvSpPr>
          <p:spPr bwMode="auto">
            <a:xfrm>
              <a:off x="5383" y="4048"/>
              <a:ext cx="29" cy="20"/>
            </a:xfrm>
            <a:custGeom>
              <a:avLst/>
              <a:gdLst>
                <a:gd name="T0" fmla="*/ 3 w 29"/>
                <a:gd name="T1" fmla="*/ 15 h 20"/>
                <a:gd name="T2" fmla="*/ 3 w 29"/>
                <a:gd name="T3" fmla="*/ 15 h 20"/>
                <a:gd name="T4" fmla="*/ 0 w 29"/>
                <a:gd name="T5" fmla="*/ 15 h 20"/>
                <a:gd name="T6" fmla="*/ 0 w 29"/>
                <a:gd name="T7" fmla="*/ 20 h 20"/>
                <a:gd name="T8" fmla="*/ 29 w 29"/>
                <a:gd name="T9" fmla="*/ 20 h 20"/>
                <a:gd name="T10" fmla="*/ 29 w 29"/>
                <a:gd name="T11" fmla="*/ 15 h 20"/>
                <a:gd name="T12" fmla="*/ 11 w 29"/>
                <a:gd name="T13" fmla="*/ 15 h 20"/>
                <a:gd name="T14" fmla="*/ 11 w 29"/>
                <a:gd name="T15" fmla="*/ 15 h 20"/>
                <a:gd name="T16" fmla="*/ 8 w 29"/>
                <a:gd name="T17" fmla="*/ 15 h 20"/>
                <a:gd name="T18" fmla="*/ 5 w 29"/>
                <a:gd name="T19" fmla="*/ 14 h 20"/>
                <a:gd name="T20" fmla="*/ 3 w 29"/>
                <a:gd name="T21" fmla="*/ 11 h 20"/>
                <a:gd name="T22" fmla="*/ 3 w 29"/>
                <a:gd name="T23" fmla="*/ 8 h 20"/>
                <a:gd name="T24" fmla="*/ 3 w 29"/>
                <a:gd name="T25" fmla="*/ 8 h 20"/>
                <a:gd name="T26" fmla="*/ 3 w 29"/>
                <a:gd name="T27" fmla="*/ 4 h 20"/>
                <a:gd name="T28" fmla="*/ 7 w 29"/>
                <a:gd name="T29" fmla="*/ 3 h 20"/>
                <a:gd name="T30" fmla="*/ 7 w 29"/>
                <a:gd name="T31" fmla="*/ 3 h 20"/>
                <a:gd name="T32" fmla="*/ 10 w 29"/>
                <a:gd name="T33" fmla="*/ 4 h 20"/>
                <a:gd name="T34" fmla="*/ 10 w 29"/>
                <a:gd name="T35" fmla="*/ 4 h 20"/>
                <a:gd name="T36" fmla="*/ 10 w 29"/>
                <a:gd name="T37" fmla="*/ 0 h 20"/>
                <a:gd name="T38" fmla="*/ 8 w 29"/>
                <a:gd name="T39" fmla="*/ 0 h 20"/>
                <a:gd name="T40" fmla="*/ 8 w 29"/>
                <a:gd name="T41" fmla="*/ 0 h 20"/>
                <a:gd name="T42" fmla="*/ 3 w 29"/>
                <a:gd name="T43" fmla="*/ 0 h 20"/>
                <a:gd name="T44" fmla="*/ 2 w 29"/>
                <a:gd name="T45" fmla="*/ 1 h 20"/>
                <a:gd name="T46" fmla="*/ 0 w 29"/>
                <a:gd name="T47" fmla="*/ 4 h 20"/>
                <a:gd name="T48" fmla="*/ 0 w 29"/>
                <a:gd name="T49" fmla="*/ 8 h 20"/>
                <a:gd name="T50" fmla="*/ 0 w 29"/>
                <a:gd name="T51" fmla="*/ 8 h 20"/>
                <a:gd name="T52" fmla="*/ 0 w 29"/>
                <a:gd name="T53" fmla="*/ 12 h 20"/>
                <a:gd name="T54" fmla="*/ 3 w 29"/>
                <a:gd name="T55" fmla="*/ 15 h 20"/>
                <a:gd name="T56" fmla="*/ 3 w 29"/>
                <a:gd name="T57" fmla="*/ 1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9" h="20">
                  <a:moveTo>
                    <a:pt x="3" y="15"/>
                  </a:moveTo>
                  <a:lnTo>
                    <a:pt x="3" y="15"/>
                  </a:lnTo>
                  <a:lnTo>
                    <a:pt x="0" y="15"/>
                  </a:lnTo>
                  <a:lnTo>
                    <a:pt x="0" y="20"/>
                  </a:lnTo>
                  <a:lnTo>
                    <a:pt x="29" y="20"/>
                  </a:lnTo>
                  <a:lnTo>
                    <a:pt x="29" y="15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8" y="15"/>
                  </a:lnTo>
                  <a:lnTo>
                    <a:pt x="5" y="14"/>
                  </a:lnTo>
                  <a:lnTo>
                    <a:pt x="3" y="11"/>
                  </a:lnTo>
                  <a:lnTo>
                    <a:pt x="3" y="8"/>
                  </a:lnTo>
                  <a:lnTo>
                    <a:pt x="3" y="8"/>
                  </a:lnTo>
                  <a:lnTo>
                    <a:pt x="3" y="4"/>
                  </a:lnTo>
                  <a:lnTo>
                    <a:pt x="7" y="3"/>
                  </a:lnTo>
                  <a:lnTo>
                    <a:pt x="7" y="3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3" y="0"/>
                  </a:lnTo>
                  <a:lnTo>
                    <a:pt x="2" y="1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2"/>
                  </a:lnTo>
                  <a:lnTo>
                    <a:pt x="3" y="15"/>
                  </a:lnTo>
                  <a:lnTo>
                    <a:pt x="3" y="15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7" name="Freeform 466">
              <a:extLst>
                <a:ext uri="{FF2B5EF4-FFF2-40B4-BE49-F238E27FC236}">
                  <a16:creationId xmlns:a16="http://schemas.microsoft.com/office/drawing/2014/main" id="{3DBADFF8-153F-ACF6-47DD-3FD3FCFCDC8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383" y="4074"/>
              <a:ext cx="30" cy="27"/>
            </a:xfrm>
            <a:custGeom>
              <a:avLst/>
              <a:gdLst>
                <a:gd name="T0" fmla="*/ 0 w 30"/>
                <a:gd name="T1" fmla="*/ 15 h 27"/>
                <a:gd name="T2" fmla="*/ 0 w 30"/>
                <a:gd name="T3" fmla="*/ 15 h 27"/>
                <a:gd name="T4" fmla="*/ 0 w 30"/>
                <a:gd name="T5" fmla="*/ 21 h 27"/>
                <a:gd name="T6" fmla="*/ 3 w 30"/>
                <a:gd name="T7" fmla="*/ 24 h 27"/>
                <a:gd name="T8" fmla="*/ 3 w 30"/>
                <a:gd name="T9" fmla="*/ 24 h 27"/>
                <a:gd name="T10" fmla="*/ 7 w 30"/>
                <a:gd name="T11" fmla="*/ 27 h 27"/>
                <a:gd name="T12" fmla="*/ 14 w 30"/>
                <a:gd name="T13" fmla="*/ 27 h 27"/>
                <a:gd name="T14" fmla="*/ 14 w 30"/>
                <a:gd name="T15" fmla="*/ 27 h 27"/>
                <a:gd name="T16" fmla="*/ 22 w 30"/>
                <a:gd name="T17" fmla="*/ 27 h 27"/>
                <a:gd name="T18" fmla="*/ 27 w 30"/>
                <a:gd name="T19" fmla="*/ 24 h 27"/>
                <a:gd name="T20" fmla="*/ 27 w 30"/>
                <a:gd name="T21" fmla="*/ 24 h 27"/>
                <a:gd name="T22" fmla="*/ 29 w 30"/>
                <a:gd name="T23" fmla="*/ 21 h 27"/>
                <a:gd name="T24" fmla="*/ 30 w 30"/>
                <a:gd name="T25" fmla="*/ 13 h 27"/>
                <a:gd name="T26" fmla="*/ 30 w 30"/>
                <a:gd name="T27" fmla="*/ 13 h 27"/>
                <a:gd name="T28" fmla="*/ 30 w 30"/>
                <a:gd name="T29" fmla="*/ 8 h 27"/>
                <a:gd name="T30" fmla="*/ 29 w 30"/>
                <a:gd name="T31" fmla="*/ 4 h 27"/>
                <a:gd name="T32" fmla="*/ 29 w 30"/>
                <a:gd name="T33" fmla="*/ 4 h 27"/>
                <a:gd name="T34" fmla="*/ 25 w 30"/>
                <a:gd name="T35" fmla="*/ 2 h 27"/>
                <a:gd name="T36" fmla="*/ 22 w 30"/>
                <a:gd name="T37" fmla="*/ 0 h 27"/>
                <a:gd name="T38" fmla="*/ 21 w 30"/>
                <a:gd name="T39" fmla="*/ 0 h 27"/>
                <a:gd name="T40" fmla="*/ 21 w 30"/>
                <a:gd name="T41" fmla="*/ 5 h 27"/>
                <a:gd name="T42" fmla="*/ 22 w 30"/>
                <a:gd name="T43" fmla="*/ 5 h 27"/>
                <a:gd name="T44" fmla="*/ 22 w 30"/>
                <a:gd name="T45" fmla="*/ 5 h 27"/>
                <a:gd name="T46" fmla="*/ 24 w 30"/>
                <a:gd name="T47" fmla="*/ 5 h 27"/>
                <a:gd name="T48" fmla="*/ 25 w 30"/>
                <a:gd name="T49" fmla="*/ 7 h 27"/>
                <a:gd name="T50" fmla="*/ 25 w 30"/>
                <a:gd name="T51" fmla="*/ 7 h 27"/>
                <a:gd name="T52" fmla="*/ 25 w 30"/>
                <a:gd name="T53" fmla="*/ 13 h 27"/>
                <a:gd name="T54" fmla="*/ 25 w 30"/>
                <a:gd name="T55" fmla="*/ 13 h 27"/>
                <a:gd name="T56" fmla="*/ 25 w 30"/>
                <a:gd name="T57" fmla="*/ 19 h 27"/>
                <a:gd name="T58" fmla="*/ 24 w 30"/>
                <a:gd name="T59" fmla="*/ 21 h 27"/>
                <a:gd name="T60" fmla="*/ 24 w 30"/>
                <a:gd name="T61" fmla="*/ 21 h 27"/>
                <a:gd name="T62" fmla="*/ 21 w 30"/>
                <a:gd name="T63" fmla="*/ 23 h 27"/>
                <a:gd name="T64" fmla="*/ 16 w 30"/>
                <a:gd name="T65" fmla="*/ 23 h 27"/>
                <a:gd name="T66" fmla="*/ 16 w 30"/>
                <a:gd name="T67" fmla="*/ 0 h 27"/>
                <a:gd name="T68" fmla="*/ 13 w 30"/>
                <a:gd name="T69" fmla="*/ 0 h 27"/>
                <a:gd name="T70" fmla="*/ 13 w 30"/>
                <a:gd name="T71" fmla="*/ 0 h 27"/>
                <a:gd name="T72" fmla="*/ 7 w 30"/>
                <a:gd name="T73" fmla="*/ 2 h 27"/>
                <a:gd name="T74" fmla="*/ 2 w 30"/>
                <a:gd name="T75" fmla="*/ 4 h 27"/>
                <a:gd name="T76" fmla="*/ 2 w 30"/>
                <a:gd name="T77" fmla="*/ 4 h 27"/>
                <a:gd name="T78" fmla="*/ 0 w 30"/>
                <a:gd name="T79" fmla="*/ 8 h 27"/>
                <a:gd name="T80" fmla="*/ 0 w 30"/>
                <a:gd name="T81" fmla="*/ 15 h 27"/>
                <a:gd name="T82" fmla="*/ 0 w 30"/>
                <a:gd name="T83" fmla="*/ 15 h 27"/>
                <a:gd name="T84" fmla="*/ 5 w 30"/>
                <a:gd name="T85" fmla="*/ 21 h 27"/>
                <a:gd name="T86" fmla="*/ 5 w 30"/>
                <a:gd name="T87" fmla="*/ 21 h 27"/>
                <a:gd name="T88" fmla="*/ 3 w 30"/>
                <a:gd name="T89" fmla="*/ 19 h 27"/>
                <a:gd name="T90" fmla="*/ 3 w 30"/>
                <a:gd name="T91" fmla="*/ 15 h 27"/>
                <a:gd name="T92" fmla="*/ 3 w 30"/>
                <a:gd name="T93" fmla="*/ 15 h 27"/>
                <a:gd name="T94" fmla="*/ 3 w 30"/>
                <a:gd name="T95" fmla="*/ 10 h 27"/>
                <a:gd name="T96" fmla="*/ 5 w 30"/>
                <a:gd name="T97" fmla="*/ 7 h 27"/>
                <a:gd name="T98" fmla="*/ 5 w 30"/>
                <a:gd name="T99" fmla="*/ 7 h 27"/>
                <a:gd name="T100" fmla="*/ 7 w 30"/>
                <a:gd name="T101" fmla="*/ 5 h 27"/>
                <a:gd name="T102" fmla="*/ 11 w 30"/>
                <a:gd name="T103" fmla="*/ 5 h 27"/>
                <a:gd name="T104" fmla="*/ 13 w 30"/>
                <a:gd name="T105" fmla="*/ 5 h 27"/>
                <a:gd name="T106" fmla="*/ 13 w 30"/>
                <a:gd name="T107" fmla="*/ 23 h 27"/>
                <a:gd name="T108" fmla="*/ 13 w 30"/>
                <a:gd name="T109" fmla="*/ 23 h 27"/>
                <a:gd name="T110" fmla="*/ 5 w 30"/>
                <a:gd name="T111" fmla="*/ 21 h 27"/>
                <a:gd name="T112" fmla="*/ 5 w 30"/>
                <a:gd name="T113" fmla="*/ 2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0" h="27">
                  <a:moveTo>
                    <a:pt x="0" y="15"/>
                  </a:moveTo>
                  <a:lnTo>
                    <a:pt x="0" y="15"/>
                  </a:lnTo>
                  <a:lnTo>
                    <a:pt x="0" y="21"/>
                  </a:lnTo>
                  <a:lnTo>
                    <a:pt x="3" y="24"/>
                  </a:lnTo>
                  <a:lnTo>
                    <a:pt x="3" y="24"/>
                  </a:lnTo>
                  <a:lnTo>
                    <a:pt x="7" y="27"/>
                  </a:lnTo>
                  <a:lnTo>
                    <a:pt x="14" y="27"/>
                  </a:lnTo>
                  <a:lnTo>
                    <a:pt x="14" y="27"/>
                  </a:lnTo>
                  <a:lnTo>
                    <a:pt x="22" y="27"/>
                  </a:lnTo>
                  <a:lnTo>
                    <a:pt x="27" y="24"/>
                  </a:lnTo>
                  <a:lnTo>
                    <a:pt x="27" y="24"/>
                  </a:lnTo>
                  <a:lnTo>
                    <a:pt x="29" y="21"/>
                  </a:lnTo>
                  <a:lnTo>
                    <a:pt x="30" y="13"/>
                  </a:lnTo>
                  <a:lnTo>
                    <a:pt x="30" y="13"/>
                  </a:lnTo>
                  <a:lnTo>
                    <a:pt x="30" y="8"/>
                  </a:lnTo>
                  <a:lnTo>
                    <a:pt x="29" y="4"/>
                  </a:lnTo>
                  <a:lnTo>
                    <a:pt x="29" y="4"/>
                  </a:lnTo>
                  <a:lnTo>
                    <a:pt x="25" y="2"/>
                  </a:lnTo>
                  <a:lnTo>
                    <a:pt x="22" y="0"/>
                  </a:lnTo>
                  <a:lnTo>
                    <a:pt x="21" y="0"/>
                  </a:lnTo>
                  <a:lnTo>
                    <a:pt x="21" y="5"/>
                  </a:lnTo>
                  <a:lnTo>
                    <a:pt x="22" y="5"/>
                  </a:lnTo>
                  <a:lnTo>
                    <a:pt x="22" y="5"/>
                  </a:lnTo>
                  <a:lnTo>
                    <a:pt x="24" y="5"/>
                  </a:lnTo>
                  <a:lnTo>
                    <a:pt x="25" y="7"/>
                  </a:lnTo>
                  <a:lnTo>
                    <a:pt x="25" y="7"/>
                  </a:lnTo>
                  <a:lnTo>
                    <a:pt x="25" y="13"/>
                  </a:lnTo>
                  <a:lnTo>
                    <a:pt x="25" y="13"/>
                  </a:lnTo>
                  <a:lnTo>
                    <a:pt x="25" y="19"/>
                  </a:lnTo>
                  <a:lnTo>
                    <a:pt x="24" y="21"/>
                  </a:lnTo>
                  <a:lnTo>
                    <a:pt x="24" y="21"/>
                  </a:lnTo>
                  <a:lnTo>
                    <a:pt x="21" y="23"/>
                  </a:lnTo>
                  <a:lnTo>
                    <a:pt x="16" y="23"/>
                  </a:lnTo>
                  <a:lnTo>
                    <a:pt x="16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7" y="2"/>
                  </a:lnTo>
                  <a:lnTo>
                    <a:pt x="2" y="4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5"/>
                  </a:lnTo>
                  <a:lnTo>
                    <a:pt x="0" y="15"/>
                  </a:lnTo>
                  <a:close/>
                  <a:moveTo>
                    <a:pt x="5" y="21"/>
                  </a:moveTo>
                  <a:lnTo>
                    <a:pt x="5" y="21"/>
                  </a:lnTo>
                  <a:lnTo>
                    <a:pt x="3" y="19"/>
                  </a:lnTo>
                  <a:lnTo>
                    <a:pt x="3" y="15"/>
                  </a:lnTo>
                  <a:lnTo>
                    <a:pt x="3" y="15"/>
                  </a:lnTo>
                  <a:lnTo>
                    <a:pt x="3" y="10"/>
                  </a:lnTo>
                  <a:lnTo>
                    <a:pt x="5" y="7"/>
                  </a:lnTo>
                  <a:lnTo>
                    <a:pt x="5" y="7"/>
                  </a:lnTo>
                  <a:lnTo>
                    <a:pt x="7" y="5"/>
                  </a:lnTo>
                  <a:lnTo>
                    <a:pt x="11" y="5"/>
                  </a:lnTo>
                  <a:lnTo>
                    <a:pt x="13" y="5"/>
                  </a:lnTo>
                  <a:lnTo>
                    <a:pt x="13" y="23"/>
                  </a:lnTo>
                  <a:lnTo>
                    <a:pt x="13" y="23"/>
                  </a:lnTo>
                  <a:lnTo>
                    <a:pt x="5" y="21"/>
                  </a:lnTo>
                  <a:lnTo>
                    <a:pt x="5" y="21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8" name="Freeform 467">
              <a:extLst>
                <a:ext uri="{FF2B5EF4-FFF2-40B4-BE49-F238E27FC236}">
                  <a16:creationId xmlns:a16="http://schemas.microsoft.com/office/drawing/2014/main" id="{F8D61D19-CC70-E853-5C92-A62B26EED466}"/>
                </a:ext>
              </a:extLst>
            </p:cNvPr>
            <p:cNvSpPr>
              <a:spLocks/>
            </p:cNvSpPr>
            <p:nvPr/>
          </p:nvSpPr>
          <p:spPr bwMode="auto">
            <a:xfrm>
              <a:off x="5383" y="4109"/>
              <a:ext cx="29" cy="43"/>
            </a:xfrm>
            <a:custGeom>
              <a:avLst/>
              <a:gdLst>
                <a:gd name="T0" fmla="*/ 13 w 29"/>
                <a:gd name="T1" fmla="*/ 19 h 43"/>
                <a:gd name="T2" fmla="*/ 13 w 29"/>
                <a:gd name="T3" fmla="*/ 19 h 43"/>
                <a:gd name="T4" fmla="*/ 8 w 29"/>
                <a:gd name="T5" fmla="*/ 19 h 43"/>
                <a:gd name="T6" fmla="*/ 5 w 29"/>
                <a:gd name="T7" fmla="*/ 17 h 43"/>
                <a:gd name="T8" fmla="*/ 5 w 29"/>
                <a:gd name="T9" fmla="*/ 17 h 43"/>
                <a:gd name="T10" fmla="*/ 3 w 29"/>
                <a:gd name="T11" fmla="*/ 14 h 43"/>
                <a:gd name="T12" fmla="*/ 3 w 29"/>
                <a:gd name="T13" fmla="*/ 10 h 43"/>
                <a:gd name="T14" fmla="*/ 3 w 29"/>
                <a:gd name="T15" fmla="*/ 10 h 43"/>
                <a:gd name="T16" fmla="*/ 3 w 29"/>
                <a:gd name="T17" fmla="*/ 8 h 43"/>
                <a:gd name="T18" fmla="*/ 5 w 29"/>
                <a:gd name="T19" fmla="*/ 5 h 43"/>
                <a:gd name="T20" fmla="*/ 5 w 29"/>
                <a:gd name="T21" fmla="*/ 5 h 43"/>
                <a:gd name="T22" fmla="*/ 10 w 29"/>
                <a:gd name="T23" fmla="*/ 3 h 43"/>
                <a:gd name="T24" fmla="*/ 29 w 29"/>
                <a:gd name="T25" fmla="*/ 3 h 43"/>
                <a:gd name="T26" fmla="*/ 29 w 29"/>
                <a:gd name="T27" fmla="*/ 0 h 43"/>
                <a:gd name="T28" fmla="*/ 10 w 29"/>
                <a:gd name="T29" fmla="*/ 0 h 43"/>
                <a:gd name="T30" fmla="*/ 10 w 29"/>
                <a:gd name="T31" fmla="*/ 0 h 43"/>
                <a:gd name="T32" fmla="*/ 5 w 29"/>
                <a:gd name="T33" fmla="*/ 0 h 43"/>
                <a:gd name="T34" fmla="*/ 2 w 29"/>
                <a:gd name="T35" fmla="*/ 2 h 43"/>
                <a:gd name="T36" fmla="*/ 0 w 29"/>
                <a:gd name="T37" fmla="*/ 5 h 43"/>
                <a:gd name="T38" fmla="*/ 0 w 29"/>
                <a:gd name="T39" fmla="*/ 10 h 43"/>
                <a:gd name="T40" fmla="*/ 0 w 29"/>
                <a:gd name="T41" fmla="*/ 10 h 43"/>
                <a:gd name="T42" fmla="*/ 0 w 29"/>
                <a:gd name="T43" fmla="*/ 16 h 43"/>
                <a:gd name="T44" fmla="*/ 5 w 29"/>
                <a:gd name="T45" fmla="*/ 21 h 43"/>
                <a:gd name="T46" fmla="*/ 5 w 29"/>
                <a:gd name="T47" fmla="*/ 21 h 43"/>
                <a:gd name="T48" fmla="*/ 2 w 29"/>
                <a:gd name="T49" fmla="*/ 21 h 43"/>
                <a:gd name="T50" fmla="*/ 0 w 29"/>
                <a:gd name="T51" fmla="*/ 24 h 43"/>
                <a:gd name="T52" fmla="*/ 0 w 29"/>
                <a:gd name="T53" fmla="*/ 28 h 43"/>
                <a:gd name="T54" fmla="*/ 0 w 29"/>
                <a:gd name="T55" fmla="*/ 28 h 43"/>
                <a:gd name="T56" fmla="*/ 0 w 29"/>
                <a:gd name="T57" fmla="*/ 35 h 43"/>
                <a:gd name="T58" fmla="*/ 5 w 29"/>
                <a:gd name="T59" fmla="*/ 38 h 43"/>
                <a:gd name="T60" fmla="*/ 5 w 29"/>
                <a:gd name="T61" fmla="*/ 39 h 43"/>
                <a:gd name="T62" fmla="*/ 0 w 29"/>
                <a:gd name="T63" fmla="*/ 38 h 43"/>
                <a:gd name="T64" fmla="*/ 0 w 29"/>
                <a:gd name="T65" fmla="*/ 43 h 43"/>
                <a:gd name="T66" fmla="*/ 29 w 29"/>
                <a:gd name="T67" fmla="*/ 43 h 43"/>
                <a:gd name="T68" fmla="*/ 29 w 29"/>
                <a:gd name="T69" fmla="*/ 38 h 43"/>
                <a:gd name="T70" fmla="*/ 13 w 29"/>
                <a:gd name="T71" fmla="*/ 38 h 43"/>
                <a:gd name="T72" fmla="*/ 13 w 29"/>
                <a:gd name="T73" fmla="*/ 38 h 43"/>
                <a:gd name="T74" fmla="*/ 8 w 29"/>
                <a:gd name="T75" fmla="*/ 38 h 43"/>
                <a:gd name="T76" fmla="*/ 7 w 29"/>
                <a:gd name="T77" fmla="*/ 36 h 43"/>
                <a:gd name="T78" fmla="*/ 3 w 29"/>
                <a:gd name="T79" fmla="*/ 33 h 43"/>
                <a:gd name="T80" fmla="*/ 3 w 29"/>
                <a:gd name="T81" fmla="*/ 30 h 43"/>
                <a:gd name="T82" fmla="*/ 3 w 29"/>
                <a:gd name="T83" fmla="*/ 30 h 43"/>
                <a:gd name="T84" fmla="*/ 5 w 29"/>
                <a:gd name="T85" fmla="*/ 25 h 43"/>
                <a:gd name="T86" fmla="*/ 7 w 29"/>
                <a:gd name="T87" fmla="*/ 24 h 43"/>
                <a:gd name="T88" fmla="*/ 10 w 29"/>
                <a:gd name="T89" fmla="*/ 24 h 43"/>
                <a:gd name="T90" fmla="*/ 29 w 29"/>
                <a:gd name="T91" fmla="*/ 24 h 43"/>
                <a:gd name="T92" fmla="*/ 29 w 29"/>
                <a:gd name="T93" fmla="*/ 19 h 43"/>
                <a:gd name="T94" fmla="*/ 13 w 29"/>
                <a:gd name="T95" fmla="*/ 19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9" h="43">
                  <a:moveTo>
                    <a:pt x="13" y="19"/>
                  </a:moveTo>
                  <a:lnTo>
                    <a:pt x="13" y="19"/>
                  </a:lnTo>
                  <a:lnTo>
                    <a:pt x="8" y="19"/>
                  </a:lnTo>
                  <a:lnTo>
                    <a:pt x="5" y="17"/>
                  </a:lnTo>
                  <a:lnTo>
                    <a:pt x="5" y="17"/>
                  </a:lnTo>
                  <a:lnTo>
                    <a:pt x="3" y="14"/>
                  </a:lnTo>
                  <a:lnTo>
                    <a:pt x="3" y="10"/>
                  </a:lnTo>
                  <a:lnTo>
                    <a:pt x="3" y="10"/>
                  </a:lnTo>
                  <a:lnTo>
                    <a:pt x="3" y="8"/>
                  </a:lnTo>
                  <a:lnTo>
                    <a:pt x="5" y="5"/>
                  </a:lnTo>
                  <a:lnTo>
                    <a:pt x="5" y="5"/>
                  </a:lnTo>
                  <a:lnTo>
                    <a:pt x="10" y="3"/>
                  </a:lnTo>
                  <a:lnTo>
                    <a:pt x="29" y="3"/>
                  </a:lnTo>
                  <a:lnTo>
                    <a:pt x="29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5" y="0"/>
                  </a:lnTo>
                  <a:lnTo>
                    <a:pt x="2" y="2"/>
                  </a:lnTo>
                  <a:lnTo>
                    <a:pt x="0" y="5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5" y="21"/>
                  </a:lnTo>
                  <a:lnTo>
                    <a:pt x="5" y="21"/>
                  </a:lnTo>
                  <a:lnTo>
                    <a:pt x="2" y="21"/>
                  </a:lnTo>
                  <a:lnTo>
                    <a:pt x="0" y="24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35"/>
                  </a:lnTo>
                  <a:lnTo>
                    <a:pt x="5" y="38"/>
                  </a:lnTo>
                  <a:lnTo>
                    <a:pt x="5" y="39"/>
                  </a:lnTo>
                  <a:lnTo>
                    <a:pt x="0" y="38"/>
                  </a:lnTo>
                  <a:lnTo>
                    <a:pt x="0" y="43"/>
                  </a:lnTo>
                  <a:lnTo>
                    <a:pt x="29" y="43"/>
                  </a:lnTo>
                  <a:lnTo>
                    <a:pt x="29" y="38"/>
                  </a:lnTo>
                  <a:lnTo>
                    <a:pt x="13" y="38"/>
                  </a:lnTo>
                  <a:lnTo>
                    <a:pt x="13" y="38"/>
                  </a:lnTo>
                  <a:lnTo>
                    <a:pt x="8" y="38"/>
                  </a:lnTo>
                  <a:lnTo>
                    <a:pt x="7" y="36"/>
                  </a:lnTo>
                  <a:lnTo>
                    <a:pt x="3" y="33"/>
                  </a:lnTo>
                  <a:lnTo>
                    <a:pt x="3" y="30"/>
                  </a:lnTo>
                  <a:lnTo>
                    <a:pt x="3" y="30"/>
                  </a:lnTo>
                  <a:lnTo>
                    <a:pt x="5" y="25"/>
                  </a:lnTo>
                  <a:lnTo>
                    <a:pt x="7" y="24"/>
                  </a:lnTo>
                  <a:lnTo>
                    <a:pt x="10" y="24"/>
                  </a:lnTo>
                  <a:lnTo>
                    <a:pt x="29" y="24"/>
                  </a:lnTo>
                  <a:lnTo>
                    <a:pt x="29" y="19"/>
                  </a:lnTo>
                  <a:lnTo>
                    <a:pt x="13" y="19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9" name="Freeform 468">
              <a:extLst>
                <a:ext uri="{FF2B5EF4-FFF2-40B4-BE49-F238E27FC236}">
                  <a16:creationId xmlns:a16="http://schemas.microsoft.com/office/drawing/2014/main" id="{7256978F-4539-E9EB-6C69-DB9BC9BC62C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383" y="4159"/>
              <a:ext cx="30" cy="26"/>
            </a:xfrm>
            <a:custGeom>
              <a:avLst/>
              <a:gdLst>
                <a:gd name="T0" fmla="*/ 27 w 30"/>
                <a:gd name="T1" fmla="*/ 2 h 26"/>
                <a:gd name="T2" fmla="*/ 27 w 30"/>
                <a:gd name="T3" fmla="*/ 2 h 26"/>
                <a:gd name="T4" fmla="*/ 22 w 30"/>
                <a:gd name="T5" fmla="*/ 0 h 26"/>
                <a:gd name="T6" fmla="*/ 14 w 30"/>
                <a:gd name="T7" fmla="*/ 0 h 26"/>
                <a:gd name="T8" fmla="*/ 14 w 30"/>
                <a:gd name="T9" fmla="*/ 0 h 26"/>
                <a:gd name="T10" fmla="*/ 7 w 30"/>
                <a:gd name="T11" fmla="*/ 0 h 26"/>
                <a:gd name="T12" fmla="*/ 2 w 30"/>
                <a:gd name="T13" fmla="*/ 2 h 26"/>
                <a:gd name="T14" fmla="*/ 2 w 30"/>
                <a:gd name="T15" fmla="*/ 2 h 26"/>
                <a:gd name="T16" fmla="*/ 0 w 30"/>
                <a:gd name="T17" fmla="*/ 5 h 26"/>
                <a:gd name="T18" fmla="*/ 0 w 30"/>
                <a:gd name="T19" fmla="*/ 13 h 26"/>
                <a:gd name="T20" fmla="*/ 0 w 30"/>
                <a:gd name="T21" fmla="*/ 13 h 26"/>
                <a:gd name="T22" fmla="*/ 0 w 30"/>
                <a:gd name="T23" fmla="*/ 19 h 26"/>
                <a:gd name="T24" fmla="*/ 2 w 30"/>
                <a:gd name="T25" fmla="*/ 23 h 26"/>
                <a:gd name="T26" fmla="*/ 2 w 30"/>
                <a:gd name="T27" fmla="*/ 23 h 26"/>
                <a:gd name="T28" fmla="*/ 7 w 30"/>
                <a:gd name="T29" fmla="*/ 26 h 26"/>
                <a:gd name="T30" fmla="*/ 14 w 30"/>
                <a:gd name="T31" fmla="*/ 26 h 26"/>
                <a:gd name="T32" fmla="*/ 14 w 30"/>
                <a:gd name="T33" fmla="*/ 26 h 26"/>
                <a:gd name="T34" fmla="*/ 22 w 30"/>
                <a:gd name="T35" fmla="*/ 26 h 26"/>
                <a:gd name="T36" fmla="*/ 27 w 30"/>
                <a:gd name="T37" fmla="*/ 23 h 26"/>
                <a:gd name="T38" fmla="*/ 27 w 30"/>
                <a:gd name="T39" fmla="*/ 23 h 26"/>
                <a:gd name="T40" fmla="*/ 29 w 30"/>
                <a:gd name="T41" fmla="*/ 19 h 26"/>
                <a:gd name="T42" fmla="*/ 30 w 30"/>
                <a:gd name="T43" fmla="*/ 13 h 26"/>
                <a:gd name="T44" fmla="*/ 30 w 30"/>
                <a:gd name="T45" fmla="*/ 13 h 26"/>
                <a:gd name="T46" fmla="*/ 29 w 30"/>
                <a:gd name="T47" fmla="*/ 5 h 26"/>
                <a:gd name="T48" fmla="*/ 27 w 30"/>
                <a:gd name="T49" fmla="*/ 2 h 26"/>
                <a:gd name="T50" fmla="*/ 27 w 30"/>
                <a:gd name="T51" fmla="*/ 2 h 26"/>
                <a:gd name="T52" fmla="*/ 14 w 30"/>
                <a:gd name="T53" fmla="*/ 4 h 26"/>
                <a:gd name="T54" fmla="*/ 14 w 30"/>
                <a:gd name="T55" fmla="*/ 4 h 26"/>
                <a:gd name="T56" fmla="*/ 21 w 30"/>
                <a:gd name="T57" fmla="*/ 5 h 26"/>
                <a:gd name="T58" fmla="*/ 24 w 30"/>
                <a:gd name="T59" fmla="*/ 5 h 26"/>
                <a:gd name="T60" fmla="*/ 24 w 30"/>
                <a:gd name="T61" fmla="*/ 5 h 26"/>
                <a:gd name="T62" fmla="*/ 25 w 30"/>
                <a:gd name="T63" fmla="*/ 8 h 26"/>
                <a:gd name="T64" fmla="*/ 25 w 30"/>
                <a:gd name="T65" fmla="*/ 13 h 26"/>
                <a:gd name="T66" fmla="*/ 25 w 30"/>
                <a:gd name="T67" fmla="*/ 13 h 26"/>
                <a:gd name="T68" fmla="*/ 25 w 30"/>
                <a:gd name="T69" fmla="*/ 18 h 26"/>
                <a:gd name="T70" fmla="*/ 24 w 30"/>
                <a:gd name="T71" fmla="*/ 19 h 26"/>
                <a:gd name="T72" fmla="*/ 24 w 30"/>
                <a:gd name="T73" fmla="*/ 19 h 26"/>
                <a:gd name="T74" fmla="*/ 21 w 30"/>
                <a:gd name="T75" fmla="*/ 21 h 26"/>
                <a:gd name="T76" fmla="*/ 14 w 30"/>
                <a:gd name="T77" fmla="*/ 21 h 26"/>
                <a:gd name="T78" fmla="*/ 14 w 30"/>
                <a:gd name="T79" fmla="*/ 21 h 26"/>
                <a:gd name="T80" fmla="*/ 8 w 30"/>
                <a:gd name="T81" fmla="*/ 21 h 26"/>
                <a:gd name="T82" fmla="*/ 5 w 30"/>
                <a:gd name="T83" fmla="*/ 19 h 26"/>
                <a:gd name="T84" fmla="*/ 5 w 30"/>
                <a:gd name="T85" fmla="*/ 19 h 26"/>
                <a:gd name="T86" fmla="*/ 3 w 30"/>
                <a:gd name="T87" fmla="*/ 18 h 26"/>
                <a:gd name="T88" fmla="*/ 3 w 30"/>
                <a:gd name="T89" fmla="*/ 13 h 26"/>
                <a:gd name="T90" fmla="*/ 3 w 30"/>
                <a:gd name="T91" fmla="*/ 13 h 26"/>
                <a:gd name="T92" fmla="*/ 3 w 30"/>
                <a:gd name="T93" fmla="*/ 8 h 26"/>
                <a:gd name="T94" fmla="*/ 5 w 30"/>
                <a:gd name="T95" fmla="*/ 5 h 26"/>
                <a:gd name="T96" fmla="*/ 5 w 30"/>
                <a:gd name="T97" fmla="*/ 5 h 26"/>
                <a:gd name="T98" fmla="*/ 8 w 30"/>
                <a:gd name="T99" fmla="*/ 5 h 26"/>
                <a:gd name="T100" fmla="*/ 14 w 30"/>
                <a:gd name="T101" fmla="*/ 4 h 26"/>
                <a:gd name="T102" fmla="*/ 14 w 30"/>
                <a:gd name="T103" fmla="*/ 4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0" h="26">
                  <a:moveTo>
                    <a:pt x="27" y="2"/>
                  </a:moveTo>
                  <a:lnTo>
                    <a:pt x="27" y="2"/>
                  </a:lnTo>
                  <a:lnTo>
                    <a:pt x="22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7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0" y="5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9"/>
                  </a:lnTo>
                  <a:lnTo>
                    <a:pt x="2" y="23"/>
                  </a:lnTo>
                  <a:lnTo>
                    <a:pt x="2" y="23"/>
                  </a:lnTo>
                  <a:lnTo>
                    <a:pt x="7" y="26"/>
                  </a:lnTo>
                  <a:lnTo>
                    <a:pt x="14" y="26"/>
                  </a:lnTo>
                  <a:lnTo>
                    <a:pt x="14" y="26"/>
                  </a:lnTo>
                  <a:lnTo>
                    <a:pt x="22" y="26"/>
                  </a:lnTo>
                  <a:lnTo>
                    <a:pt x="27" y="23"/>
                  </a:lnTo>
                  <a:lnTo>
                    <a:pt x="27" y="23"/>
                  </a:lnTo>
                  <a:lnTo>
                    <a:pt x="29" y="19"/>
                  </a:lnTo>
                  <a:lnTo>
                    <a:pt x="30" y="13"/>
                  </a:lnTo>
                  <a:lnTo>
                    <a:pt x="30" y="13"/>
                  </a:lnTo>
                  <a:lnTo>
                    <a:pt x="29" y="5"/>
                  </a:lnTo>
                  <a:lnTo>
                    <a:pt x="27" y="2"/>
                  </a:lnTo>
                  <a:lnTo>
                    <a:pt x="27" y="2"/>
                  </a:lnTo>
                  <a:close/>
                  <a:moveTo>
                    <a:pt x="14" y="4"/>
                  </a:moveTo>
                  <a:lnTo>
                    <a:pt x="14" y="4"/>
                  </a:lnTo>
                  <a:lnTo>
                    <a:pt x="21" y="5"/>
                  </a:lnTo>
                  <a:lnTo>
                    <a:pt x="24" y="5"/>
                  </a:lnTo>
                  <a:lnTo>
                    <a:pt x="24" y="5"/>
                  </a:lnTo>
                  <a:lnTo>
                    <a:pt x="25" y="8"/>
                  </a:lnTo>
                  <a:lnTo>
                    <a:pt x="25" y="13"/>
                  </a:lnTo>
                  <a:lnTo>
                    <a:pt x="25" y="13"/>
                  </a:lnTo>
                  <a:lnTo>
                    <a:pt x="25" y="18"/>
                  </a:lnTo>
                  <a:lnTo>
                    <a:pt x="24" y="19"/>
                  </a:lnTo>
                  <a:lnTo>
                    <a:pt x="24" y="19"/>
                  </a:lnTo>
                  <a:lnTo>
                    <a:pt x="21" y="21"/>
                  </a:lnTo>
                  <a:lnTo>
                    <a:pt x="14" y="21"/>
                  </a:lnTo>
                  <a:lnTo>
                    <a:pt x="14" y="21"/>
                  </a:lnTo>
                  <a:lnTo>
                    <a:pt x="8" y="21"/>
                  </a:lnTo>
                  <a:lnTo>
                    <a:pt x="5" y="19"/>
                  </a:lnTo>
                  <a:lnTo>
                    <a:pt x="5" y="19"/>
                  </a:lnTo>
                  <a:lnTo>
                    <a:pt x="3" y="18"/>
                  </a:lnTo>
                  <a:lnTo>
                    <a:pt x="3" y="13"/>
                  </a:lnTo>
                  <a:lnTo>
                    <a:pt x="3" y="13"/>
                  </a:lnTo>
                  <a:lnTo>
                    <a:pt x="3" y="8"/>
                  </a:lnTo>
                  <a:lnTo>
                    <a:pt x="5" y="5"/>
                  </a:lnTo>
                  <a:lnTo>
                    <a:pt x="5" y="5"/>
                  </a:lnTo>
                  <a:lnTo>
                    <a:pt x="8" y="5"/>
                  </a:lnTo>
                  <a:lnTo>
                    <a:pt x="14" y="4"/>
                  </a:lnTo>
                  <a:lnTo>
                    <a:pt x="14" y="4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0" name="Freeform 469">
              <a:extLst>
                <a:ext uri="{FF2B5EF4-FFF2-40B4-BE49-F238E27FC236}">
                  <a16:creationId xmlns:a16="http://schemas.microsoft.com/office/drawing/2014/main" id="{CE9F109A-3FA4-D07D-F2AA-5C9BBC0E8467}"/>
                </a:ext>
              </a:extLst>
            </p:cNvPr>
            <p:cNvSpPr>
              <a:spLocks/>
            </p:cNvSpPr>
            <p:nvPr/>
          </p:nvSpPr>
          <p:spPr bwMode="auto">
            <a:xfrm>
              <a:off x="5383" y="4189"/>
              <a:ext cx="30" cy="27"/>
            </a:xfrm>
            <a:custGeom>
              <a:avLst/>
              <a:gdLst>
                <a:gd name="T0" fmla="*/ 3 w 30"/>
                <a:gd name="T1" fmla="*/ 8 h 27"/>
                <a:gd name="T2" fmla="*/ 3 w 30"/>
                <a:gd name="T3" fmla="*/ 8 h 27"/>
                <a:gd name="T4" fmla="*/ 7 w 30"/>
                <a:gd name="T5" fmla="*/ 7 h 27"/>
                <a:gd name="T6" fmla="*/ 10 w 30"/>
                <a:gd name="T7" fmla="*/ 5 h 27"/>
                <a:gd name="T8" fmla="*/ 10 w 30"/>
                <a:gd name="T9" fmla="*/ 5 h 27"/>
                <a:gd name="T10" fmla="*/ 10 w 30"/>
                <a:gd name="T11" fmla="*/ 2 h 27"/>
                <a:gd name="T12" fmla="*/ 10 w 30"/>
                <a:gd name="T13" fmla="*/ 2 h 27"/>
                <a:gd name="T14" fmla="*/ 5 w 30"/>
                <a:gd name="T15" fmla="*/ 2 h 27"/>
                <a:gd name="T16" fmla="*/ 2 w 30"/>
                <a:gd name="T17" fmla="*/ 4 h 27"/>
                <a:gd name="T18" fmla="*/ 2 w 30"/>
                <a:gd name="T19" fmla="*/ 4 h 27"/>
                <a:gd name="T20" fmla="*/ 0 w 30"/>
                <a:gd name="T21" fmla="*/ 8 h 27"/>
                <a:gd name="T22" fmla="*/ 0 w 30"/>
                <a:gd name="T23" fmla="*/ 15 h 27"/>
                <a:gd name="T24" fmla="*/ 0 w 30"/>
                <a:gd name="T25" fmla="*/ 15 h 27"/>
                <a:gd name="T26" fmla="*/ 0 w 30"/>
                <a:gd name="T27" fmla="*/ 19 h 27"/>
                <a:gd name="T28" fmla="*/ 3 w 30"/>
                <a:gd name="T29" fmla="*/ 24 h 27"/>
                <a:gd name="T30" fmla="*/ 3 w 30"/>
                <a:gd name="T31" fmla="*/ 24 h 27"/>
                <a:gd name="T32" fmla="*/ 7 w 30"/>
                <a:gd name="T33" fmla="*/ 26 h 27"/>
                <a:gd name="T34" fmla="*/ 14 w 30"/>
                <a:gd name="T35" fmla="*/ 27 h 27"/>
                <a:gd name="T36" fmla="*/ 14 w 30"/>
                <a:gd name="T37" fmla="*/ 27 h 27"/>
                <a:gd name="T38" fmla="*/ 22 w 30"/>
                <a:gd name="T39" fmla="*/ 26 h 27"/>
                <a:gd name="T40" fmla="*/ 27 w 30"/>
                <a:gd name="T41" fmla="*/ 24 h 27"/>
                <a:gd name="T42" fmla="*/ 27 w 30"/>
                <a:gd name="T43" fmla="*/ 24 h 27"/>
                <a:gd name="T44" fmla="*/ 29 w 30"/>
                <a:gd name="T45" fmla="*/ 19 h 27"/>
                <a:gd name="T46" fmla="*/ 30 w 30"/>
                <a:gd name="T47" fmla="*/ 13 h 27"/>
                <a:gd name="T48" fmla="*/ 30 w 30"/>
                <a:gd name="T49" fmla="*/ 13 h 27"/>
                <a:gd name="T50" fmla="*/ 29 w 30"/>
                <a:gd name="T51" fmla="*/ 8 h 27"/>
                <a:gd name="T52" fmla="*/ 27 w 30"/>
                <a:gd name="T53" fmla="*/ 4 h 27"/>
                <a:gd name="T54" fmla="*/ 24 w 30"/>
                <a:gd name="T55" fmla="*/ 2 h 27"/>
                <a:gd name="T56" fmla="*/ 21 w 30"/>
                <a:gd name="T57" fmla="*/ 0 h 27"/>
                <a:gd name="T58" fmla="*/ 19 w 30"/>
                <a:gd name="T59" fmla="*/ 0 h 27"/>
                <a:gd name="T60" fmla="*/ 19 w 30"/>
                <a:gd name="T61" fmla="*/ 5 h 27"/>
                <a:gd name="T62" fmla="*/ 19 w 30"/>
                <a:gd name="T63" fmla="*/ 5 h 27"/>
                <a:gd name="T64" fmla="*/ 22 w 30"/>
                <a:gd name="T65" fmla="*/ 5 h 27"/>
                <a:gd name="T66" fmla="*/ 25 w 30"/>
                <a:gd name="T67" fmla="*/ 7 h 27"/>
                <a:gd name="T68" fmla="*/ 25 w 30"/>
                <a:gd name="T69" fmla="*/ 7 h 27"/>
                <a:gd name="T70" fmla="*/ 25 w 30"/>
                <a:gd name="T71" fmla="*/ 8 h 27"/>
                <a:gd name="T72" fmla="*/ 25 w 30"/>
                <a:gd name="T73" fmla="*/ 13 h 27"/>
                <a:gd name="T74" fmla="*/ 25 w 30"/>
                <a:gd name="T75" fmla="*/ 13 h 27"/>
                <a:gd name="T76" fmla="*/ 25 w 30"/>
                <a:gd name="T77" fmla="*/ 18 h 27"/>
                <a:gd name="T78" fmla="*/ 24 w 30"/>
                <a:gd name="T79" fmla="*/ 21 h 27"/>
                <a:gd name="T80" fmla="*/ 24 w 30"/>
                <a:gd name="T81" fmla="*/ 21 h 27"/>
                <a:gd name="T82" fmla="*/ 21 w 30"/>
                <a:gd name="T83" fmla="*/ 21 h 27"/>
                <a:gd name="T84" fmla="*/ 14 w 30"/>
                <a:gd name="T85" fmla="*/ 21 h 27"/>
                <a:gd name="T86" fmla="*/ 14 w 30"/>
                <a:gd name="T87" fmla="*/ 21 h 27"/>
                <a:gd name="T88" fmla="*/ 5 w 30"/>
                <a:gd name="T89" fmla="*/ 21 h 27"/>
                <a:gd name="T90" fmla="*/ 5 w 30"/>
                <a:gd name="T91" fmla="*/ 21 h 27"/>
                <a:gd name="T92" fmla="*/ 3 w 30"/>
                <a:gd name="T93" fmla="*/ 18 h 27"/>
                <a:gd name="T94" fmla="*/ 3 w 30"/>
                <a:gd name="T95" fmla="*/ 15 h 27"/>
                <a:gd name="T96" fmla="*/ 3 w 30"/>
                <a:gd name="T97" fmla="*/ 15 h 27"/>
                <a:gd name="T98" fmla="*/ 3 w 30"/>
                <a:gd name="T99" fmla="*/ 8 h 27"/>
                <a:gd name="T100" fmla="*/ 3 w 30"/>
                <a:gd name="T101" fmla="*/ 8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0" h="27">
                  <a:moveTo>
                    <a:pt x="3" y="8"/>
                  </a:moveTo>
                  <a:lnTo>
                    <a:pt x="3" y="8"/>
                  </a:lnTo>
                  <a:lnTo>
                    <a:pt x="7" y="7"/>
                  </a:lnTo>
                  <a:lnTo>
                    <a:pt x="10" y="5"/>
                  </a:lnTo>
                  <a:lnTo>
                    <a:pt x="10" y="5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5" y="2"/>
                  </a:lnTo>
                  <a:lnTo>
                    <a:pt x="2" y="4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9"/>
                  </a:lnTo>
                  <a:lnTo>
                    <a:pt x="3" y="24"/>
                  </a:lnTo>
                  <a:lnTo>
                    <a:pt x="3" y="24"/>
                  </a:lnTo>
                  <a:lnTo>
                    <a:pt x="7" y="26"/>
                  </a:lnTo>
                  <a:lnTo>
                    <a:pt x="14" y="27"/>
                  </a:lnTo>
                  <a:lnTo>
                    <a:pt x="14" y="27"/>
                  </a:lnTo>
                  <a:lnTo>
                    <a:pt x="22" y="26"/>
                  </a:lnTo>
                  <a:lnTo>
                    <a:pt x="27" y="24"/>
                  </a:lnTo>
                  <a:lnTo>
                    <a:pt x="27" y="24"/>
                  </a:lnTo>
                  <a:lnTo>
                    <a:pt x="29" y="19"/>
                  </a:lnTo>
                  <a:lnTo>
                    <a:pt x="30" y="13"/>
                  </a:lnTo>
                  <a:lnTo>
                    <a:pt x="30" y="13"/>
                  </a:lnTo>
                  <a:lnTo>
                    <a:pt x="29" y="8"/>
                  </a:lnTo>
                  <a:lnTo>
                    <a:pt x="27" y="4"/>
                  </a:lnTo>
                  <a:lnTo>
                    <a:pt x="24" y="2"/>
                  </a:lnTo>
                  <a:lnTo>
                    <a:pt x="21" y="0"/>
                  </a:lnTo>
                  <a:lnTo>
                    <a:pt x="19" y="0"/>
                  </a:lnTo>
                  <a:lnTo>
                    <a:pt x="19" y="5"/>
                  </a:lnTo>
                  <a:lnTo>
                    <a:pt x="19" y="5"/>
                  </a:lnTo>
                  <a:lnTo>
                    <a:pt x="22" y="5"/>
                  </a:lnTo>
                  <a:lnTo>
                    <a:pt x="25" y="7"/>
                  </a:lnTo>
                  <a:lnTo>
                    <a:pt x="25" y="7"/>
                  </a:lnTo>
                  <a:lnTo>
                    <a:pt x="25" y="8"/>
                  </a:lnTo>
                  <a:lnTo>
                    <a:pt x="25" y="13"/>
                  </a:lnTo>
                  <a:lnTo>
                    <a:pt x="25" y="13"/>
                  </a:lnTo>
                  <a:lnTo>
                    <a:pt x="25" y="18"/>
                  </a:lnTo>
                  <a:lnTo>
                    <a:pt x="24" y="21"/>
                  </a:lnTo>
                  <a:lnTo>
                    <a:pt x="24" y="21"/>
                  </a:lnTo>
                  <a:lnTo>
                    <a:pt x="21" y="21"/>
                  </a:lnTo>
                  <a:lnTo>
                    <a:pt x="14" y="21"/>
                  </a:lnTo>
                  <a:lnTo>
                    <a:pt x="14" y="21"/>
                  </a:lnTo>
                  <a:lnTo>
                    <a:pt x="5" y="21"/>
                  </a:lnTo>
                  <a:lnTo>
                    <a:pt x="5" y="21"/>
                  </a:lnTo>
                  <a:lnTo>
                    <a:pt x="3" y="18"/>
                  </a:lnTo>
                  <a:lnTo>
                    <a:pt x="3" y="15"/>
                  </a:lnTo>
                  <a:lnTo>
                    <a:pt x="3" y="15"/>
                  </a:lnTo>
                  <a:lnTo>
                    <a:pt x="3" y="8"/>
                  </a:lnTo>
                  <a:lnTo>
                    <a:pt x="3" y="8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1" name="Freeform 470">
              <a:extLst>
                <a:ext uri="{FF2B5EF4-FFF2-40B4-BE49-F238E27FC236}">
                  <a16:creationId xmlns:a16="http://schemas.microsoft.com/office/drawing/2014/main" id="{B1B08FC1-006C-3607-C144-5409FF1E3EC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368" y="4237"/>
              <a:ext cx="55" cy="56"/>
            </a:xfrm>
            <a:custGeom>
              <a:avLst/>
              <a:gdLst>
                <a:gd name="T0" fmla="*/ 12 w 55"/>
                <a:gd name="T1" fmla="*/ 4 h 56"/>
                <a:gd name="T2" fmla="*/ 3 w 55"/>
                <a:gd name="T3" fmla="*/ 14 h 56"/>
                <a:gd name="T4" fmla="*/ 0 w 55"/>
                <a:gd name="T5" fmla="*/ 22 h 56"/>
                <a:gd name="T6" fmla="*/ 0 w 55"/>
                <a:gd name="T7" fmla="*/ 28 h 56"/>
                <a:gd name="T8" fmla="*/ 3 w 55"/>
                <a:gd name="T9" fmla="*/ 42 h 56"/>
                <a:gd name="T10" fmla="*/ 7 w 55"/>
                <a:gd name="T11" fmla="*/ 47 h 56"/>
                <a:gd name="T12" fmla="*/ 12 w 55"/>
                <a:gd name="T13" fmla="*/ 52 h 56"/>
                <a:gd name="T14" fmla="*/ 26 w 55"/>
                <a:gd name="T15" fmla="*/ 56 h 56"/>
                <a:gd name="T16" fmla="*/ 34 w 55"/>
                <a:gd name="T17" fmla="*/ 55 h 56"/>
                <a:gd name="T18" fmla="*/ 40 w 55"/>
                <a:gd name="T19" fmla="*/ 52 h 56"/>
                <a:gd name="T20" fmla="*/ 51 w 55"/>
                <a:gd name="T21" fmla="*/ 42 h 56"/>
                <a:gd name="T22" fmla="*/ 53 w 55"/>
                <a:gd name="T23" fmla="*/ 34 h 56"/>
                <a:gd name="T24" fmla="*/ 55 w 55"/>
                <a:gd name="T25" fmla="*/ 28 h 56"/>
                <a:gd name="T26" fmla="*/ 51 w 55"/>
                <a:gd name="T27" fmla="*/ 14 h 56"/>
                <a:gd name="T28" fmla="*/ 47 w 55"/>
                <a:gd name="T29" fmla="*/ 7 h 56"/>
                <a:gd name="T30" fmla="*/ 40 w 55"/>
                <a:gd name="T31" fmla="*/ 4 h 56"/>
                <a:gd name="T32" fmla="*/ 26 w 55"/>
                <a:gd name="T33" fmla="*/ 0 h 56"/>
                <a:gd name="T34" fmla="*/ 20 w 55"/>
                <a:gd name="T35" fmla="*/ 1 h 56"/>
                <a:gd name="T36" fmla="*/ 12 w 55"/>
                <a:gd name="T37" fmla="*/ 4 h 56"/>
                <a:gd name="T38" fmla="*/ 7 w 55"/>
                <a:gd name="T39" fmla="*/ 17 h 56"/>
                <a:gd name="T40" fmla="*/ 15 w 55"/>
                <a:gd name="T41" fmla="*/ 7 h 56"/>
                <a:gd name="T42" fmla="*/ 22 w 55"/>
                <a:gd name="T43" fmla="*/ 6 h 56"/>
                <a:gd name="T44" fmla="*/ 26 w 55"/>
                <a:gd name="T45" fmla="*/ 4 h 56"/>
                <a:gd name="T46" fmla="*/ 37 w 55"/>
                <a:gd name="T47" fmla="*/ 7 h 56"/>
                <a:gd name="T48" fmla="*/ 44 w 55"/>
                <a:gd name="T49" fmla="*/ 11 h 56"/>
                <a:gd name="T50" fmla="*/ 47 w 55"/>
                <a:gd name="T51" fmla="*/ 17 h 56"/>
                <a:gd name="T52" fmla="*/ 50 w 55"/>
                <a:gd name="T53" fmla="*/ 28 h 56"/>
                <a:gd name="T54" fmla="*/ 48 w 55"/>
                <a:gd name="T55" fmla="*/ 34 h 56"/>
                <a:gd name="T56" fmla="*/ 47 w 55"/>
                <a:gd name="T57" fmla="*/ 39 h 56"/>
                <a:gd name="T58" fmla="*/ 37 w 55"/>
                <a:gd name="T59" fmla="*/ 48 h 56"/>
                <a:gd name="T60" fmla="*/ 33 w 55"/>
                <a:gd name="T61" fmla="*/ 50 h 56"/>
                <a:gd name="T62" fmla="*/ 26 w 55"/>
                <a:gd name="T63" fmla="*/ 52 h 56"/>
                <a:gd name="T64" fmla="*/ 15 w 55"/>
                <a:gd name="T65" fmla="*/ 48 h 56"/>
                <a:gd name="T66" fmla="*/ 11 w 55"/>
                <a:gd name="T67" fmla="*/ 44 h 56"/>
                <a:gd name="T68" fmla="*/ 7 w 55"/>
                <a:gd name="T69" fmla="*/ 39 h 56"/>
                <a:gd name="T70" fmla="*/ 4 w 55"/>
                <a:gd name="T71" fmla="*/ 28 h 56"/>
                <a:gd name="T72" fmla="*/ 4 w 55"/>
                <a:gd name="T73" fmla="*/ 22 h 56"/>
                <a:gd name="T74" fmla="*/ 7 w 55"/>
                <a:gd name="T75" fmla="*/ 17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5" h="56">
                  <a:moveTo>
                    <a:pt x="12" y="4"/>
                  </a:moveTo>
                  <a:lnTo>
                    <a:pt x="12" y="4"/>
                  </a:lnTo>
                  <a:lnTo>
                    <a:pt x="7" y="7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0" y="22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34"/>
                  </a:lnTo>
                  <a:lnTo>
                    <a:pt x="3" y="42"/>
                  </a:lnTo>
                  <a:lnTo>
                    <a:pt x="3" y="42"/>
                  </a:lnTo>
                  <a:lnTo>
                    <a:pt x="7" y="47"/>
                  </a:lnTo>
                  <a:lnTo>
                    <a:pt x="12" y="52"/>
                  </a:lnTo>
                  <a:lnTo>
                    <a:pt x="12" y="52"/>
                  </a:lnTo>
                  <a:lnTo>
                    <a:pt x="20" y="55"/>
                  </a:lnTo>
                  <a:lnTo>
                    <a:pt x="26" y="56"/>
                  </a:lnTo>
                  <a:lnTo>
                    <a:pt x="26" y="56"/>
                  </a:lnTo>
                  <a:lnTo>
                    <a:pt x="34" y="55"/>
                  </a:lnTo>
                  <a:lnTo>
                    <a:pt x="40" y="52"/>
                  </a:lnTo>
                  <a:lnTo>
                    <a:pt x="40" y="52"/>
                  </a:lnTo>
                  <a:lnTo>
                    <a:pt x="47" y="47"/>
                  </a:lnTo>
                  <a:lnTo>
                    <a:pt x="51" y="42"/>
                  </a:lnTo>
                  <a:lnTo>
                    <a:pt x="51" y="42"/>
                  </a:lnTo>
                  <a:lnTo>
                    <a:pt x="53" y="34"/>
                  </a:lnTo>
                  <a:lnTo>
                    <a:pt x="55" y="28"/>
                  </a:lnTo>
                  <a:lnTo>
                    <a:pt x="55" y="28"/>
                  </a:lnTo>
                  <a:lnTo>
                    <a:pt x="53" y="20"/>
                  </a:lnTo>
                  <a:lnTo>
                    <a:pt x="51" y="14"/>
                  </a:lnTo>
                  <a:lnTo>
                    <a:pt x="51" y="14"/>
                  </a:lnTo>
                  <a:lnTo>
                    <a:pt x="47" y="7"/>
                  </a:lnTo>
                  <a:lnTo>
                    <a:pt x="40" y="4"/>
                  </a:lnTo>
                  <a:lnTo>
                    <a:pt x="40" y="4"/>
                  </a:lnTo>
                  <a:lnTo>
                    <a:pt x="34" y="1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0" y="1"/>
                  </a:lnTo>
                  <a:lnTo>
                    <a:pt x="12" y="4"/>
                  </a:lnTo>
                  <a:lnTo>
                    <a:pt x="12" y="4"/>
                  </a:lnTo>
                  <a:close/>
                  <a:moveTo>
                    <a:pt x="7" y="17"/>
                  </a:moveTo>
                  <a:lnTo>
                    <a:pt x="7" y="17"/>
                  </a:lnTo>
                  <a:lnTo>
                    <a:pt x="11" y="11"/>
                  </a:lnTo>
                  <a:lnTo>
                    <a:pt x="15" y="7"/>
                  </a:lnTo>
                  <a:lnTo>
                    <a:pt x="15" y="7"/>
                  </a:lnTo>
                  <a:lnTo>
                    <a:pt x="22" y="6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33" y="6"/>
                  </a:lnTo>
                  <a:lnTo>
                    <a:pt x="37" y="7"/>
                  </a:lnTo>
                  <a:lnTo>
                    <a:pt x="37" y="7"/>
                  </a:lnTo>
                  <a:lnTo>
                    <a:pt x="44" y="11"/>
                  </a:lnTo>
                  <a:lnTo>
                    <a:pt x="47" y="17"/>
                  </a:lnTo>
                  <a:lnTo>
                    <a:pt x="47" y="17"/>
                  </a:lnTo>
                  <a:lnTo>
                    <a:pt x="48" y="22"/>
                  </a:lnTo>
                  <a:lnTo>
                    <a:pt x="50" y="28"/>
                  </a:lnTo>
                  <a:lnTo>
                    <a:pt x="50" y="28"/>
                  </a:lnTo>
                  <a:lnTo>
                    <a:pt x="48" y="34"/>
                  </a:lnTo>
                  <a:lnTo>
                    <a:pt x="47" y="39"/>
                  </a:lnTo>
                  <a:lnTo>
                    <a:pt x="47" y="39"/>
                  </a:lnTo>
                  <a:lnTo>
                    <a:pt x="44" y="44"/>
                  </a:lnTo>
                  <a:lnTo>
                    <a:pt x="37" y="48"/>
                  </a:lnTo>
                  <a:lnTo>
                    <a:pt x="37" y="48"/>
                  </a:lnTo>
                  <a:lnTo>
                    <a:pt x="33" y="50"/>
                  </a:lnTo>
                  <a:lnTo>
                    <a:pt x="26" y="52"/>
                  </a:lnTo>
                  <a:lnTo>
                    <a:pt x="26" y="52"/>
                  </a:lnTo>
                  <a:lnTo>
                    <a:pt x="22" y="50"/>
                  </a:lnTo>
                  <a:lnTo>
                    <a:pt x="15" y="48"/>
                  </a:lnTo>
                  <a:lnTo>
                    <a:pt x="15" y="48"/>
                  </a:lnTo>
                  <a:lnTo>
                    <a:pt x="11" y="44"/>
                  </a:lnTo>
                  <a:lnTo>
                    <a:pt x="7" y="39"/>
                  </a:lnTo>
                  <a:lnTo>
                    <a:pt x="7" y="39"/>
                  </a:lnTo>
                  <a:lnTo>
                    <a:pt x="4" y="34"/>
                  </a:lnTo>
                  <a:lnTo>
                    <a:pt x="4" y="28"/>
                  </a:lnTo>
                  <a:lnTo>
                    <a:pt x="4" y="28"/>
                  </a:lnTo>
                  <a:lnTo>
                    <a:pt x="4" y="22"/>
                  </a:lnTo>
                  <a:lnTo>
                    <a:pt x="7" y="17"/>
                  </a:lnTo>
                  <a:lnTo>
                    <a:pt x="7" y="17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2" name="Freeform 471">
              <a:extLst>
                <a:ext uri="{FF2B5EF4-FFF2-40B4-BE49-F238E27FC236}">
                  <a16:creationId xmlns:a16="http://schemas.microsoft.com/office/drawing/2014/main" id="{5162A95D-0ED3-0FB2-1B98-602C36C0FED4}"/>
                </a:ext>
              </a:extLst>
            </p:cNvPr>
            <p:cNvSpPr>
              <a:spLocks/>
            </p:cNvSpPr>
            <p:nvPr/>
          </p:nvSpPr>
          <p:spPr bwMode="auto">
            <a:xfrm>
              <a:off x="5380" y="4251"/>
              <a:ext cx="30" cy="28"/>
            </a:xfrm>
            <a:custGeom>
              <a:avLst/>
              <a:gdLst>
                <a:gd name="T0" fmla="*/ 21 w 30"/>
                <a:gd name="T1" fmla="*/ 0 h 28"/>
                <a:gd name="T2" fmla="*/ 19 w 30"/>
                <a:gd name="T3" fmla="*/ 4 h 28"/>
                <a:gd name="T4" fmla="*/ 19 w 30"/>
                <a:gd name="T5" fmla="*/ 4 h 28"/>
                <a:gd name="T6" fmla="*/ 22 w 30"/>
                <a:gd name="T7" fmla="*/ 6 h 28"/>
                <a:gd name="T8" fmla="*/ 25 w 30"/>
                <a:gd name="T9" fmla="*/ 8 h 28"/>
                <a:gd name="T10" fmla="*/ 25 w 30"/>
                <a:gd name="T11" fmla="*/ 8 h 28"/>
                <a:gd name="T12" fmla="*/ 27 w 30"/>
                <a:gd name="T13" fmla="*/ 11 h 28"/>
                <a:gd name="T14" fmla="*/ 27 w 30"/>
                <a:gd name="T15" fmla="*/ 14 h 28"/>
                <a:gd name="T16" fmla="*/ 27 w 30"/>
                <a:gd name="T17" fmla="*/ 14 h 28"/>
                <a:gd name="T18" fmla="*/ 25 w 30"/>
                <a:gd name="T19" fmla="*/ 17 h 28"/>
                <a:gd name="T20" fmla="*/ 24 w 30"/>
                <a:gd name="T21" fmla="*/ 20 h 28"/>
                <a:gd name="T22" fmla="*/ 24 w 30"/>
                <a:gd name="T23" fmla="*/ 20 h 28"/>
                <a:gd name="T24" fmla="*/ 19 w 30"/>
                <a:gd name="T25" fmla="*/ 23 h 28"/>
                <a:gd name="T26" fmla="*/ 14 w 30"/>
                <a:gd name="T27" fmla="*/ 23 h 28"/>
                <a:gd name="T28" fmla="*/ 14 w 30"/>
                <a:gd name="T29" fmla="*/ 23 h 28"/>
                <a:gd name="T30" fmla="*/ 10 w 30"/>
                <a:gd name="T31" fmla="*/ 23 h 28"/>
                <a:gd name="T32" fmla="*/ 6 w 30"/>
                <a:gd name="T33" fmla="*/ 20 h 28"/>
                <a:gd name="T34" fmla="*/ 6 w 30"/>
                <a:gd name="T35" fmla="*/ 20 h 28"/>
                <a:gd name="T36" fmla="*/ 5 w 30"/>
                <a:gd name="T37" fmla="*/ 17 h 28"/>
                <a:gd name="T38" fmla="*/ 3 w 30"/>
                <a:gd name="T39" fmla="*/ 14 h 28"/>
                <a:gd name="T40" fmla="*/ 3 w 30"/>
                <a:gd name="T41" fmla="*/ 14 h 28"/>
                <a:gd name="T42" fmla="*/ 3 w 30"/>
                <a:gd name="T43" fmla="*/ 11 h 28"/>
                <a:gd name="T44" fmla="*/ 5 w 30"/>
                <a:gd name="T45" fmla="*/ 9 h 28"/>
                <a:gd name="T46" fmla="*/ 5 w 30"/>
                <a:gd name="T47" fmla="*/ 9 h 28"/>
                <a:gd name="T48" fmla="*/ 6 w 30"/>
                <a:gd name="T49" fmla="*/ 6 h 28"/>
                <a:gd name="T50" fmla="*/ 10 w 30"/>
                <a:gd name="T51" fmla="*/ 6 h 28"/>
                <a:gd name="T52" fmla="*/ 8 w 30"/>
                <a:gd name="T53" fmla="*/ 1 h 28"/>
                <a:gd name="T54" fmla="*/ 8 w 30"/>
                <a:gd name="T55" fmla="*/ 1 h 28"/>
                <a:gd name="T56" fmla="*/ 5 w 30"/>
                <a:gd name="T57" fmla="*/ 3 h 28"/>
                <a:gd name="T58" fmla="*/ 2 w 30"/>
                <a:gd name="T59" fmla="*/ 6 h 28"/>
                <a:gd name="T60" fmla="*/ 2 w 30"/>
                <a:gd name="T61" fmla="*/ 6 h 28"/>
                <a:gd name="T62" fmla="*/ 0 w 30"/>
                <a:gd name="T63" fmla="*/ 9 h 28"/>
                <a:gd name="T64" fmla="*/ 0 w 30"/>
                <a:gd name="T65" fmla="*/ 14 h 28"/>
                <a:gd name="T66" fmla="*/ 0 w 30"/>
                <a:gd name="T67" fmla="*/ 14 h 28"/>
                <a:gd name="T68" fmla="*/ 0 w 30"/>
                <a:gd name="T69" fmla="*/ 17 h 28"/>
                <a:gd name="T70" fmla="*/ 2 w 30"/>
                <a:gd name="T71" fmla="*/ 22 h 28"/>
                <a:gd name="T72" fmla="*/ 2 w 30"/>
                <a:gd name="T73" fmla="*/ 22 h 28"/>
                <a:gd name="T74" fmla="*/ 3 w 30"/>
                <a:gd name="T75" fmla="*/ 25 h 28"/>
                <a:gd name="T76" fmla="*/ 6 w 30"/>
                <a:gd name="T77" fmla="*/ 27 h 28"/>
                <a:gd name="T78" fmla="*/ 6 w 30"/>
                <a:gd name="T79" fmla="*/ 27 h 28"/>
                <a:gd name="T80" fmla="*/ 14 w 30"/>
                <a:gd name="T81" fmla="*/ 28 h 28"/>
                <a:gd name="T82" fmla="*/ 14 w 30"/>
                <a:gd name="T83" fmla="*/ 28 h 28"/>
                <a:gd name="T84" fmla="*/ 21 w 30"/>
                <a:gd name="T85" fmla="*/ 27 h 28"/>
                <a:gd name="T86" fmla="*/ 27 w 30"/>
                <a:gd name="T87" fmla="*/ 25 h 28"/>
                <a:gd name="T88" fmla="*/ 27 w 30"/>
                <a:gd name="T89" fmla="*/ 25 h 28"/>
                <a:gd name="T90" fmla="*/ 30 w 30"/>
                <a:gd name="T91" fmla="*/ 20 h 28"/>
                <a:gd name="T92" fmla="*/ 30 w 30"/>
                <a:gd name="T93" fmla="*/ 14 h 28"/>
                <a:gd name="T94" fmla="*/ 30 w 30"/>
                <a:gd name="T95" fmla="*/ 14 h 28"/>
                <a:gd name="T96" fmla="*/ 30 w 30"/>
                <a:gd name="T97" fmla="*/ 9 h 28"/>
                <a:gd name="T98" fmla="*/ 28 w 30"/>
                <a:gd name="T99" fmla="*/ 4 h 28"/>
                <a:gd name="T100" fmla="*/ 28 w 30"/>
                <a:gd name="T101" fmla="*/ 4 h 28"/>
                <a:gd name="T102" fmla="*/ 25 w 30"/>
                <a:gd name="T103" fmla="*/ 1 h 28"/>
                <a:gd name="T104" fmla="*/ 21 w 30"/>
                <a:gd name="T105" fmla="*/ 0 h 28"/>
                <a:gd name="T106" fmla="*/ 21 w 30"/>
                <a:gd name="T107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0" h="28">
                  <a:moveTo>
                    <a:pt x="21" y="0"/>
                  </a:moveTo>
                  <a:lnTo>
                    <a:pt x="19" y="4"/>
                  </a:lnTo>
                  <a:lnTo>
                    <a:pt x="19" y="4"/>
                  </a:lnTo>
                  <a:lnTo>
                    <a:pt x="22" y="6"/>
                  </a:lnTo>
                  <a:lnTo>
                    <a:pt x="25" y="8"/>
                  </a:lnTo>
                  <a:lnTo>
                    <a:pt x="25" y="8"/>
                  </a:lnTo>
                  <a:lnTo>
                    <a:pt x="27" y="11"/>
                  </a:lnTo>
                  <a:lnTo>
                    <a:pt x="27" y="14"/>
                  </a:lnTo>
                  <a:lnTo>
                    <a:pt x="27" y="14"/>
                  </a:lnTo>
                  <a:lnTo>
                    <a:pt x="25" y="17"/>
                  </a:lnTo>
                  <a:lnTo>
                    <a:pt x="24" y="20"/>
                  </a:lnTo>
                  <a:lnTo>
                    <a:pt x="24" y="20"/>
                  </a:lnTo>
                  <a:lnTo>
                    <a:pt x="19" y="23"/>
                  </a:lnTo>
                  <a:lnTo>
                    <a:pt x="14" y="23"/>
                  </a:lnTo>
                  <a:lnTo>
                    <a:pt x="14" y="23"/>
                  </a:lnTo>
                  <a:lnTo>
                    <a:pt x="10" y="23"/>
                  </a:lnTo>
                  <a:lnTo>
                    <a:pt x="6" y="20"/>
                  </a:lnTo>
                  <a:lnTo>
                    <a:pt x="6" y="20"/>
                  </a:lnTo>
                  <a:lnTo>
                    <a:pt x="5" y="17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1"/>
                  </a:lnTo>
                  <a:lnTo>
                    <a:pt x="5" y="9"/>
                  </a:lnTo>
                  <a:lnTo>
                    <a:pt x="5" y="9"/>
                  </a:lnTo>
                  <a:lnTo>
                    <a:pt x="6" y="6"/>
                  </a:lnTo>
                  <a:lnTo>
                    <a:pt x="10" y="6"/>
                  </a:lnTo>
                  <a:lnTo>
                    <a:pt x="8" y="1"/>
                  </a:lnTo>
                  <a:lnTo>
                    <a:pt x="8" y="1"/>
                  </a:lnTo>
                  <a:lnTo>
                    <a:pt x="5" y="3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9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7"/>
                  </a:lnTo>
                  <a:lnTo>
                    <a:pt x="2" y="22"/>
                  </a:lnTo>
                  <a:lnTo>
                    <a:pt x="2" y="22"/>
                  </a:lnTo>
                  <a:lnTo>
                    <a:pt x="3" y="25"/>
                  </a:lnTo>
                  <a:lnTo>
                    <a:pt x="6" y="27"/>
                  </a:lnTo>
                  <a:lnTo>
                    <a:pt x="6" y="27"/>
                  </a:lnTo>
                  <a:lnTo>
                    <a:pt x="14" y="28"/>
                  </a:lnTo>
                  <a:lnTo>
                    <a:pt x="14" y="28"/>
                  </a:lnTo>
                  <a:lnTo>
                    <a:pt x="21" y="27"/>
                  </a:lnTo>
                  <a:lnTo>
                    <a:pt x="27" y="25"/>
                  </a:lnTo>
                  <a:lnTo>
                    <a:pt x="27" y="25"/>
                  </a:lnTo>
                  <a:lnTo>
                    <a:pt x="30" y="20"/>
                  </a:lnTo>
                  <a:lnTo>
                    <a:pt x="30" y="14"/>
                  </a:lnTo>
                  <a:lnTo>
                    <a:pt x="30" y="14"/>
                  </a:lnTo>
                  <a:lnTo>
                    <a:pt x="30" y="9"/>
                  </a:lnTo>
                  <a:lnTo>
                    <a:pt x="28" y="4"/>
                  </a:lnTo>
                  <a:lnTo>
                    <a:pt x="28" y="4"/>
                  </a:lnTo>
                  <a:lnTo>
                    <a:pt x="25" y="1"/>
                  </a:lnTo>
                  <a:lnTo>
                    <a:pt x="21" y="0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</p:grpSp>
    </p:spTree>
    <p:extLst>
      <p:ext uri="{BB962C8B-B14F-4D97-AF65-F5344CB8AC3E}">
        <p14:creationId xmlns:p14="http://schemas.microsoft.com/office/powerpoint/2010/main" val="316547843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_commmso.potx" id="{3883CD12-4123-414F-A447-07ADB9EC8373}" vid="{BEBAF82E-2914-4CC4-95D2-8B6C350B3C6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Tramp</dc:creator>
  <cp:lastModifiedBy>Marmion</cp:lastModifiedBy>
  <cp:revision>45</cp:revision>
  <dcterms:created xsi:type="dcterms:W3CDTF">2018-10-12T15:58:02Z</dcterms:created>
  <dcterms:modified xsi:type="dcterms:W3CDTF">2025-03-10T05:22:02Z</dcterms:modified>
</cp:coreProperties>
</file>