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10/03/2025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76D0F8FC-DF8C-69CD-0E14-B85D23F4C26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892425" y="0"/>
            <a:ext cx="6407150" cy="6858000"/>
            <a:chOff x="1822" y="0"/>
            <a:chExt cx="4036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72DB5944-41BF-3E5C-FDDE-F91ED0780C8B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22" y="0"/>
              <a:ext cx="4036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CEC8F965-26A6-AF1B-6DEB-2513A98101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3" y="9"/>
              <a:ext cx="4013" cy="4310"/>
              <a:chOff x="1823" y="9"/>
              <a:chExt cx="4013" cy="4310"/>
            </a:xfrm>
          </p:grpSpPr>
          <p:sp>
            <p:nvSpPr>
              <p:cNvPr id="282" name="Freeform 5">
                <a:extLst>
                  <a:ext uri="{FF2B5EF4-FFF2-40B4-BE49-F238E27FC236}">
                    <a16:creationId xmlns:a16="http://schemas.microsoft.com/office/drawing/2014/main" id="{14982005-DDB0-FC4C-7F3A-A0D06C0C4C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23" y="1049"/>
                <a:ext cx="27" cy="20"/>
              </a:xfrm>
              <a:custGeom>
                <a:avLst/>
                <a:gdLst>
                  <a:gd name="T0" fmla="*/ 58 w 158"/>
                  <a:gd name="T1" fmla="*/ 18 h 116"/>
                  <a:gd name="T2" fmla="*/ 56 w 158"/>
                  <a:gd name="T3" fmla="*/ 35 h 116"/>
                  <a:gd name="T4" fmla="*/ 13 w 158"/>
                  <a:gd name="T5" fmla="*/ 48 h 116"/>
                  <a:gd name="T6" fmla="*/ 0 w 158"/>
                  <a:gd name="T7" fmla="*/ 79 h 116"/>
                  <a:gd name="T8" fmla="*/ 67 w 158"/>
                  <a:gd name="T9" fmla="*/ 63 h 116"/>
                  <a:gd name="T10" fmla="*/ 77 w 158"/>
                  <a:gd name="T11" fmla="*/ 76 h 116"/>
                  <a:gd name="T12" fmla="*/ 62 w 158"/>
                  <a:gd name="T13" fmla="*/ 94 h 116"/>
                  <a:gd name="T14" fmla="*/ 41 w 158"/>
                  <a:gd name="T15" fmla="*/ 99 h 116"/>
                  <a:gd name="T16" fmla="*/ 36 w 158"/>
                  <a:gd name="T17" fmla="*/ 114 h 116"/>
                  <a:gd name="T18" fmla="*/ 54 w 158"/>
                  <a:gd name="T19" fmla="*/ 116 h 116"/>
                  <a:gd name="T20" fmla="*/ 100 w 158"/>
                  <a:gd name="T21" fmla="*/ 81 h 116"/>
                  <a:gd name="T22" fmla="*/ 135 w 158"/>
                  <a:gd name="T23" fmla="*/ 86 h 116"/>
                  <a:gd name="T24" fmla="*/ 158 w 158"/>
                  <a:gd name="T25" fmla="*/ 56 h 116"/>
                  <a:gd name="T26" fmla="*/ 146 w 158"/>
                  <a:gd name="T27" fmla="*/ 48 h 116"/>
                  <a:gd name="T28" fmla="*/ 153 w 158"/>
                  <a:gd name="T29" fmla="*/ 25 h 116"/>
                  <a:gd name="T30" fmla="*/ 123 w 158"/>
                  <a:gd name="T31" fmla="*/ 0 h 116"/>
                  <a:gd name="T32" fmla="*/ 112 w 158"/>
                  <a:gd name="T33" fmla="*/ 20 h 116"/>
                  <a:gd name="T34" fmla="*/ 58 w 158"/>
                  <a:gd name="T35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8" h="116">
                    <a:moveTo>
                      <a:pt x="58" y="18"/>
                    </a:moveTo>
                    <a:lnTo>
                      <a:pt x="56" y="35"/>
                    </a:lnTo>
                    <a:lnTo>
                      <a:pt x="13" y="48"/>
                    </a:lnTo>
                    <a:lnTo>
                      <a:pt x="0" y="79"/>
                    </a:lnTo>
                    <a:lnTo>
                      <a:pt x="67" y="63"/>
                    </a:lnTo>
                    <a:lnTo>
                      <a:pt x="77" y="76"/>
                    </a:lnTo>
                    <a:lnTo>
                      <a:pt x="62" y="94"/>
                    </a:lnTo>
                    <a:lnTo>
                      <a:pt x="41" y="99"/>
                    </a:lnTo>
                    <a:lnTo>
                      <a:pt x="36" y="114"/>
                    </a:lnTo>
                    <a:lnTo>
                      <a:pt x="54" y="116"/>
                    </a:lnTo>
                    <a:lnTo>
                      <a:pt x="100" y="81"/>
                    </a:lnTo>
                    <a:lnTo>
                      <a:pt x="135" y="86"/>
                    </a:lnTo>
                    <a:lnTo>
                      <a:pt x="158" y="56"/>
                    </a:lnTo>
                    <a:lnTo>
                      <a:pt x="146" y="48"/>
                    </a:lnTo>
                    <a:lnTo>
                      <a:pt x="153" y="25"/>
                    </a:lnTo>
                    <a:lnTo>
                      <a:pt x="123" y="0"/>
                    </a:lnTo>
                    <a:lnTo>
                      <a:pt x="112" y="20"/>
                    </a:lnTo>
                    <a:lnTo>
                      <a:pt x="5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6">
                <a:extLst>
                  <a:ext uri="{FF2B5EF4-FFF2-40B4-BE49-F238E27FC236}">
                    <a16:creationId xmlns:a16="http://schemas.microsoft.com/office/drawing/2014/main" id="{C72C3A99-D35C-67A5-1A7E-500459D5B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7" y="959"/>
                <a:ext cx="14" cy="6"/>
              </a:xfrm>
              <a:custGeom>
                <a:avLst/>
                <a:gdLst>
                  <a:gd name="T0" fmla="*/ 30 w 81"/>
                  <a:gd name="T1" fmla="*/ 32 h 32"/>
                  <a:gd name="T2" fmla="*/ 52 w 81"/>
                  <a:gd name="T3" fmla="*/ 23 h 32"/>
                  <a:gd name="T4" fmla="*/ 57 w 81"/>
                  <a:gd name="T5" fmla="*/ 26 h 32"/>
                  <a:gd name="T6" fmla="*/ 63 w 81"/>
                  <a:gd name="T7" fmla="*/ 27 h 32"/>
                  <a:gd name="T8" fmla="*/ 71 w 81"/>
                  <a:gd name="T9" fmla="*/ 26 h 32"/>
                  <a:gd name="T10" fmla="*/ 81 w 81"/>
                  <a:gd name="T11" fmla="*/ 23 h 32"/>
                  <a:gd name="T12" fmla="*/ 63 w 81"/>
                  <a:gd name="T13" fmla="*/ 0 h 32"/>
                  <a:gd name="T14" fmla="*/ 0 w 81"/>
                  <a:gd name="T15" fmla="*/ 13 h 32"/>
                  <a:gd name="T16" fmla="*/ 30 w 81"/>
                  <a:gd name="T1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2">
                    <a:moveTo>
                      <a:pt x="30" y="32"/>
                    </a:moveTo>
                    <a:lnTo>
                      <a:pt x="52" y="23"/>
                    </a:lnTo>
                    <a:lnTo>
                      <a:pt x="57" y="26"/>
                    </a:lnTo>
                    <a:lnTo>
                      <a:pt x="63" y="27"/>
                    </a:lnTo>
                    <a:lnTo>
                      <a:pt x="71" y="26"/>
                    </a:lnTo>
                    <a:lnTo>
                      <a:pt x="81" y="23"/>
                    </a:lnTo>
                    <a:lnTo>
                      <a:pt x="63" y="0"/>
                    </a:lnTo>
                    <a:lnTo>
                      <a:pt x="0" y="13"/>
                    </a:lnTo>
                    <a:lnTo>
                      <a:pt x="30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7">
                <a:extLst>
                  <a:ext uri="{FF2B5EF4-FFF2-40B4-BE49-F238E27FC236}">
                    <a16:creationId xmlns:a16="http://schemas.microsoft.com/office/drawing/2014/main" id="{CA915A58-BA2C-37A1-DCFD-6CE8230CF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1" y="1459"/>
                <a:ext cx="30" cy="16"/>
              </a:xfrm>
              <a:custGeom>
                <a:avLst/>
                <a:gdLst>
                  <a:gd name="T0" fmla="*/ 170 w 175"/>
                  <a:gd name="T1" fmla="*/ 87 h 94"/>
                  <a:gd name="T2" fmla="*/ 175 w 175"/>
                  <a:gd name="T3" fmla="*/ 64 h 94"/>
                  <a:gd name="T4" fmla="*/ 142 w 175"/>
                  <a:gd name="T5" fmla="*/ 36 h 94"/>
                  <a:gd name="T6" fmla="*/ 25 w 175"/>
                  <a:gd name="T7" fmla="*/ 0 h 94"/>
                  <a:gd name="T8" fmla="*/ 0 w 175"/>
                  <a:gd name="T9" fmla="*/ 13 h 94"/>
                  <a:gd name="T10" fmla="*/ 88 w 175"/>
                  <a:gd name="T11" fmla="*/ 94 h 94"/>
                  <a:gd name="T12" fmla="*/ 124 w 175"/>
                  <a:gd name="T13" fmla="*/ 84 h 94"/>
                  <a:gd name="T14" fmla="*/ 170 w 175"/>
                  <a:gd name="T15" fmla="*/ 8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5" h="94">
                    <a:moveTo>
                      <a:pt x="170" y="87"/>
                    </a:moveTo>
                    <a:lnTo>
                      <a:pt x="175" y="64"/>
                    </a:lnTo>
                    <a:lnTo>
                      <a:pt x="142" y="36"/>
                    </a:lnTo>
                    <a:lnTo>
                      <a:pt x="25" y="0"/>
                    </a:lnTo>
                    <a:lnTo>
                      <a:pt x="0" y="13"/>
                    </a:lnTo>
                    <a:lnTo>
                      <a:pt x="88" y="94"/>
                    </a:lnTo>
                    <a:lnTo>
                      <a:pt x="124" y="84"/>
                    </a:lnTo>
                    <a:lnTo>
                      <a:pt x="17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8">
                <a:extLst>
                  <a:ext uri="{FF2B5EF4-FFF2-40B4-BE49-F238E27FC236}">
                    <a16:creationId xmlns:a16="http://schemas.microsoft.com/office/drawing/2014/main" id="{FF4F1634-2C2F-18F0-ED63-8777BF453F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499"/>
                <a:ext cx="10" cy="10"/>
              </a:xfrm>
              <a:custGeom>
                <a:avLst/>
                <a:gdLst>
                  <a:gd name="T0" fmla="*/ 56 w 56"/>
                  <a:gd name="T1" fmla="*/ 8 h 62"/>
                  <a:gd name="T2" fmla="*/ 44 w 56"/>
                  <a:gd name="T3" fmla="*/ 0 h 62"/>
                  <a:gd name="T4" fmla="*/ 0 w 56"/>
                  <a:gd name="T5" fmla="*/ 41 h 62"/>
                  <a:gd name="T6" fmla="*/ 10 w 56"/>
                  <a:gd name="T7" fmla="*/ 62 h 62"/>
                  <a:gd name="T8" fmla="*/ 33 w 56"/>
                  <a:gd name="T9" fmla="*/ 31 h 62"/>
                  <a:gd name="T10" fmla="*/ 54 w 56"/>
                  <a:gd name="T11" fmla="*/ 23 h 62"/>
                  <a:gd name="T12" fmla="*/ 56 w 56"/>
                  <a:gd name="T13" fmla="*/ 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2">
                    <a:moveTo>
                      <a:pt x="56" y="8"/>
                    </a:moveTo>
                    <a:lnTo>
                      <a:pt x="44" y="0"/>
                    </a:lnTo>
                    <a:lnTo>
                      <a:pt x="0" y="41"/>
                    </a:lnTo>
                    <a:lnTo>
                      <a:pt x="10" y="62"/>
                    </a:lnTo>
                    <a:lnTo>
                      <a:pt x="33" y="31"/>
                    </a:lnTo>
                    <a:lnTo>
                      <a:pt x="54" y="23"/>
                    </a:lnTo>
                    <a:lnTo>
                      <a:pt x="56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9">
                <a:extLst>
                  <a:ext uri="{FF2B5EF4-FFF2-40B4-BE49-F238E27FC236}">
                    <a16:creationId xmlns:a16="http://schemas.microsoft.com/office/drawing/2014/main" id="{62914302-CE23-AE57-616C-725FB8230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7" y="1584"/>
                <a:ext cx="59" cy="51"/>
              </a:xfrm>
              <a:custGeom>
                <a:avLst/>
                <a:gdLst>
                  <a:gd name="T0" fmla="*/ 11 w 357"/>
                  <a:gd name="T1" fmla="*/ 97 h 311"/>
                  <a:gd name="T2" fmla="*/ 8 w 357"/>
                  <a:gd name="T3" fmla="*/ 113 h 311"/>
                  <a:gd name="T4" fmla="*/ 41 w 357"/>
                  <a:gd name="T5" fmla="*/ 168 h 311"/>
                  <a:gd name="T6" fmla="*/ 15 w 357"/>
                  <a:gd name="T7" fmla="*/ 188 h 311"/>
                  <a:gd name="T8" fmla="*/ 66 w 357"/>
                  <a:gd name="T9" fmla="*/ 252 h 311"/>
                  <a:gd name="T10" fmla="*/ 90 w 357"/>
                  <a:gd name="T11" fmla="*/ 247 h 311"/>
                  <a:gd name="T12" fmla="*/ 109 w 357"/>
                  <a:gd name="T13" fmla="*/ 257 h 311"/>
                  <a:gd name="T14" fmla="*/ 132 w 357"/>
                  <a:gd name="T15" fmla="*/ 255 h 311"/>
                  <a:gd name="T16" fmla="*/ 148 w 357"/>
                  <a:gd name="T17" fmla="*/ 237 h 311"/>
                  <a:gd name="T18" fmla="*/ 290 w 357"/>
                  <a:gd name="T19" fmla="*/ 311 h 311"/>
                  <a:gd name="T20" fmla="*/ 323 w 357"/>
                  <a:gd name="T21" fmla="*/ 292 h 311"/>
                  <a:gd name="T22" fmla="*/ 325 w 357"/>
                  <a:gd name="T23" fmla="*/ 278 h 311"/>
                  <a:gd name="T24" fmla="*/ 357 w 357"/>
                  <a:gd name="T25" fmla="*/ 219 h 311"/>
                  <a:gd name="T26" fmla="*/ 334 w 357"/>
                  <a:gd name="T27" fmla="*/ 209 h 311"/>
                  <a:gd name="T28" fmla="*/ 300 w 357"/>
                  <a:gd name="T29" fmla="*/ 214 h 311"/>
                  <a:gd name="T30" fmla="*/ 267 w 357"/>
                  <a:gd name="T31" fmla="*/ 201 h 311"/>
                  <a:gd name="T32" fmla="*/ 264 w 357"/>
                  <a:gd name="T33" fmla="*/ 186 h 311"/>
                  <a:gd name="T34" fmla="*/ 250 w 357"/>
                  <a:gd name="T35" fmla="*/ 188 h 311"/>
                  <a:gd name="T36" fmla="*/ 218 w 357"/>
                  <a:gd name="T37" fmla="*/ 171 h 311"/>
                  <a:gd name="T38" fmla="*/ 209 w 357"/>
                  <a:gd name="T39" fmla="*/ 158 h 311"/>
                  <a:gd name="T40" fmla="*/ 196 w 357"/>
                  <a:gd name="T41" fmla="*/ 81 h 311"/>
                  <a:gd name="T42" fmla="*/ 125 w 357"/>
                  <a:gd name="T43" fmla="*/ 67 h 311"/>
                  <a:gd name="T44" fmla="*/ 115 w 357"/>
                  <a:gd name="T45" fmla="*/ 46 h 311"/>
                  <a:gd name="T46" fmla="*/ 59 w 357"/>
                  <a:gd name="T47" fmla="*/ 23 h 311"/>
                  <a:gd name="T48" fmla="*/ 41 w 357"/>
                  <a:gd name="T49" fmla="*/ 0 h 311"/>
                  <a:gd name="T50" fmla="*/ 25 w 357"/>
                  <a:gd name="T51" fmla="*/ 41 h 311"/>
                  <a:gd name="T52" fmla="*/ 0 w 357"/>
                  <a:gd name="T53" fmla="*/ 81 h 311"/>
                  <a:gd name="T54" fmla="*/ 11 w 357"/>
                  <a:gd name="T55" fmla="*/ 97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7" h="311">
                    <a:moveTo>
                      <a:pt x="11" y="97"/>
                    </a:moveTo>
                    <a:lnTo>
                      <a:pt x="8" y="113"/>
                    </a:lnTo>
                    <a:lnTo>
                      <a:pt x="41" y="168"/>
                    </a:lnTo>
                    <a:lnTo>
                      <a:pt x="15" y="188"/>
                    </a:lnTo>
                    <a:lnTo>
                      <a:pt x="66" y="252"/>
                    </a:lnTo>
                    <a:lnTo>
                      <a:pt x="90" y="247"/>
                    </a:lnTo>
                    <a:lnTo>
                      <a:pt x="109" y="257"/>
                    </a:lnTo>
                    <a:lnTo>
                      <a:pt x="132" y="255"/>
                    </a:lnTo>
                    <a:lnTo>
                      <a:pt x="148" y="237"/>
                    </a:lnTo>
                    <a:lnTo>
                      <a:pt x="290" y="311"/>
                    </a:lnTo>
                    <a:lnTo>
                      <a:pt x="323" y="292"/>
                    </a:lnTo>
                    <a:lnTo>
                      <a:pt x="325" y="278"/>
                    </a:lnTo>
                    <a:lnTo>
                      <a:pt x="357" y="219"/>
                    </a:lnTo>
                    <a:lnTo>
                      <a:pt x="334" y="209"/>
                    </a:lnTo>
                    <a:lnTo>
                      <a:pt x="300" y="214"/>
                    </a:lnTo>
                    <a:lnTo>
                      <a:pt x="267" y="201"/>
                    </a:lnTo>
                    <a:lnTo>
                      <a:pt x="264" y="186"/>
                    </a:lnTo>
                    <a:lnTo>
                      <a:pt x="250" y="188"/>
                    </a:lnTo>
                    <a:lnTo>
                      <a:pt x="218" y="171"/>
                    </a:lnTo>
                    <a:lnTo>
                      <a:pt x="209" y="158"/>
                    </a:lnTo>
                    <a:lnTo>
                      <a:pt x="196" y="81"/>
                    </a:lnTo>
                    <a:lnTo>
                      <a:pt x="125" y="67"/>
                    </a:lnTo>
                    <a:lnTo>
                      <a:pt x="115" y="46"/>
                    </a:lnTo>
                    <a:lnTo>
                      <a:pt x="59" y="23"/>
                    </a:lnTo>
                    <a:lnTo>
                      <a:pt x="41" y="0"/>
                    </a:lnTo>
                    <a:lnTo>
                      <a:pt x="25" y="41"/>
                    </a:lnTo>
                    <a:lnTo>
                      <a:pt x="0" y="81"/>
                    </a:lnTo>
                    <a:lnTo>
                      <a:pt x="11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10">
                <a:extLst>
                  <a:ext uri="{FF2B5EF4-FFF2-40B4-BE49-F238E27FC236}">
                    <a16:creationId xmlns:a16="http://schemas.microsoft.com/office/drawing/2014/main" id="{49A6D546-7626-F9C2-98C2-ABE7C1E28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5" y="1764"/>
                <a:ext cx="46" cy="62"/>
              </a:xfrm>
              <a:custGeom>
                <a:avLst/>
                <a:gdLst>
                  <a:gd name="T0" fmla="*/ 51 w 272"/>
                  <a:gd name="T1" fmla="*/ 0 h 370"/>
                  <a:gd name="T2" fmla="*/ 34 w 272"/>
                  <a:gd name="T3" fmla="*/ 9 h 370"/>
                  <a:gd name="T4" fmla="*/ 3 w 272"/>
                  <a:gd name="T5" fmla="*/ 12 h 370"/>
                  <a:gd name="T6" fmla="*/ 21 w 272"/>
                  <a:gd name="T7" fmla="*/ 42 h 370"/>
                  <a:gd name="T8" fmla="*/ 0 w 272"/>
                  <a:gd name="T9" fmla="*/ 101 h 370"/>
                  <a:gd name="T10" fmla="*/ 72 w 272"/>
                  <a:gd name="T11" fmla="*/ 190 h 370"/>
                  <a:gd name="T12" fmla="*/ 135 w 272"/>
                  <a:gd name="T13" fmla="*/ 175 h 370"/>
                  <a:gd name="T14" fmla="*/ 155 w 272"/>
                  <a:gd name="T15" fmla="*/ 194 h 370"/>
                  <a:gd name="T16" fmla="*/ 175 w 272"/>
                  <a:gd name="T17" fmla="*/ 215 h 370"/>
                  <a:gd name="T18" fmla="*/ 192 w 272"/>
                  <a:gd name="T19" fmla="*/ 236 h 370"/>
                  <a:gd name="T20" fmla="*/ 208 w 272"/>
                  <a:gd name="T21" fmla="*/ 261 h 370"/>
                  <a:gd name="T22" fmla="*/ 222 w 272"/>
                  <a:gd name="T23" fmla="*/ 285 h 370"/>
                  <a:gd name="T24" fmla="*/ 233 w 272"/>
                  <a:gd name="T25" fmla="*/ 312 h 370"/>
                  <a:gd name="T26" fmla="*/ 242 w 272"/>
                  <a:gd name="T27" fmla="*/ 340 h 370"/>
                  <a:gd name="T28" fmla="*/ 250 w 272"/>
                  <a:gd name="T29" fmla="*/ 370 h 370"/>
                  <a:gd name="T30" fmla="*/ 265 w 272"/>
                  <a:gd name="T31" fmla="*/ 365 h 370"/>
                  <a:gd name="T32" fmla="*/ 258 w 272"/>
                  <a:gd name="T33" fmla="*/ 340 h 370"/>
                  <a:gd name="T34" fmla="*/ 270 w 272"/>
                  <a:gd name="T35" fmla="*/ 295 h 370"/>
                  <a:gd name="T36" fmla="*/ 262 w 272"/>
                  <a:gd name="T37" fmla="*/ 279 h 370"/>
                  <a:gd name="T38" fmla="*/ 272 w 272"/>
                  <a:gd name="T39" fmla="*/ 269 h 370"/>
                  <a:gd name="T40" fmla="*/ 258 w 272"/>
                  <a:gd name="T41" fmla="*/ 226 h 370"/>
                  <a:gd name="T42" fmla="*/ 123 w 272"/>
                  <a:gd name="T43" fmla="*/ 149 h 370"/>
                  <a:gd name="T44" fmla="*/ 128 w 272"/>
                  <a:gd name="T45" fmla="*/ 114 h 370"/>
                  <a:gd name="T46" fmla="*/ 118 w 272"/>
                  <a:gd name="T47" fmla="*/ 93 h 370"/>
                  <a:gd name="T48" fmla="*/ 100 w 272"/>
                  <a:gd name="T49" fmla="*/ 98 h 370"/>
                  <a:gd name="T50" fmla="*/ 112 w 272"/>
                  <a:gd name="T51" fmla="*/ 86 h 370"/>
                  <a:gd name="T52" fmla="*/ 151 w 272"/>
                  <a:gd name="T53" fmla="*/ 109 h 370"/>
                  <a:gd name="T54" fmla="*/ 153 w 272"/>
                  <a:gd name="T55" fmla="*/ 56 h 370"/>
                  <a:gd name="T56" fmla="*/ 143 w 272"/>
                  <a:gd name="T57" fmla="*/ 40 h 370"/>
                  <a:gd name="T58" fmla="*/ 115 w 272"/>
                  <a:gd name="T59" fmla="*/ 35 h 370"/>
                  <a:gd name="T60" fmla="*/ 100 w 272"/>
                  <a:gd name="T61" fmla="*/ 7 h 370"/>
                  <a:gd name="T62" fmla="*/ 51 w 272"/>
                  <a:gd name="T63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72" h="370">
                    <a:moveTo>
                      <a:pt x="51" y="0"/>
                    </a:moveTo>
                    <a:lnTo>
                      <a:pt x="34" y="9"/>
                    </a:lnTo>
                    <a:lnTo>
                      <a:pt x="3" y="12"/>
                    </a:lnTo>
                    <a:lnTo>
                      <a:pt x="21" y="42"/>
                    </a:lnTo>
                    <a:lnTo>
                      <a:pt x="0" y="101"/>
                    </a:lnTo>
                    <a:lnTo>
                      <a:pt x="72" y="190"/>
                    </a:lnTo>
                    <a:lnTo>
                      <a:pt x="135" y="175"/>
                    </a:lnTo>
                    <a:lnTo>
                      <a:pt x="155" y="194"/>
                    </a:lnTo>
                    <a:lnTo>
                      <a:pt x="175" y="215"/>
                    </a:lnTo>
                    <a:lnTo>
                      <a:pt x="192" y="236"/>
                    </a:lnTo>
                    <a:lnTo>
                      <a:pt x="208" y="261"/>
                    </a:lnTo>
                    <a:lnTo>
                      <a:pt x="222" y="285"/>
                    </a:lnTo>
                    <a:lnTo>
                      <a:pt x="233" y="312"/>
                    </a:lnTo>
                    <a:lnTo>
                      <a:pt x="242" y="340"/>
                    </a:lnTo>
                    <a:lnTo>
                      <a:pt x="250" y="370"/>
                    </a:lnTo>
                    <a:lnTo>
                      <a:pt x="265" y="365"/>
                    </a:lnTo>
                    <a:lnTo>
                      <a:pt x="258" y="340"/>
                    </a:lnTo>
                    <a:lnTo>
                      <a:pt x="270" y="295"/>
                    </a:lnTo>
                    <a:lnTo>
                      <a:pt x="262" y="279"/>
                    </a:lnTo>
                    <a:lnTo>
                      <a:pt x="272" y="269"/>
                    </a:lnTo>
                    <a:lnTo>
                      <a:pt x="258" y="226"/>
                    </a:lnTo>
                    <a:lnTo>
                      <a:pt x="123" y="149"/>
                    </a:lnTo>
                    <a:lnTo>
                      <a:pt x="128" y="114"/>
                    </a:lnTo>
                    <a:lnTo>
                      <a:pt x="118" y="93"/>
                    </a:lnTo>
                    <a:lnTo>
                      <a:pt x="100" y="98"/>
                    </a:lnTo>
                    <a:lnTo>
                      <a:pt x="112" y="86"/>
                    </a:lnTo>
                    <a:lnTo>
                      <a:pt x="151" y="109"/>
                    </a:lnTo>
                    <a:lnTo>
                      <a:pt x="153" y="56"/>
                    </a:lnTo>
                    <a:lnTo>
                      <a:pt x="143" y="40"/>
                    </a:lnTo>
                    <a:lnTo>
                      <a:pt x="115" y="35"/>
                    </a:lnTo>
                    <a:lnTo>
                      <a:pt x="100" y="7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11">
                <a:extLst>
                  <a:ext uri="{FF2B5EF4-FFF2-40B4-BE49-F238E27FC236}">
                    <a16:creationId xmlns:a16="http://schemas.microsoft.com/office/drawing/2014/main" id="{160F0AEE-704E-3FEB-053F-BF52C8740C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7" y="1893"/>
                <a:ext cx="34" cy="22"/>
              </a:xfrm>
              <a:custGeom>
                <a:avLst/>
                <a:gdLst>
                  <a:gd name="T0" fmla="*/ 35 w 203"/>
                  <a:gd name="T1" fmla="*/ 0 h 129"/>
                  <a:gd name="T2" fmla="*/ 25 w 203"/>
                  <a:gd name="T3" fmla="*/ 13 h 129"/>
                  <a:gd name="T4" fmla="*/ 0 w 203"/>
                  <a:gd name="T5" fmla="*/ 18 h 129"/>
                  <a:gd name="T6" fmla="*/ 1 w 203"/>
                  <a:gd name="T7" fmla="*/ 29 h 129"/>
                  <a:gd name="T8" fmla="*/ 4 w 203"/>
                  <a:gd name="T9" fmla="*/ 40 h 129"/>
                  <a:gd name="T10" fmla="*/ 6 w 203"/>
                  <a:gd name="T11" fmla="*/ 48 h 129"/>
                  <a:gd name="T12" fmla="*/ 10 w 203"/>
                  <a:gd name="T13" fmla="*/ 57 h 129"/>
                  <a:gd name="T14" fmla="*/ 14 w 203"/>
                  <a:gd name="T15" fmla="*/ 63 h 129"/>
                  <a:gd name="T16" fmla="*/ 21 w 203"/>
                  <a:gd name="T17" fmla="*/ 69 h 129"/>
                  <a:gd name="T18" fmla="*/ 34 w 203"/>
                  <a:gd name="T19" fmla="*/ 77 h 129"/>
                  <a:gd name="T20" fmla="*/ 42 w 203"/>
                  <a:gd name="T21" fmla="*/ 80 h 129"/>
                  <a:gd name="T22" fmla="*/ 53 w 203"/>
                  <a:gd name="T23" fmla="*/ 84 h 129"/>
                  <a:gd name="T24" fmla="*/ 61 w 203"/>
                  <a:gd name="T25" fmla="*/ 104 h 129"/>
                  <a:gd name="T26" fmla="*/ 93 w 203"/>
                  <a:gd name="T27" fmla="*/ 110 h 129"/>
                  <a:gd name="T28" fmla="*/ 127 w 203"/>
                  <a:gd name="T29" fmla="*/ 129 h 129"/>
                  <a:gd name="T30" fmla="*/ 160 w 203"/>
                  <a:gd name="T31" fmla="*/ 106 h 129"/>
                  <a:gd name="T32" fmla="*/ 177 w 203"/>
                  <a:gd name="T33" fmla="*/ 120 h 129"/>
                  <a:gd name="T34" fmla="*/ 203 w 203"/>
                  <a:gd name="T35" fmla="*/ 110 h 129"/>
                  <a:gd name="T36" fmla="*/ 132 w 203"/>
                  <a:gd name="T37" fmla="*/ 38 h 129"/>
                  <a:gd name="T38" fmla="*/ 112 w 203"/>
                  <a:gd name="T39" fmla="*/ 43 h 129"/>
                  <a:gd name="T40" fmla="*/ 35 w 203"/>
                  <a:gd name="T41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3" h="129">
                    <a:moveTo>
                      <a:pt x="35" y="0"/>
                    </a:moveTo>
                    <a:lnTo>
                      <a:pt x="25" y="13"/>
                    </a:lnTo>
                    <a:lnTo>
                      <a:pt x="0" y="18"/>
                    </a:lnTo>
                    <a:lnTo>
                      <a:pt x="1" y="29"/>
                    </a:lnTo>
                    <a:lnTo>
                      <a:pt x="4" y="40"/>
                    </a:lnTo>
                    <a:lnTo>
                      <a:pt x="6" y="48"/>
                    </a:lnTo>
                    <a:lnTo>
                      <a:pt x="10" y="57"/>
                    </a:lnTo>
                    <a:lnTo>
                      <a:pt x="14" y="63"/>
                    </a:lnTo>
                    <a:lnTo>
                      <a:pt x="21" y="69"/>
                    </a:lnTo>
                    <a:lnTo>
                      <a:pt x="34" y="77"/>
                    </a:lnTo>
                    <a:lnTo>
                      <a:pt x="42" y="80"/>
                    </a:lnTo>
                    <a:lnTo>
                      <a:pt x="53" y="84"/>
                    </a:lnTo>
                    <a:lnTo>
                      <a:pt x="61" y="104"/>
                    </a:lnTo>
                    <a:lnTo>
                      <a:pt x="93" y="110"/>
                    </a:lnTo>
                    <a:lnTo>
                      <a:pt x="127" y="129"/>
                    </a:lnTo>
                    <a:lnTo>
                      <a:pt x="160" y="106"/>
                    </a:lnTo>
                    <a:lnTo>
                      <a:pt x="177" y="120"/>
                    </a:lnTo>
                    <a:lnTo>
                      <a:pt x="203" y="110"/>
                    </a:lnTo>
                    <a:lnTo>
                      <a:pt x="132" y="38"/>
                    </a:lnTo>
                    <a:lnTo>
                      <a:pt x="112" y="43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12">
                <a:extLst>
                  <a:ext uri="{FF2B5EF4-FFF2-40B4-BE49-F238E27FC236}">
                    <a16:creationId xmlns:a16="http://schemas.microsoft.com/office/drawing/2014/main" id="{FA5BAB87-629C-0721-404D-A149E4E567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1" y="2121"/>
                <a:ext cx="89" cy="54"/>
              </a:xfrm>
              <a:custGeom>
                <a:avLst/>
                <a:gdLst>
                  <a:gd name="T0" fmla="*/ 114 w 532"/>
                  <a:gd name="T1" fmla="*/ 0 h 323"/>
                  <a:gd name="T2" fmla="*/ 91 w 532"/>
                  <a:gd name="T3" fmla="*/ 0 h 323"/>
                  <a:gd name="T4" fmla="*/ 38 w 532"/>
                  <a:gd name="T5" fmla="*/ 36 h 323"/>
                  <a:gd name="T6" fmla="*/ 0 w 532"/>
                  <a:gd name="T7" fmla="*/ 28 h 323"/>
                  <a:gd name="T8" fmla="*/ 0 w 532"/>
                  <a:gd name="T9" fmla="*/ 48 h 323"/>
                  <a:gd name="T10" fmla="*/ 44 w 532"/>
                  <a:gd name="T11" fmla="*/ 145 h 323"/>
                  <a:gd name="T12" fmla="*/ 97 w 532"/>
                  <a:gd name="T13" fmla="*/ 173 h 323"/>
                  <a:gd name="T14" fmla="*/ 110 w 532"/>
                  <a:gd name="T15" fmla="*/ 167 h 323"/>
                  <a:gd name="T16" fmla="*/ 122 w 532"/>
                  <a:gd name="T17" fmla="*/ 166 h 323"/>
                  <a:gd name="T18" fmla="*/ 132 w 532"/>
                  <a:gd name="T19" fmla="*/ 167 h 323"/>
                  <a:gd name="T20" fmla="*/ 141 w 532"/>
                  <a:gd name="T21" fmla="*/ 173 h 323"/>
                  <a:gd name="T22" fmla="*/ 185 w 532"/>
                  <a:gd name="T23" fmla="*/ 198 h 323"/>
                  <a:gd name="T24" fmla="*/ 230 w 532"/>
                  <a:gd name="T25" fmla="*/ 221 h 323"/>
                  <a:gd name="T26" fmla="*/ 273 w 532"/>
                  <a:gd name="T27" fmla="*/ 243 h 323"/>
                  <a:gd name="T28" fmla="*/ 319 w 532"/>
                  <a:gd name="T29" fmla="*/ 263 h 323"/>
                  <a:gd name="T30" fmla="*/ 362 w 532"/>
                  <a:gd name="T31" fmla="*/ 281 h 323"/>
                  <a:gd name="T32" fmla="*/ 408 w 532"/>
                  <a:gd name="T33" fmla="*/ 296 h 323"/>
                  <a:gd name="T34" fmla="*/ 453 w 532"/>
                  <a:gd name="T35" fmla="*/ 310 h 323"/>
                  <a:gd name="T36" fmla="*/ 498 w 532"/>
                  <a:gd name="T37" fmla="*/ 323 h 323"/>
                  <a:gd name="T38" fmla="*/ 532 w 532"/>
                  <a:gd name="T39" fmla="*/ 295 h 323"/>
                  <a:gd name="T40" fmla="*/ 506 w 532"/>
                  <a:gd name="T41" fmla="*/ 272 h 323"/>
                  <a:gd name="T42" fmla="*/ 486 w 532"/>
                  <a:gd name="T43" fmla="*/ 208 h 323"/>
                  <a:gd name="T44" fmla="*/ 460 w 532"/>
                  <a:gd name="T45" fmla="*/ 201 h 323"/>
                  <a:gd name="T46" fmla="*/ 440 w 532"/>
                  <a:gd name="T47" fmla="*/ 208 h 323"/>
                  <a:gd name="T48" fmla="*/ 376 w 532"/>
                  <a:gd name="T49" fmla="*/ 155 h 323"/>
                  <a:gd name="T50" fmla="*/ 246 w 532"/>
                  <a:gd name="T51" fmla="*/ 150 h 323"/>
                  <a:gd name="T52" fmla="*/ 223 w 532"/>
                  <a:gd name="T53" fmla="*/ 117 h 323"/>
                  <a:gd name="T54" fmla="*/ 257 w 532"/>
                  <a:gd name="T55" fmla="*/ 115 h 323"/>
                  <a:gd name="T56" fmla="*/ 269 w 532"/>
                  <a:gd name="T57" fmla="*/ 83 h 323"/>
                  <a:gd name="T58" fmla="*/ 188 w 532"/>
                  <a:gd name="T59" fmla="*/ 83 h 323"/>
                  <a:gd name="T60" fmla="*/ 150 w 532"/>
                  <a:gd name="T61" fmla="*/ 137 h 323"/>
                  <a:gd name="T62" fmla="*/ 119 w 532"/>
                  <a:gd name="T63" fmla="*/ 137 h 323"/>
                  <a:gd name="T64" fmla="*/ 119 w 532"/>
                  <a:gd name="T65" fmla="*/ 122 h 323"/>
                  <a:gd name="T66" fmla="*/ 109 w 532"/>
                  <a:gd name="T67" fmla="*/ 116 h 323"/>
                  <a:gd name="T68" fmla="*/ 101 w 532"/>
                  <a:gd name="T69" fmla="*/ 108 h 323"/>
                  <a:gd name="T70" fmla="*/ 90 w 532"/>
                  <a:gd name="T71" fmla="*/ 98 h 323"/>
                  <a:gd name="T72" fmla="*/ 86 w 532"/>
                  <a:gd name="T73" fmla="*/ 92 h 323"/>
                  <a:gd name="T74" fmla="*/ 84 w 532"/>
                  <a:gd name="T75" fmla="*/ 86 h 323"/>
                  <a:gd name="T76" fmla="*/ 82 w 532"/>
                  <a:gd name="T77" fmla="*/ 74 h 323"/>
                  <a:gd name="T78" fmla="*/ 82 w 532"/>
                  <a:gd name="T79" fmla="*/ 67 h 323"/>
                  <a:gd name="T80" fmla="*/ 84 w 532"/>
                  <a:gd name="T81" fmla="*/ 61 h 323"/>
                  <a:gd name="T82" fmla="*/ 95 w 532"/>
                  <a:gd name="T83" fmla="*/ 83 h 323"/>
                  <a:gd name="T84" fmla="*/ 122 w 532"/>
                  <a:gd name="T85" fmla="*/ 64 h 323"/>
                  <a:gd name="T86" fmla="*/ 123 w 532"/>
                  <a:gd name="T87" fmla="*/ 69 h 323"/>
                  <a:gd name="T88" fmla="*/ 127 w 532"/>
                  <a:gd name="T89" fmla="*/ 73 h 323"/>
                  <a:gd name="T90" fmla="*/ 136 w 532"/>
                  <a:gd name="T91" fmla="*/ 77 h 323"/>
                  <a:gd name="T92" fmla="*/ 147 w 532"/>
                  <a:gd name="T93" fmla="*/ 81 h 323"/>
                  <a:gd name="T94" fmla="*/ 160 w 532"/>
                  <a:gd name="T95" fmla="*/ 71 h 323"/>
                  <a:gd name="T96" fmla="*/ 147 w 532"/>
                  <a:gd name="T97" fmla="*/ 30 h 323"/>
                  <a:gd name="T98" fmla="*/ 114 w 532"/>
                  <a:gd name="T99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32" h="323">
                    <a:moveTo>
                      <a:pt x="114" y="0"/>
                    </a:moveTo>
                    <a:lnTo>
                      <a:pt x="91" y="0"/>
                    </a:lnTo>
                    <a:lnTo>
                      <a:pt x="38" y="36"/>
                    </a:lnTo>
                    <a:lnTo>
                      <a:pt x="0" y="28"/>
                    </a:lnTo>
                    <a:lnTo>
                      <a:pt x="0" y="48"/>
                    </a:lnTo>
                    <a:lnTo>
                      <a:pt x="44" y="145"/>
                    </a:lnTo>
                    <a:lnTo>
                      <a:pt x="97" y="173"/>
                    </a:lnTo>
                    <a:lnTo>
                      <a:pt x="110" y="167"/>
                    </a:lnTo>
                    <a:lnTo>
                      <a:pt x="122" y="166"/>
                    </a:lnTo>
                    <a:lnTo>
                      <a:pt x="132" y="167"/>
                    </a:lnTo>
                    <a:lnTo>
                      <a:pt x="141" y="173"/>
                    </a:lnTo>
                    <a:lnTo>
                      <a:pt x="185" y="198"/>
                    </a:lnTo>
                    <a:lnTo>
                      <a:pt x="230" y="221"/>
                    </a:lnTo>
                    <a:lnTo>
                      <a:pt x="273" y="243"/>
                    </a:lnTo>
                    <a:lnTo>
                      <a:pt x="319" y="263"/>
                    </a:lnTo>
                    <a:lnTo>
                      <a:pt x="362" y="281"/>
                    </a:lnTo>
                    <a:lnTo>
                      <a:pt x="408" y="296"/>
                    </a:lnTo>
                    <a:lnTo>
                      <a:pt x="453" y="310"/>
                    </a:lnTo>
                    <a:lnTo>
                      <a:pt x="498" y="323"/>
                    </a:lnTo>
                    <a:lnTo>
                      <a:pt x="532" y="295"/>
                    </a:lnTo>
                    <a:lnTo>
                      <a:pt x="506" y="272"/>
                    </a:lnTo>
                    <a:lnTo>
                      <a:pt x="486" y="208"/>
                    </a:lnTo>
                    <a:lnTo>
                      <a:pt x="460" y="201"/>
                    </a:lnTo>
                    <a:lnTo>
                      <a:pt x="440" y="208"/>
                    </a:lnTo>
                    <a:lnTo>
                      <a:pt x="376" y="155"/>
                    </a:lnTo>
                    <a:lnTo>
                      <a:pt x="246" y="150"/>
                    </a:lnTo>
                    <a:lnTo>
                      <a:pt x="223" y="117"/>
                    </a:lnTo>
                    <a:lnTo>
                      <a:pt x="257" y="115"/>
                    </a:lnTo>
                    <a:lnTo>
                      <a:pt x="269" y="83"/>
                    </a:lnTo>
                    <a:lnTo>
                      <a:pt x="188" y="83"/>
                    </a:lnTo>
                    <a:lnTo>
                      <a:pt x="150" y="137"/>
                    </a:lnTo>
                    <a:lnTo>
                      <a:pt x="119" y="137"/>
                    </a:lnTo>
                    <a:lnTo>
                      <a:pt x="119" y="122"/>
                    </a:lnTo>
                    <a:lnTo>
                      <a:pt x="109" y="116"/>
                    </a:lnTo>
                    <a:lnTo>
                      <a:pt x="101" y="108"/>
                    </a:lnTo>
                    <a:lnTo>
                      <a:pt x="90" y="98"/>
                    </a:lnTo>
                    <a:lnTo>
                      <a:pt x="86" y="92"/>
                    </a:lnTo>
                    <a:lnTo>
                      <a:pt x="84" y="86"/>
                    </a:lnTo>
                    <a:lnTo>
                      <a:pt x="82" y="74"/>
                    </a:lnTo>
                    <a:lnTo>
                      <a:pt x="82" y="67"/>
                    </a:lnTo>
                    <a:lnTo>
                      <a:pt x="84" y="61"/>
                    </a:lnTo>
                    <a:lnTo>
                      <a:pt x="95" y="83"/>
                    </a:lnTo>
                    <a:lnTo>
                      <a:pt x="122" y="64"/>
                    </a:lnTo>
                    <a:lnTo>
                      <a:pt x="123" y="69"/>
                    </a:lnTo>
                    <a:lnTo>
                      <a:pt x="127" y="73"/>
                    </a:lnTo>
                    <a:lnTo>
                      <a:pt x="136" y="77"/>
                    </a:lnTo>
                    <a:lnTo>
                      <a:pt x="147" y="81"/>
                    </a:lnTo>
                    <a:lnTo>
                      <a:pt x="160" y="71"/>
                    </a:lnTo>
                    <a:lnTo>
                      <a:pt x="147" y="3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13">
                <a:extLst>
                  <a:ext uri="{FF2B5EF4-FFF2-40B4-BE49-F238E27FC236}">
                    <a16:creationId xmlns:a16="http://schemas.microsoft.com/office/drawing/2014/main" id="{20CF648C-576C-5EE8-CB82-A19BA17AEF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2216"/>
                <a:ext cx="64" cy="111"/>
              </a:xfrm>
              <a:custGeom>
                <a:avLst/>
                <a:gdLst>
                  <a:gd name="T0" fmla="*/ 295 w 390"/>
                  <a:gd name="T1" fmla="*/ 171 h 667"/>
                  <a:gd name="T2" fmla="*/ 188 w 390"/>
                  <a:gd name="T3" fmla="*/ 166 h 667"/>
                  <a:gd name="T4" fmla="*/ 135 w 390"/>
                  <a:gd name="T5" fmla="*/ 100 h 667"/>
                  <a:gd name="T6" fmla="*/ 118 w 390"/>
                  <a:gd name="T7" fmla="*/ 95 h 667"/>
                  <a:gd name="T8" fmla="*/ 74 w 390"/>
                  <a:gd name="T9" fmla="*/ 54 h 667"/>
                  <a:gd name="T10" fmla="*/ 74 w 390"/>
                  <a:gd name="T11" fmla="*/ 28 h 667"/>
                  <a:gd name="T12" fmla="*/ 0 w 390"/>
                  <a:gd name="T13" fmla="*/ 0 h 667"/>
                  <a:gd name="T14" fmla="*/ 10 w 390"/>
                  <a:gd name="T15" fmla="*/ 23 h 667"/>
                  <a:gd name="T16" fmla="*/ 17 w 390"/>
                  <a:gd name="T17" fmla="*/ 48 h 667"/>
                  <a:gd name="T18" fmla="*/ 22 w 390"/>
                  <a:gd name="T19" fmla="*/ 71 h 667"/>
                  <a:gd name="T20" fmla="*/ 25 w 390"/>
                  <a:gd name="T21" fmla="*/ 96 h 667"/>
                  <a:gd name="T22" fmla="*/ 26 w 390"/>
                  <a:gd name="T23" fmla="*/ 119 h 667"/>
                  <a:gd name="T24" fmla="*/ 25 w 390"/>
                  <a:gd name="T25" fmla="*/ 144 h 667"/>
                  <a:gd name="T26" fmla="*/ 22 w 390"/>
                  <a:gd name="T27" fmla="*/ 167 h 667"/>
                  <a:gd name="T28" fmla="*/ 18 w 390"/>
                  <a:gd name="T29" fmla="*/ 192 h 667"/>
                  <a:gd name="T30" fmla="*/ 33 w 390"/>
                  <a:gd name="T31" fmla="*/ 260 h 667"/>
                  <a:gd name="T32" fmla="*/ 59 w 390"/>
                  <a:gd name="T33" fmla="*/ 278 h 667"/>
                  <a:gd name="T34" fmla="*/ 85 w 390"/>
                  <a:gd name="T35" fmla="*/ 297 h 667"/>
                  <a:gd name="T36" fmla="*/ 109 w 390"/>
                  <a:gd name="T37" fmla="*/ 318 h 667"/>
                  <a:gd name="T38" fmla="*/ 132 w 390"/>
                  <a:gd name="T39" fmla="*/ 340 h 667"/>
                  <a:gd name="T40" fmla="*/ 153 w 390"/>
                  <a:gd name="T41" fmla="*/ 362 h 667"/>
                  <a:gd name="T42" fmla="*/ 173 w 390"/>
                  <a:gd name="T43" fmla="*/ 385 h 667"/>
                  <a:gd name="T44" fmla="*/ 191 w 390"/>
                  <a:gd name="T45" fmla="*/ 409 h 667"/>
                  <a:gd name="T46" fmla="*/ 209 w 390"/>
                  <a:gd name="T47" fmla="*/ 435 h 667"/>
                  <a:gd name="T48" fmla="*/ 224 w 390"/>
                  <a:gd name="T49" fmla="*/ 460 h 667"/>
                  <a:gd name="T50" fmla="*/ 237 w 390"/>
                  <a:gd name="T51" fmla="*/ 487 h 667"/>
                  <a:gd name="T52" fmla="*/ 249 w 390"/>
                  <a:gd name="T53" fmla="*/ 515 h 667"/>
                  <a:gd name="T54" fmla="*/ 261 w 390"/>
                  <a:gd name="T55" fmla="*/ 544 h 667"/>
                  <a:gd name="T56" fmla="*/ 270 w 390"/>
                  <a:gd name="T57" fmla="*/ 573 h 667"/>
                  <a:gd name="T58" fmla="*/ 279 w 390"/>
                  <a:gd name="T59" fmla="*/ 603 h 667"/>
                  <a:gd name="T60" fmla="*/ 285 w 390"/>
                  <a:gd name="T61" fmla="*/ 634 h 667"/>
                  <a:gd name="T62" fmla="*/ 290 w 390"/>
                  <a:gd name="T63" fmla="*/ 667 h 667"/>
                  <a:gd name="T64" fmla="*/ 369 w 390"/>
                  <a:gd name="T65" fmla="*/ 606 h 667"/>
                  <a:gd name="T66" fmla="*/ 348 w 390"/>
                  <a:gd name="T67" fmla="*/ 545 h 667"/>
                  <a:gd name="T68" fmla="*/ 379 w 390"/>
                  <a:gd name="T69" fmla="*/ 483 h 667"/>
                  <a:gd name="T70" fmla="*/ 379 w 390"/>
                  <a:gd name="T71" fmla="*/ 469 h 667"/>
                  <a:gd name="T72" fmla="*/ 390 w 390"/>
                  <a:gd name="T73" fmla="*/ 453 h 667"/>
                  <a:gd name="T74" fmla="*/ 367 w 390"/>
                  <a:gd name="T75" fmla="*/ 415 h 667"/>
                  <a:gd name="T76" fmla="*/ 339 w 390"/>
                  <a:gd name="T77" fmla="*/ 400 h 667"/>
                  <a:gd name="T78" fmla="*/ 313 w 390"/>
                  <a:gd name="T79" fmla="*/ 344 h 667"/>
                  <a:gd name="T80" fmla="*/ 323 w 390"/>
                  <a:gd name="T81" fmla="*/ 306 h 667"/>
                  <a:gd name="T82" fmla="*/ 297 w 390"/>
                  <a:gd name="T83" fmla="*/ 239 h 667"/>
                  <a:gd name="T84" fmla="*/ 316 w 390"/>
                  <a:gd name="T85" fmla="*/ 225 h 667"/>
                  <a:gd name="T86" fmla="*/ 318 w 390"/>
                  <a:gd name="T87" fmla="*/ 194 h 667"/>
                  <a:gd name="T88" fmla="*/ 295 w 390"/>
                  <a:gd name="T89" fmla="*/ 171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90" h="667">
                    <a:moveTo>
                      <a:pt x="295" y="171"/>
                    </a:moveTo>
                    <a:lnTo>
                      <a:pt x="188" y="166"/>
                    </a:lnTo>
                    <a:lnTo>
                      <a:pt x="135" y="100"/>
                    </a:lnTo>
                    <a:lnTo>
                      <a:pt x="118" y="95"/>
                    </a:lnTo>
                    <a:lnTo>
                      <a:pt x="74" y="54"/>
                    </a:lnTo>
                    <a:lnTo>
                      <a:pt x="74" y="28"/>
                    </a:lnTo>
                    <a:lnTo>
                      <a:pt x="0" y="0"/>
                    </a:lnTo>
                    <a:lnTo>
                      <a:pt x="10" y="23"/>
                    </a:lnTo>
                    <a:lnTo>
                      <a:pt x="17" y="48"/>
                    </a:lnTo>
                    <a:lnTo>
                      <a:pt x="22" y="71"/>
                    </a:lnTo>
                    <a:lnTo>
                      <a:pt x="25" y="96"/>
                    </a:lnTo>
                    <a:lnTo>
                      <a:pt x="26" y="119"/>
                    </a:lnTo>
                    <a:lnTo>
                      <a:pt x="25" y="144"/>
                    </a:lnTo>
                    <a:lnTo>
                      <a:pt x="22" y="167"/>
                    </a:lnTo>
                    <a:lnTo>
                      <a:pt x="18" y="192"/>
                    </a:lnTo>
                    <a:lnTo>
                      <a:pt x="33" y="260"/>
                    </a:lnTo>
                    <a:lnTo>
                      <a:pt x="59" y="278"/>
                    </a:lnTo>
                    <a:lnTo>
                      <a:pt x="85" y="297"/>
                    </a:lnTo>
                    <a:lnTo>
                      <a:pt x="109" y="318"/>
                    </a:lnTo>
                    <a:lnTo>
                      <a:pt x="132" y="340"/>
                    </a:lnTo>
                    <a:lnTo>
                      <a:pt x="153" y="362"/>
                    </a:lnTo>
                    <a:lnTo>
                      <a:pt x="173" y="385"/>
                    </a:lnTo>
                    <a:lnTo>
                      <a:pt x="191" y="409"/>
                    </a:lnTo>
                    <a:lnTo>
                      <a:pt x="209" y="435"/>
                    </a:lnTo>
                    <a:lnTo>
                      <a:pt x="224" y="460"/>
                    </a:lnTo>
                    <a:lnTo>
                      <a:pt x="237" y="487"/>
                    </a:lnTo>
                    <a:lnTo>
                      <a:pt x="249" y="515"/>
                    </a:lnTo>
                    <a:lnTo>
                      <a:pt x="261" y="544"/>
                    </a:lnTo>
                    <a:lnTo>
                      <a:pt x="270" y="573"/>
                    </a:lnTo>
                    <a:lnTo>
                      <a:pt x="279" y="603"/>
                    </a:lnTo>
                    <a:lnTo>
                      <a:pt x="285" y="634"/>
                    </a:lnTo>
                    <a:lnTo>
                      <a:pt x="290" y="667"/>
                    </a:lnTo>
                    <a:lnTo>
                      <a:pt x="369" y="606"/>
                    </a:lnTo>
                    <a:lnTo>
                      <a:pt x="348" y="545"/>
                    </a:lnTo>
                    <a:lnTo>
                      <a:pt x="379" y="483"/>
                    </a:lnTo>
                    <a:lnTo>
                      <a:pt x="379" y="469"/>
                    </a:lnTo>
                    <a:lnTo>
                      <a:pt x="390" y="453"/>
                    </a:lnTo>
                    <a:lnTo>
                      <a:pt x="367" y="415"/>
                    </a:lnTo>
                    <a:lnTo>
                      <a:pt x="339" y="400"/>
                    </a:lnTo>
                    <a:lnTo>
                      <a:pt x="313" y="344"/>
                    </a:lnTo>
                    <a:lnTo>
                      <a:pt x="323" y="306"/>
                    </a:lnTo>
                    <a:lnTo>
                      <a:pt x="297" y="239"/>
                    </a:lnTo>
                    <a:lnTo>
                      <a:pt x="316" y="225"/>
                    </a:lnTo>
                    <a:lnTo>
                      <a:pt x="318" y="194"/>
                    </a:lnTo>
                    <a:lnTo>
                      <a:pt x="295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14">
                <a:extLst>
                  <a:ext uri="{FF2B5EF4-FFF2-40B4-BE49-F238E27FC236}">
                    <a16:creationId xmlns:a16="http://schemas.microsoft.com/office/drawing/2014/main" id="{79B23C4D-5C64-5F13-8EC1-6C9520A60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9" y="2816"/>
                <a:ext cx="8" cy="6"/>
              </a:xfrm>
              <a:custGeom>
                <a:avLst/>
                <a:gdLst>
                  <a:gd name="T0" fmla="*/ 0 w 44"/>
                  <a:gd name="T1" fmla="*/ 11 h 32"/>
                  <a:gd name="T2" fmla="*/ 8 w 44"/>
                  <a:gd name="T3" fmla="*/ 29 h 32"/>
                  <a:gd name="T4" fmla="*/ 28 w 44"/>
                  <a:gd name="T5" fmla="*/ 32 h 32"/>
                  <a:gd name="T6" fmla="*/ 44 w 44"/>
                  <a:gd name="T7" fmla="*/ 23 h 32"/>
                  <a:gd name="T8" fmla="*/ 25 w 44"/>
                  <a:gd name="T9" fmla="*/ 0 h 32"/>
                  <a:gd name="T10" fmla="*/ 0 w 44"/>
                  <a:gd name="T11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32">
                    <a:moveTo>
                      <a:pt x="0" y="11"/>
                    </a:moveTo>
                    <a:lnTo>
                      <a:pt x="8" y="29"/>
                    </a:lnTo>
                    <a:lnTo>
                      <a:pt x="28" y="32"/>
                    </a:lnTo>
                    <a:lnTo>
                      <a:pt x="44" y="23"/>
                    </a:lnTo>
                    <a:lnTo>
                      <a:pt x="25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15">
                <a:extLst>
                  <a:ext uri="{FF2B5EF4-FFF2-40B4-BE49-F238E27FC236}">
                    <a16:creationId xmlns:a16="http://schemas.microsoft.com/office/drawing/2014/main" id="{B8BFA8EB-44BF-E4DC-C3F5-AD7FEBB0F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8" y="3578"/>
                <a:ext cx="15" cy="11"/>
              </a:xfrm>
              <a:custGeom>
                <a:avLst/>
                <a:gdLst>
                  <a:gd name="T0" fmla="*/ 84 w 94"/>
                  <a:gd name="T1" fmla="*/ 0 h 66"/>
                  <a:gd name="T2" fmla="*/ 69 w 94"/>
                  <a:gd name="T3" fmla="*/ 0 h 66"/>
                  <a:gd name="T4" fmla="*/ 46 w 94"/>
                  <a:gd name="T5" fmla="*/ 15 h 66"/>
                  <a:gd name="T6" fmla="*/ 25 w 94"/>
                  <a:gd name="T7" fmla="*/ 13 h 66"/>
                  <a:gd name="T8" fmla="*/ 15 w 94"/>
                  <a:gd name="T9" fmla="*/ 36 h 66"/>
                  <a:gd name="T10" fmla="*/ 0 w 94"/>
                  <a:gd name="T11" fmla="*/ 46 h 66"/>
                  <a:gd name="T12" fmla="*/ 7 w 94"/>
                  <a:gd name="T13" fmla="*/ 59 h 66"/>
                  <a:gd name="T14" fmla="*/ 39 w 94"/>
                  <a:gd name="T15" fmla="*/ 53 h 66"/>
                  <a:gd name="T16" fmla="*/ 53 w 94"/>
                  <a:gd name="T17" fmla="*/ 66 h 66"/>
                  <a:gd name="T18" fmla="*/ 69 w 94"/>
                  <a:gd name="T19" fmla="*/ 61 h 66"/>
                  <a:gd name="T20" fmla="*/ 94 w 94"/>
                  <a:gd name="T21" fmla="*/ 27 h 66"/>
                  <a:gd name="T22" fmla="*/ 84 w 94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4" h="66">
                    <a:moveTo>
                      <a:pt x="84" y="0"/>
                    </a:moveTo>
                    <a:lnTo>
                      <a:pt x="69" y="0"/>
                    </a:lnTo>
                    <a:lnTo>
                      <a:pt x="46" y="15"/>
                    </a:lnTo>
                    <a:lnTo>
                      <a:pt x="25" y="13"/>
                    </a:lnTo>
                    <a:lnTo>
                      <a:pt x="15" y="36"/>
                    </a:lnTo>
                    <a:lnTo>
                      <a:pt x="0" y="46"/>
                    </a:lnTo>
                    <a:lnTo>
                      <a:pt x="7" y="59"/>
                    </a:lnTo>
                    <a:lnTo>
                      <a:pt x="39" y="53"/>
                    </a:lnTo>
                    <a:lnTo>
                      <a:pt x="53" y="66"/>
                    </a:lnTo>
                    <a:lnTo>
                      <a:pt x="69" y="61"/>
                    </a:lnTo>
                    <a:lnTo>
                      <a:pt x="94" y="27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16">
                <a:extLst>
                  <a:ext uri="{FF2B5EF4-FFF2-40B4-BE49-F238E27FC236}">
                    <a16:creationId xmlns:a16="http://schemas.microsoft.com/office/drawing/2014/main" id="{4A414696-263A-6767-7C86-CF447C876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8" y="3561"/>
                <a:ext cx="24" cy="23"/>
              </a:xfrm>
              <a:custGeom>
                <a:avLst/>
                <a:gdLst>
                  <a:gd name="T0" fmla="*/ 73 w 142"/>
                  <a:gd name="T1" fmla="*/ 17 h 137"/>
                  <a:gd name="T2" fmla="*/ 56 w 142"/>
                  <a:gd name="T3" fmla="*/ 40 h 137"/>
                  <a:gd name="T4" fmla="*/ 45 w 142"/>
                  <a:gd name="T5" fmla="*/ 70 h 137"/>
                  <a:gd name="T6" fmla="*/ 0 w 142"/>
                  <a:gd name="T7" fmla="*/ 91 h 137"/>
                  <a:gd name="T8" fmla="*/ 0 w 142"/>
                  <a:gd name="T9" fmla="*/ 119 h 137"/>
                  <a:gd name="T10" fmla="*/ 10 w 142"/>
                  <a:gd name="T11" fmla="*/ 137 h 137"/>
                  <a:gd name="T12" fmla="*/ 33 w 142"/>
                  <a:gd name="T13" fmla="*/ 98 h 137"/>
                  <a:gd name="T14" fmla="*/ 56 w 142"/>
                  <a:gd name="T15" fmla="*/ 109 h 137"/>
                  <a:gd name="T16" fmla="*/ 107 w 142"/>
                  <a:gd name="T17" fmla="*/ 28 h 137"/>
                  <a:gd name="T18" fmla="*/ 137 w 142"/>
                  <a:gd name="T19" fmla="*/ 25 h 137"/>
                  <a:gd name="T20" fmla="*/ 142 w 142"/>
                  <a:gd name="T21" fmla="*/ 0 h 137"/>
                  <a:gd name="T22" fmla="*/ 73 w 142"/>
                  <a:gd name="T23" fmla="*/ 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137">
                    <a:moveTo>
                      <a:pt x="73" y="17"/>
                    </a:moveTo>
                    <a:lnTo>
                      <a:pt x="56" y="40"/>
                    </a:lnTo>
                    <a:lnTo>
                      <a:pt x="45" y="70"/>
                    </a:lnTo>
                    <a:lnTo>
                      <a:pt x="0" y="91"/>
                    </a:lnTo>
                    <a:lnTo>
                      <a:pt x="0" y="119"/>
                    </a:lnTo>
                    <a:lnTo>
                      <a:pt x="10" y="137"/>
                    </a:lnTo>
                    <a:lnTo>
                      <a:pt x="33" y="98"/>
                    </a:lnTo>
                    <a:lnTo>
                      <a:pt x="56" y="109"/>
                    </a:lnTo>
                    <a:lnTo>
                      <a:pt x="107" y="28"/>
                    </a:lnTo>
                    <a:lnTo>
                      <a:pt x="137" y="25"/>
                    </a:lnTo>
                    <a:lnTo>
                      <a:pt x="142" y="0"/>
                    </a:lnTo>
                    <a:lnTo>
                      <a:pt x="73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17">
                <a:extLst>
                  <a:ext uri="{FF2B5EF4-FFF2-40B4-BE49-F238E27FC236}">
                    <a16:creationId xmlns:a16="http://schemas.microsoft.com/office/drawing/2014/main" id="{B5375839-1779-9262-5E06-C1392BF02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" y="3578"/>
                <a:ext cx="30" cy="18"/>
              </a:xfrm>
              <a:custGeom>
                <a:avLst/>
                <a:gdLst>
                  <a:gd name="T0" fmla="*/ 114 w 178"/>
                  <a:gd name="T1" fmla="*/ 29 h 110"/>
                  <a:gd name="T2" fmla="*/ 101 w 178"/>
                  <a:gd name="T3" fmla="*/ 53 h 110"/>
                  <a:gd name="T4" fmla="*/ 35 w 178"/>
                  <a:gd name="T5" fmla="*/ 41 h 110"/>
                  <a:gd name="T6" fmla="*/ 0 w 178"/>
                  <a:gd name="T7" fmla="*/ 62 h 110"/>
                  <a:gd name="T8" fmla="*/ 71 w 178"/>
                  <a:gd name="T9" fmla="*/ 107 h 110"/>
                  <a:gd name="T10" fmla="*/ 91 w 178"/>
                  <a:gd name="T11" fmla="*/ 110 h 110"/>
                  <a:gd name="T12" fmla="*/ 178 w 178"/>
                  <a:gd name="T13" fmla="*/ 59 h 110"/>
                  <a:gd name="T14" fmla="*/ 170 w 178"/>
                  <a:gd name="T15" fmla="*/ 8 h 110"/>
                  <a:gd name="T16" fmla="*/ 152 w 178"/>
                  <a:gd name="T17" fmla="*/ 0 h 110"/>
                  <a:gd name="T18" fmla="*/ 132 w 178"/>
                  <a:gd name="T19" fmla="*/ 34 h 110"/>
                  <a:gd name="T20" fmla="*/ 114 w 178"/>
                  <a:gd name="T21" fmla="*/ 29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8" h="110">
                    <a:moveTo>
                      <a:pt x="114" y="29"/>
                    </a:moveTo>
                    <a:lnTo>
                      <a:pt x="101" y="53"/>
                    </a:lnTo>
                    <a:lnTo>
                      <a:pt x="35" y="41"/>
                    </a:lnTo>
                    <a:lnTo>
                      <a:pt x="0" y="62"/>
                    </a:lnTo>
                    <a:lnTo>
                      <a:pt x="71" y="107"/>
                    </a:lnTo>
                    <a:lnTo>
                      <a:pt x="91" y="110"/>
                    </a:lnTo>
                    <a:lnTo>
                      <a:pt x="178" y="59"/>
                    </a:lnTo>
                    <a:lnTo>
                      <a:pt x="170" y="8"/>
                    </a:lnTo>
                    <a:lnTo>
                      <a:pt x="152" y="0"/>
                    </a:lnTo>
                    <a:lnTo>
                      <a:pt x="132" y="34"/>
                    </a:lnTo>
                    <a:lnTo>
                      <a:pt x="114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18">
                <a:extLst>
                  <a:ext uri="{FF2B5EF4-FFF2-40B4-BE49-F238E27FC236}">
                    <a16:creationId xmlns:a16="http://schemas.microsoft.com/office/drawing/2014/main" id="{05801215-C341-F2C3-3B6D-DF7FEC796C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5" y="3582"/>
                <a:ext cx="341" cy="737"/>
              </a:xfrm>
              <a:custGeom>
                <a:avLst/>
                <a:gdLst>
                  <a:gd name="T0" fmla="*/ 677 w 2044"/>
                  <a:gd name="T1" fmla="*/ 1094 h 4421"/>
                  <a:gd name="T2" fmla="*/ 512 w 2044"/>
                  <a:gd name="T3" fmla="*/ 1170 h 4421"/>
                  <a:gd name="T4" fmla="*/ 469 w 2044"/>
                  <a:gd name="T5" fmla="*/ 1276 h 4421"/>
                  <a:gd name="T6" fmla="*/ 412 w 2044"/>
                  <a:gd name="T7" fmla="*/ 1312 h 4421"/>
                  <a:gd name="T8" fmla="*/ 318 w 2044"/>
                  <a:gd name="T9" fmla="*/ 1317 h 4421"/>
                  <a:gd name="T10" fmla="*/ 214 w 2044"/>
                  <a:gd name="T11" fmla="*/ 1435 h 4421"/>
                  <a:gd name="T12" fmla="*/ 193 w 2044"/>
                  <a:gd name="T13" fmla="*/ 1628 h 4421"/>
                  <a:gd name="T14" fmla="*/ 128 w 2044"/>
                  <a:gd name="T15" fmla="*/ 1742 h 4421"/>
                  <a:gd name="T16" fmla="*/ 0 w 2044"/>
                  <a:gd name="T17" fmla="*/ 1831 h 4421"/>
                  <a:gd name="T18" fmla="*/ 95 w 2044"/>
                  <a:gd name="T19" fmla="*/ 1879 h 4421"/>
                  <a:gd name="T20" fmla="*/ 171 w 2044"/>
                  <a:gd name="T21" fmla="*/ 1981 h 4421"/>
                  <a:gd name="T22" fmla="*/ 306 w 2044"/>
                  <a:gd name="T23" fmla="*/ 2104 h 4421"/>
                  <a:gd name="T24" fmla="*/ 34 w 2044"/>
                  <a:gd name="T25" fmla="*/ 2216 h 4421"/>
                  <a:gd name="T26" fmla="*/ 118 w 2044"/>
                  <a:gd name="T27" fmla="*/ 2345 h 4421"/>
                  <a:gd name="T28" fmla="*/ 141 w 2044"/>
                  <a:gd name="T29" fmla="*/ 2437 h 4421"/>
                  <a:gd name="T30" fmla="*/ 339 w 2044"/>
                  <a:gd name="T31" fmla="*/ 2500 h 4421"/>
                  <a:gd name="T32" fmla="*/ 418 w 2044"/>
                  <a:gd name="T33" fmla="*/ 2688 h 4421"/>
                  <a:gd name="T34" fmla="*/ 321 w 2044"/>
                  <a:gd name="T35" fmla="*/ 2836 h 4421"/>
                  <a:gd name="T36" fmla="*/ 232 w 2044"/>
                  <a:gd name="T37" fmla="*/ 2976 h 4421"/>
                  <a:gd name="T38" fmla="*/ 433 w 2044"/>
                  <a:gd name="T39" fmla="*/ 3047 h 4421"/>
                  <a:gd name="T40" fmla="*/ 606 w 2044"/>
                  <a:gd name="T41" fmla="*/ 3080 h 4421"/>
                  <a:gd name="T42" fmla="*/ 560 w 2044"/>
                  <a:gd name="T43" fmla="*/ 3296 h 4421"/>
                  <a:gd name="T44" fmla="*/ 453 w 2044"/>
                  <a:gd name="T45" fmla="*/ 3350 h 4421"/>
                  <a:gd name="T46" fmla="*/ 374 w 2044"/>
                  <a:gd name="T47" fmla="*/ 3492 h 4421"/>
                  <a:gd name="T48" fmla="*/ 598 w 2044"/>
                  <a:gd name="T49" fmla="*/ 3499 h 4421"/>
                  <a:gd name="T50" fmla="*/ 660 w 2044"/>
                  <a:gd name="T51" fmla="*/ 3550 h 4421"/>
                  <a:gd name="T52" fmla="*/ 835 w 2044"/>
                  <a:gd name="T53" fmla="*/ 3640 h 4421"/>
                  <a:gd name="T54" fmla="*/ 641 w 2044"/>
                  <a:gd name="T55" fmla="*/ 3772 h 4421"/>
                  <a:gd name="T56" fmla="*/ 644 w 2044"/>
                  <a:gd name="T57" fmla="*/ 3947 h 4421"/>
                  <a:gd name="T58" fmla="*/ 771 w 2044"/>
                  <a:gd name="T59" fmla="*/ 4029 h 4421"/>
                  <a:gd name="T60" fmla="*/ 914 w 2044"/>
                  <a:gd name="T61" fmla="*/ 4098 h 4421"/>
                  <a:gd name="T62" fmla="*/ 1079 w 2044"/>
                  <a:gd name="T63" fmla="*/ 4154 h 4421"/>
                  <a:gd name="T64" fmla="*/ 1218 w 2044"/>
                  <a:gd name="T65" fmla="*/ 4205 h 4421"/>
                  <a:gd name="T66" fmla="*/ 1280 w 2044"/>
                  <a:gd name="T67" fmla="*/ 4342 h 4421"/>
                  <a:gd name="T68" fmla="*/ 1550 w 2044"/>
                  <a:gd name="T69" fmla="*/ 4387 h 4421"/>
                  <a:gd name="T70" fmla="*/ 1537 w 2044"/>
                  <a:gd name="T71" fmla="*/ 4212 h 4421"/>
                  <a:gd name="T72" fmla="*/ 1646 w 2044"/>
                  <a:gd name="T73" fmla="*/ 4049 h 4421"/>
                  <a:gd name="T74" fmla="*/ 1736 w 2044"/>
                  <a:gd name="T75" fmla="*/ 3882 h 4421"/>
                  <a:gd name="T76" fmla="*/ 1697 w 2044"/>
                  <a:gd name="T77" fmla="*/ 3764 h 4421"/>
                  <a:gd name="T78" fmla="*/ 1666 w 2044"/>
                  <a:gd name="T79" fmla="*/ 3706 h 4421"/>
                  <a:gd name="T80" fmla="*/ 1743 w 2044"/>
                  <a:gd name="T81" fmla="*/ 3688 h 4421"/>
                  <a:gd name="T82" fmla="*/ 1804 w 2044"/>
                  <a:gd name="T83" fmla="*/ 3531 h 4421"/>
                  <a:gd name="T84" fmla="*/ 1804 w 2044"/>
                  <a:gd name="T85" fmla="*/ 3238 h 4421"/>
                  <a:gd name="T86" fmla="*/ 1865 w 2044"/>
                  <a:gd name="T87" fmla="*/ 2746 h 4421"/>
                  <a:gd name="T88" fmla="*/ 1948 w 2044"/>
                  <a:gd name="T89" fmla="*/ 2604 h 4421"/>
                  <a:gd name="T90" fmla="*/ 2019 w 2044"/>
                  <a:gd name="T91" fmla="*/ 2415 h 4421"/>
                  <a:gd name="T92" fmla="*/ 2043 w 2044"/>
                  <a:gd name="T93" fmla="*/ 2240 h 4421"/>
                  <a:gd name="T94" fmla="*/ 1981 w 2044"/>
                  <a:gd name="T95" fmla="*/ 1577 h 4421"/>
                  <a:gd name="T96" fmla="*/ 1914 w 2044"/>
                  <a:gd name="T97" fmla="*/ 1246 h 4421"/>
                  <a:gd name="T98" fmla="*/ 1770 w 2044"/>
                  <a:gd name="T99" fmla="*/ 942 h 4421"/>
                  <a:gd name="T100" fmla="*/ 1751 w 2044"/>
                  <a:gd name="T101" fmla="*/ 626 h 4421"/>
                  <a:gd name="T102" fmla="*/ 1769 w 2044"/>
                  <a:gd name="T103" fmla="*/ 482 h 4421"/>
                  <a:gd name="T104" fmla="*/ 1722 w 2044"/>
                  <a:gd name="T105" fmla="*/ 287 h 4421"/>
                  <a:gd name="T106" fmla="*/ 1636 w 2044"/>
                  <a:gd name="T107" fmla="*/ 25 h 4421"/>
                  <a:gd name="T108" fmla="*/ 1519 w 2044"/>
                  <a:gd name="T109" fmla="*/ 10 h 4421"/>
                  <a:gd name="T110" fmla="*/ 1488 w 2044"/>
                  <a:gd name="T111" fmla="*/ 185 h 4421"/>
                  <a:gd name="T112" fmla="*/ 1438 w 2044"/>
                  <a:gd name="T113" fmla="*/ 513 h 4421"/>
                  <a:gd name="T114" fmla="*/ 1427 w 2044"/>
                  <a:gd name="T115" fmla="*/ 893 h 4421"/>
                  <a:gd name="T116" fmla="*/ 1224 w 2044"/>
                  <a:gd name="T117" fmla="*/ 799 h 4421"/>
                  <a:gd name="T118" fmla="*/ 990 w 2044"/>
                  <a:gd name="T119" fmla="*/ 880 h 4421"/>
                  <a:gd name="T120" fmla="*/ 957 w 2044"/>
                  <a:gd name="T121" fmla="*/ 903 h 4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4" h="4421">
                    <a:moveTo>
                      <a:pt x="962" y="979"/>
                    </a:moveTo>
                    <a:lnTo>
                      <a:pt x="957" y="994"/>
                    </a:lnTo>
                    <a:lnTo>
                      <a:pt x="899" y="1017"/>
                    </a:lnTo>
                    <a:lnTo>
                      <a:pt x="881" y="1045"/>
                    </a:lnTo>
                    <a:lnTo>
                      <a:pt x="746" y="1078"/>
                    </a:lnTo>
                    <a:lnTo>
                      <a:pt x="685" y="1075"/>
                    </a:lnTo>
                    <a:lnTo>
                      <a:pt x="677" y="1094"/>
                    </a:lnTo>
                    <a:lnTo>
                      <a:pt x="660" y="1103"/>
                    </a:lnTo>
                    <a:lnTo>
                      <a:pt x="611" y="1101"/>
                    </a:lnTo>
                    <a:lnTo>
                      <a:pt x="616" y="1126"/>
                    </a:lnTo>
                    <a:lnTo>
                      <a:pt x="591" y="1159"/>
                    </a:lnTo>
                    <a:lnTo>
                      <a:pt x="553" y="1159"/>
                    </a:lnTo>
                    <a:lnTo>
                      <a:pt x="522" y="1182"/>
                    </a:lnTo>
                    <a:lnTo>
                      <a:pt x="512" y="1170"/>
                    </a:lnTo>
                    <a:lnTo>
                      <a:pt x="463" y="1182"/>
                    </a:lnTo>
                    <a:lnTo>
                      <a:pt x="479" y="1196"/>
                    </a:lnTo>
                    <a:lnTo>
                      <a:pt x="484" y="1216"/>
                    </a:lnTo>
                    <a:lnTo>
                      <a:pt x="469" y="1224"/>
                    </a:lnTo>
                    <a:lnTo>
                      <a:pt x="476" y="1264"/>
                    </a:lnTo>
                    <a:lnTo>
                      <a:pt x="472" y="1270"/>
                    </a:lnTo>
                    <a:lnTo>
                      <a:pt x="469" y="1276"/>
                    </a:lnTo>
                    <a:lnTo>
                      <a:pt x="465" y="1281"/>
                    </a:lnTo>
                    <a:lnTo>
                      <a:pt x="461" y="1287"/>
                    </a:lnTo>
                    <a:lnTo>
                      <a:pt x="453" y="1295"/>
                    </a:lnTo>
                    <a:lnTo>
                      <a:pt x="445" y="1303"/>
                    </a:lnTo>
                    <a:lnTo>
                      <a:pt x="434" y="1308"/>
                    </a:lnTo>
                    <a:lnTo>
                      <a:pt x="424" y="1311"/>
                    </a:lnTo>
                    <a:lnTo>
                      <a:pt x="412" y="1312"/>
                    </a:lnTo>
                    <a:lnTo>
                      <a:pt x="400" y="1312"/>
                    </a:lnTo>
                    <a:lnTo>
                      <a:pt x="388" y="1305"/>
                    </a:lnTo>
                    <a:lnTo>
                      <a:pt x="377" y="1277"/>
                    </a:lnTo>
                    <a:lnTo>
                      <a:pt x="334" y="1300"/>
                    </a:lnTo>
                    <a:lnTo>
                      <a:pt x="314" y="1247"/>
                    </a:lnTo>
                    <a:lnTo>
                      <a:pt x="291" y="1284"/>
                    </a:lnTo>
                    <a:lnTo>
                      <a:pt x="318" y="1317"/>
                    </a:lnTo>
                    <a:lnTo>
                      <a:pt x="306" y="1335"/>
                    </a:lnTo>
                    <a:lnTo>
                      <a:pt x="314" y="1361"/>
                    </a:lnTo>
                    <a:lnTo>
                      <a:pt x="300" y="1368"/>
                    </a:lnTo>
                    <a:lnTo>
                      <a:pt x="318" y="1401"/>
                    </a:lnTo>
                    <a:lnTo>
                      <a:pt x="286" y="1401"/>
                    </a:lnTo>
                    <a:lnTo>
                      <a:pt x="247" y="1435"/>
                    </a:lnTo>
                    <a:lnTo>
                      <a:pt x="214" y="1435"/>
                    </a:lnTo>
                    <a:lnTo>
                      <a:pt x="217" y="1488"/>
                    </a:lnTo>
                    <a:lnTo>
                      <a:pt x="189" y="1539"/>
                    </a:lnTo>
                    <a:lnTo>
                      <a:pt x="237" y="1539"/>
                    </a:lnTo>
                    <a:lnTo>
                      <a:pt x="247" y="1561"/>
                    </a:lnTo>
                    <a:lnTo>
                      <a:pt x="227" y="1589"/>
                    </a:lnTo>
                    <a:lnTo>
                      <a:pt x="230" y="1621"/>
                    </a:lnTo>
                    <a:lnTo>
                      <a:pt x="193" y="1628"/>
                    </a:lnTo>
                    <a:lnTo>
                      <a:pt x="207" y="1646"/>
                    </a:lnTo>
                    <a:lnTo>
                      <a:pt x="225" y="1651"/>
                    </a:lnTo>
                    <a:lnTo>
                      <a:pt x="209" y="1704"/>
                    </a:lnTo>
                    <a:lnTo>
                      <a:pt x="161" y="1694"/>
                    </a:lnTo>
                    <a:lnTo>
                      <a:pt x="112" y="1712"/>
                    </a:lnTo>
                    <a:lnTo>
                      <a:pt x="112" y="1727"/>
                    </a:lnTo>
                    <a:lnTo>
                      <a:pt x="128" y="1742"/>
                    </a:lnTo>
                    <a:lnTo>
                      <a:pt x="110" y="1749"/>
                    </a:lnTo>
                    <a:lnTo>
                      <a:pt x="123" y="1768"/>
                    </a:lnTo>
                    <a:lnTo>
                      <a:pt x="123" y="1788"/>
                    </a:lnTo>
                    <a:lnTo>
                      <a:pt x="56" y="1805"/>
                    </a:lnTo>
                    <a:lnTo>
                      <a:pt x="67" y="1819"/>
                    </a:lnTo>
                    <a:lnTo>
                      <a:pt x="56" y="1834"/>
                    </a:lnTo>
                    <a:lnTo>
                      <a:pt x="0" y="1831"/>
                    </a:lnTo>
                    <a:lnTo>
                      <a:pt x="4" y="1840"/>
                    </a:lnTo>
                    <a:lnTo>
                      <a:pt x="12" y="1848"/>
                    </a:lnTo>
                    <a:lnTo>
                      <a:pt x="15" y="1849"/>
                    </a:lnTo>
                    <a:lnTo>
                      <a:pt x="21" y="1849"/>
                    </a:lnTo>
                    <a:lnTo>
                      <a:pt x="28" y="1930"/>
                    </a:lnTo>
                    <a:lnTo>
                      <a:pt x="44" y="1935"/>
                    </a:lnTo>
                    <a:lnTo>
                      <a:pt x="95" y="1879"/>
                    </a:lnTo>
                    <a:lnTo>
                      <a:pt x="151" y="1890"/>
                    </a:lnTo>
                    <a:lnTo>
                      <a:pt x="153" y="1907"/>
                    </a:lnTo>
                    <a:lnTo>
                      <a:pt x="174" y="1907"/>
                    </a:lnTo>
                    <a:lnTo>
                      <a:pt x="174" y="1928"/>
                    </a:lnTo>
                    <a:lnTo>
                      <a:pt x="116" y="1969"/>
                    </a:lnTo>
                    <a:lnTo>
                      <a:pt x="133" y="1997"/>
                    </a:lnTo>
                    <a:lnTo>
                      <a:pt x="171" y="1981"/>
                    </a:lnTo>
                    <a:lnTo>
                      <a:pt x="207" y="2012"/>
                    </a:lnTo>
                    <a:lnTo>
                      <a:pt x="242" y="2004"/>
                    </a:lnTo>
                    <a:lnTo>
                      <a:pt x="272" y="2025"/>
                    </a:lnTo>
                    <a:lnTo>
                      <a:pt x="281" y="2058"/>
                    </a:lnTo>
                    <a:lnTo>
                      <a:pt x="298" y="2055"/>
                    </a:lnTo>
                    <a:lnTo>
                      <a:pt x="309" y="2072"/>
                    </a:lnTo>
                    <a:lnTo>
                      <a:pt x="306" y="2104"/>
                    </a:lnTo>
                    <a:lnTo>
                      <a:pt x="260" y="2119"/>
                    </a:lnTo>
                    <a:lnTo>
                      <a:pt x="166" y="2137"/>
                    </a:lnTo>
                    <a:lnTo>
                      <a:pt x="97" y="2170"/>
                    </a:lnTo>
                    <a:lnTo>
                      <a:pt x="82" y="2188"/>
                    </a:lnTo>
                    <a:lnTo>
                      <a:pt x="51" y="2197"/>
                    </a:lnTo>
                    <a:lnTo>
                      <a:pt x="19" y="2195"/>
                    </a:lnTo>
                    <a:lnTo>
                      <a:pt x="34" y="2216"/>
                    </a:lnTo>
                    <a:lnTo>
                      <a:pt x="84" y="2218"/>
                    </a:lnTo>
                    <a:lnTo>
                      <a:pt x="84" y="2241"/>
                    </a:lnTo>
                    <a:lnTo>
                      <a:pt x="95" y="2251"/>
                    </a:lnTo>
                    <a:lnTo>
                      <a:pt x="82" y="2263"/>
                    </a:lnTo>
                    <a:lnTo>
                      <a:pt x="105" y="2271"/>
                    </a:lnTo>
                    <a:lnTo>
                      <a:pt x="97" y="2304"/>
                    </a:lnTo>
                    <a:lnTo>
                      <a:pt x="118" y="2345"/>
                    </a:lnTo>
                    <a:lnTo>
                      <a:pt x="90" y="2353"/>
                    </a:lnTo>
                    <a:lnTo>
                      <a:pt x="74" y="2370"/>
                    </a:lnTo>
                    <a:lnTo>
                      <a:pt x="118" y="2363"/>
                    </a:lnTo>
                    <a:lnTo>
                      <a:pt x="135" y="2373"/>
                    </a:lnTo>
                    <a:lnTo>
                      <a:pt x="100" y="2416"/>
                    </a:lnTo>
                    <a:lnTo>
                      <a:pt x="120" y="2416"/>
                    </a:lnTo>
                    <a:lnTo>
                      <a:pt x="141" y="2437"/>
                    </a:lnTo>
                    <a:lnTo>
                      <a:pt x="125" y="2462"/>
                    </a:lnTo>
                    <a:lnTo>
                      <a:pt x="130" y="2477"/>
                    </a:lnTo>
                    <a:lnTo>
                      <a:pt x="179" y="2460"/>
                    </a:lnTo>
                    <a:lnTo>
                      <a:pt x="250" y="2490"/>
                    </a:lnTo>
                    <a:lnTo>
                      <a:pt x="278" y="2523"/>
                    </a:lnTo>
                    <a:lnTo>
                      <a:pt x="316" y="2528"/>
                    </a:lnTo>
                    <a:lnTo>
                      <a:pt x="339" y="2500"/>
                    </a:lnTo>
                    <a:lnTo>
                      <a:pt x="362" y="2508"/>
                    </a:lnTo>
                    <a:lnTo>
                      <a:pt x="407" y="2625"/>
                    </a:lnTo>
                    <a:lnTo>
                      <a:pt x="439" y="2625"/>
                    </a:lnTo>
                    <a:lnTo>
                      <a:pt x="456" y="2641"/>
                    </a:lnTo>
                    <a:lnTo>
                      <a:pt x="463" y="2673"/>
                    </a:lnTo>
                    <a:lnTo>
                      <a:pt x="448" y="2691"/>
                    </a:lnTo>
                    <a:lnTo>
                      <a:pt x="418" y="2688"/>
                    </a:lnTo>
                    <a:lnTo>
                      <a:pt x="425" y="2709"/>
                    </a:lnTo>
                    <a:lnTo>
                      <a:pt x="374" y="2737"/>
                    </a:lnTo>
                    <a:lnTo>
                      <a:pt x="360" y="2732"/>
                    </a:lnTo>
                    <a:lnTo>
                      <a:pt x="291" y="2785"/>
                    </a:lnTo>
                    <a:lnTo>
                      <a:pt x="288" y="2806"/>
                    </a:lnTo>
                    <a:lnTo>
                      <a:pt x="300" y="2834"/>
                    </a:lnTo>
                    <a:lnTo>
                      <a:pt x="321" y="2836"/>
                    </a:lnTo>
                    <a:lnTo>
                      <a:pt x="321" y="2857"/>
                    </a:lnTo>
                    <a:lnTo>
                      <a:pt x="283" y="2894"/>
                    </a:lnTo>
                    <a:lnTo>
                      <a:pt x="174" y="2913"/>
                    </a:lnTo>
                    <a:lnTo>
                      <a:pt x="186" y="2945"/>
                    </a:lnTo>
                    <a:lnTo>
                      <a:pt x="202" y="2945"/>
                    </a:lnTo>
                    <a:lnTo>
                      <a:pt x="207" y="2973"/>
                    </a:lnTo>
                    <a:lnTo>
                      <a:pt x="232" y="2976"/>
                    </a:lnTo>
                    <a:lnTo>
                      <a:pt x="240" y="2988"/>
                    </a:lnTo>
                    <a:lnTo>
                      <a:pt x="217" y="3052"/>
                    </a:lnTo>
                    <a:lnTo>
                      <a:pt x="227" y="3080"/>
                    </a:lnTo>
                    <a:lnTo>
                      <a:pt x="247" y="3078"/>
                    </a:lnTo>
                    <a:lnTo>
                      <a:pt x="281" y="3052"/>
                    </a:lnTo>
                    <a:lnTo>
                      <a:pt x="349" y="3062"/>
                    </a:lnTo>
                    <a:lnTo>
                      <a:pt x="433" y="3047"/>
                    </a:lnTo>
                    <a:lnTo>
                      <a:pt x="474" y="3024"/>
                    </a:lnTo>
                    <a:lnTo>
                      <a:pt x="481" y="2976"/>
                    </a:lnTo>
                    <a:lnTo>
                      <a:pt x="502" y="2976"/>
                    </a:lnTo>
                    <a:lnTo>
                      <a:pt x="509" y="2994"/>
                    </a:lnTo>
                    <a:lnTo>
                      <a:pt x="522" y="3001"/>
                    </a:lnTo>
                    <a:lnTo>
                      <a:pt x="535" y="2988"/>
                    </a:lnTo>
                    <a:lnTo>
                      <a:pt x="606" y="3080"/>
                    </a:lnTo>
                    <a:lnTo>
                      <a:pt x="563" y="3106"/>
                    </a:lnTo>
                    <a:lnTo>
                      <a:pt x="586" y="3185"/>
                    </a:lnTo>
                    <a:lnTo>
                      <a:pt x="548" y="3208"/>
                    </a:lnTo>
                    <a:lnTo>
                      <a:pt x="548" y="3225"/>
                    </a:lnTo>
                    <a:lnTo>
                      <a:pt x="581" y="3248"/>
                    </a:lnTo>
                    <a:lnTo>
                      <a:pt x="560" y="3261"/>
                    </a:lnTo>
                    <a:lnTo>
                      <a:pt x="560" y="3296"/>
                    </a:lnTo>
                    <a:lnTo>
                      <a:pt x="532" y="3306"/>
                    </a:lnTo>
                    <a:lnTo>
                      <a:pt x="512" y="3301"/>
                    </a:lnTo>
                    <a:lnTo>
                      <a:pt x="492" y="3342"/>
                    </a:lnTo>
                    <a:lnTo>
                      <a:pt x="463" y="3340"/>
                    </a:lnTo>
                    <a:lnTo>
                      <a:pt x="451" y="3327"/>
                    </a:lnTo>
                    <a:lnTo>
                      <a:pt x="435" y="3347"/>
                    </a:lnTo>
                    <a:lnTo>
                      <a:pt x="453" y="3350"/>
                    </a:lnTo>
                    <a:lnTo>
                      <a:pt x="458" y="3364"/>
                    </a:lnTo>
                    <a:lnTo>
                      <a:pt x="489" y="3388"/>
                    </a:lnTo>
                    <a:lnTo>
                      <a:pt x="395" y="3482"/>
                    </a:lnTo>
                    <a:lnTo>
                      <a:pt x="372" y="3469"/>
                    </a:lnTo>
                    <a:lnTo>
                      <a:pt x="346" y="3480"/>
                    </a:lnTo>
                    <a:lnTo>
                      <a:pt x="346" y="3499"/>
                    </a:lnTo>
                    <a:lnTo>
                      <a:pt x="374" y="3492"/>
                    </a:lnTo>
                    <a:lnTo>
                      <a:pt x="395" y="3503"/>
                    </a:lnTo>
                    <a:lnTo>
                      <a:pt x="418" y="3494"/>
                    </a:lnTo>
                    <a:lnTo>
                      <a:pt x="446" y="3508"/>
                    </a:lnTo>
                    <a:lnTo>
                      <a:pt x="448" y="3545"/>
                    </a:lnTo>
                    <a:lnTo>
                      <a:pt x="479" y="3536"/>
                    </a:lnTo>
                    <a:lnTo>
                      <a:pt x="576" y="3485"/>
                    </a:lnTo>
                    <a:lnTo>
                      <a:pt x="598" y="3499"/>
                    </a:lnTo>
                    <a:lnTo>
                      <a:pt x="595" y="3528"/>
                    </a:lnTo>
                    <a:lnTo>
                      <a:pt x="578" y="3559"/>
                    </a:lnTo>
                    <a:lnTo>
                      <a:pt x="606" y="3566"/>
                    </a:lnTo>
                    <a:lnTo>
                      <a:pt x="621" y="3589"/>
                    </a:lnTo>
                    <a:lnTo>
                      <a:pt x="632" y="3564"/>
                    </a:lnTo>
                    <a:lnTo>
                      <a:pt x="649" y="3564"/>
                    </a:lnTo>
                    <a:lnTo>
                      <a:pt x="660" y="3550"/>
                    </a:lnTo>
                    <a:lnTo>
                      <a:pt x="711" y="3587"/>
                    </a:lnTo>
                    <a:lnTo>
                      <a:pt x="794" y="3589"/>
                    </a:lnTo>
                    <a:lnTo>
                      <a:pt x="812" y="3606"/>
                    </a:lnTo>
                    <a:lnTo>
                      <a:pt x="865" y="3596"/>
                    </a:lnTo>
                    <a:lnTo>
                      <a:pt x="873" y="3622"/>
                    </a:lnTo>
                    <a:lnTo>
                      <a:pt x="860" y="3634"/>
                    </a:lnTo>
                    <a:lnTo>
                      <a:pt x="835" y="3640"/>
                    </a:lnTo>
                    <a:lnTo>
                      <a:pt x="804" y="3657"/>
                    </a:lnTo>
                    <a:lnTo>
                      <a:pt x="802" y="3706"/>
                    </a:lnTo>
                    <a:lnTo>
                      <a:pt x="786" y="3724"/>
                    </a:lnTo>
                    <a:lnTo>
                      <a:pt x="753" y="3724"/>
                    </a:lnTo>
                    <a:lnTo>
                      <a:pt x="685" y="3777"/>
                    </a:lnTo>
                    <a:lnTo>
                      <a:pt x="657" y="3766"/>
                    </a:lnTo>
                    <a:lnTo>
                      <a:pt x="641" y="3772"/>
                    </a:lnTo>
                    <a:lnTo>
                      <a:pt x="632" y="3866"/>
                    </a:lnTo>
                    <a:lnTo>
                      <a:pt x="611" y="3887"/>
                    </a:lnTo>
                    <a:lnTo>
                      <a:pt x="623" y="3894"/>
                    </a:lnTo>
                    <a:lnTo>
                      <a:pt x="644" y="3894"/>
                    </a:lnTo>
                    <a:lnTo>
                      <a:pt x="644" y="3914"/>
                    </a:lnTo>
                    <a:lnTo>
                      <a:pt x="667" y="3929"/>
                    </a:lnTo>
                    <a:lnTo>
                      <a:pt x="644" y="3947"/>
                    </a:lnTo>
                    <a:lnTo>
                      <a:pt x="641" y="3970"/>
                    </a:lnTo>
                    <a:lnTo>
                      <a:pt x="655" y="3978"/>
                    </a:lnTo>
                    <a:lnTo>
                      <a:pt x="685" y="3970"/>
                    </a:lnTo>
                    <a:lnTo>
                      <a:pt x="713" y="4003"/>
                    </a:lnTo>
                    <a:lnTo>
                      <a:pt x="725" y="3993"/>
                    </a:lnTo>
                    <a:lnTo>
                      <a:pt x="771" y="4014"/>
                    </a:lnTo>
                    <a:lnTo>
                      <a:pt x="771" y="4029"/>
                    </a:lnTo>
                    <a:lnTo>
                      <a:pt x="758" y="4049"/>
                    </a:lnTo>
                    <a:lnTo>
                      <a:pt x="762" y="4070"/>
                    </a:lnTo>
                    <a:lnTo>
                      <a:pt x="825" y="4049"/>
                    </a:lnTo>
                    <a:lnTo>
                      <a:pt x="840" y="4064"/>
                    </a:lnTo>
                    <a:lnTo>
                      <a:pt x="848" y="4098"/>
                    </a:lnTo>
                    <a:lnTo>
                      <a:pt x="876" y="4085"/>
                    </a:lnTo>
                    <a:lnTo>
                      <a:pt x="914" y="4098"/>
                    </a:lnTo>
                    <a:lnTo>
                      <a:pt x="921" y="4123"/>
                    </a:lnTo>
                    <a:lnTo>
                      <a:pt x="941" y="4115"/>
                    </a:lnTo>
                    <a:lnTo>
                      <a:pt x="960" y="4131"/>
                    </a:lnTo>
                    <a:lnTo>
                      <a:pt x="1000" y="4121"/>
                    </a:lnTo>
                    <a:lnTo>
                      <a:pt x="1051" y="4161"/>
                    </a:lnTo>
                    <a:lnTo>
                      <a:pt x="1071" y="4133"/>
                    </a:lnTo>
                    <a:lnTo>
                      <a:pt x="1079" y="4154"/>
                    </a:lnTo>
                    <a:lnTo>
                      <a:pt x="1120" y="4179"/>
                    </a:lnTo>
                    <a:lnTo>
                      <a:pt x="1135" y="4182"/>
                    </a:lnTo>
                    <a:lnTo>
                      <a:pt x="1163" y="4171"/>
                    </a:lnTo>
                    <a:lnTo>
                      <a:pt x="1163" y="4196"/>
                    </a:lnTo>
                    <a:lnTo>
                      <a:pt x="1196" y="4189"/>
                    </a:lnTo>
                    <a:lnTo>
                      <a:pt x="1241" y="4143"/>
                    </a:lnTo>
                    <a:lnTo>
                      <a:pt x="1218" y="4205"/>
                    </a:lnTo>
                    <a:lnTo>
                      <a:pt x="1229" y="4230"/>
                    </a:lnTo>
                    <a:lnTo>
                      <a:pt x="1255" y="4235"/>
                    </a:lnTo>
                    <a:lnTo>
                      <a:pt x="1280" y="4214"/>
                    </a:lnTo>
                    <a:lnTo>
                      <a:pt x="1285" y="4230"/>
                    </a:lnTo>
                    <a:lnTo>
                      <a:pt x="1331" y="4242"/>
                    </a:lnTo>
                    <a:lnTo>
                      <a:pt x="1285" y="4314"/>
                    </a:lnTo>
                    <a:lnTo>
                      <a:pt x="1280" y="4342"/>
                    </a:lnTo>
                    <a:lnTo>
                      <a:pt x="1288" y="4362"/>
                    </a:lnTo>
                    <a:lnTo>
                      <a:pt x="1357" y="4352"/>
                    </a:lnTo>
                    <a:lnTo>
                      <a:pt x="1399" y="4377"/>
                    </a:lnTo>
                    <a:lnTo>
                      <a:pt x="1440" y="4375"/>
                    </a:lnTo>
                    <a:lnTo>
                      <a:pt x="1468" y="4421"/>
                    </a:lnTo>
                    <a:lnTo>
                      <a:pt x="1547" y="4412"/>
                    </a:lnTo>
                    <a:lnTo>
                      <a:pt x="1550" y="4387"/>
                    </a:lnTo>
                    <a:lnTo>
                      <a:pt x="1601" y="4293"/>
                    </a:lnTo>
                    <a:lnTo>
                      <a:pt x="1615" y="4284"/>
                    </a:lnTo>
                    <a:lnTo>
                      <a:pt x="1623" y="4242"/>
                    </a:lnTo>
                    <a:lnTo>
                      <a:pt x="1541" y="4314"/>
                    </a:lnTo>
                    <a:lnTo>
                      <a:pt x="1532" y="4296"/>
                    </a:lnTo>
                    <a:lnTo>
                      <a:pt x="1547" y="4281"/>
                    </a:lnTo>
                    <a:lnTo>
                      <a:pt x="1537" y="4212"/>
                    </a:lnTo>
                    <a:lnTo>
                      <a:pt x="1578" y="4196"/>
                    </a:lnTo>
                    <a:lnTo>
                      <a:pt x="1623" y="4126"/>
                    </a:lnTo>
                    <a:lnTo>
                      <a:pt x="1651" y="4110"/>
                    </a:lnTo>
                    <a:lnTo>
                      <a:pt x="1657" y="4093"/>
                    </a:lnTo>
                    <a:lnTo>
                      <a:pt x="1648" y="4077"/>
                    </a:lnTo>
                    <a:lnTo>
                      <a:pt x="1657" y="4064"/>
                    </a:lnTo>
                    <a:lnTo>
                      <a:pt x="1646" y="4049"/>
                    </a:lnTo>
                    <a:lnTo>
                      <a:pt x="1631" y="4061"/>
                    </a:lnTo>
                    <a:lnTo>
                      <a:pt x="1629" y="4039"/>
                    </a:lnTo>
                    <a:lnTo>
                      <a:pt x="1643" y="3998"/>
                    </a:lnTo>
                    <a:lnTo>
                      <a:pt x="1620" y="3991"/>
                    </a:lnTo>
                    <a:lnTo>
                      <a:pt x="1626" y="3965"/>
                    </a:lnTo>
                    <a:lnTo>
                      <a:pt x="1646" y="3970"/>
                    </a:lnTo>
                    <a:lnTo>
                      <a:pt x="1736" y="3882"/>
                    </a:lnTo>
                    <a:lnTo>
                      <a:pt x="1750" y="3884"/>
                    </a:lnTo>
                    <a:lnTo>
                      <a:pt x="1766" y="3863"/>
                    </a:lnTo>
                    <a:lnTo>
                      <a:pt x="1758" y="3838"/>
                    </a:lnTo>
                    <a:lnTo>
                      <a:pt x="1799" y="3785"/>
                    </a:lnTo>
                    <a:lnTo>
                      <a:pt x="1738" y="3789"/>
                    </a:lnTo>
                    <a:lnTo>
                      <a:pt x="1725" y="3766"/>
                    </a:lnTo>
                    <a:lnTo>
                      <a:pt x="1697" y="3764"/>
                    </a:lnTo>
                    <a:lnTo>
                      <a:pt x="1685" y="3772"/>
                    </a:lnTo>
                    <a:lnTo>
                      <a:pt x="1651" y="3826"/>
                    </a:lnTo>
                    <a:lnTo>
                      <a:pt x="1631" y="3810"/>
                    </a:lnTo>
                    <a:lnTo>
                      <a:pt x="1631" y="3759"/>
                    </a:lnTo>
                    <a:lnTo>
                      <a:pt x="1666" y="3736"/>
                    </a:lnTo>
                    <a:lnTo>
                      <a:pt x="1662" y="3721"/>
                    </a:lnTo>
                    <a:lnTo>
                      <a:pt x="1666" y="3706"/>
                    </a:lnTo>
                    <a:lnTo>
                      <a:pt x="1680" y="3701"/>
                    </a:lnTo>
                    <a:lnTo>
                      <a:pt x="1694" y="3729"/>
                    </a:lnTo>
                    <a:lnTo>
                      <a:pt x="1712" y="3729"/>
                    </a:lnTo>
                    <a:lnTo>
                      <a:pt x="1727" y="3716"/>
                    </a:lnTo>
                    <a:lnTo>
                      <a:pt x="1758" y="3724"/>
                    </a:lnTo>
                    <a:lnTo>
                      <a:pt x="1755" y="3696"/>
                    </a:lnTo>
                    <a:lnTo>
                      <a:pt x="1743" y="3688"/>
                    </a:lnTo>
                    <a:lnTo>
                      <a:pt x="1750" y="3668"/>
                    </a:lnTo>
                    <a:lnTo>
                      <a:pt x="1766" y="3663"/>
                    </a:lnTo>
                    <a:lnTo>
                      <a:pt x="1791" y="3670"/>
                    </a:lnTo>
                    <a:lnTo>
                      <a:pt x="1817" y="3627"/>
                    </a:lnTo>
                    <a:lnTo>
                      <a:pt x="1817" y="3606"/>
                    </a:lnTo>
                    <a:lnTo>
                      <a:pt x="1786" y="3559"/>
                    </a:lnTo>
                    <a:lnTo>
                      <a:pt x="1804" y="3531"/>
                    </a:lnTo>
                    <a:lnTo>
                      <a:pt x="1839" y="3513"/>
                    </a:lnTo>
                    <a:lnTo>
                      <a:pt x="1847" y="3462"/>
                    </a:lnTo>
                    <a:lnTo>
                      <a:pt x="1834" y="3449"/>
                    </a:lnTo>
                    <a:lnTo>
                      <a:pt x="1829" y="3301"/>
                    </a:lnTo>
                    <a:lnTo>
                      <a:pt x="1813" y="3301"/>
                    </a:lnTo>
                    <a:lnTo>
                      <a:pt x="1817" y="3261"/>
                    </a:lnTo>
                    <a:lnTo>
                      <a:pt x="1804" y="3238"/>
                    </a:lnTo>
                    <a:lnTo>
                      <a:pt x="1802" y="3159"/>
                    </a:lnTo>
                    <a:lnTo>
                      <a:pt x="1804" y="3082"/>
                    </a:lnTo>
                    <a:lnTo>
                      <a:pt x="1808" y="3004"/>
                    </a:lnTo>
                    <a:lnTo>
                      <a:pt x="1817" y="2927"/>
                    </a:lnTo>
                    <a:lnTo>
                      <a:pt x="1806" y="2825"/>
                    </a:lnTo>
                    <a:lnTo>
                      <a:pt x="1836" y="2786"/>
                    </a:lnTo>
                    <a:lnTo>
                      <a:pt x="1865" y="2746"/>
                    </a:lnTo>
                    <a:lnTo>
                      <a:pt x="1878" y="2726"/>
                    </a:lnTo>
                    <a:lnTo>
                      <a:pt x="1884" y="2715"/>
                    </a:lnTo>
                    <a:lnTo>
                      <a:pt x="1887" y="2710"/>
                    </a:lnTo>
                    <a:lnTo>
                      <a:pt x="1891" y="2706"/>
                    </a:lnTo>
                    <a:lnTo>
                      <a:pt x="1917" y="2666"/>
                    </a:lnTo>
                    <a:lnTo>
                      <a:pt x="1939" y="2625"/>
                    </a:lnTo>
                    <a:lnTo>
                      <a:pt x="1948" y="2604"/>
                    </a:lnTo>
                    <a:lnTo>
                      <a:pt x="1959" y="2584"/>
                    </a:lnTo>
                    <a:lnTo>
                      <a:pt x="1977" y="2543"/>
                    </a:lnTo>
                    <a:lnTo>
                      <a:pt x="1994" y="2501"/>
                    </a:lnTo>
                    <a:lnTo>
                      <a:pt x="2008" y="2458"/>
                    </a:lnTo>
                    <a:lnTo>
                      <a:pt x="2010" y="2446"/>
                    </a:lnTo>
                    <a:lnTo>
                      <a:pt x="2013" y="2436"/>
                    </a:lnTo>
                    <a:lnTo>
                      <a:pt x="2019" y="2415"/>
                    </a:lnTo>
                    <a:lnTo>
                      <a:pt x="2028" y="2372"/>
                    </a:lnTo>
                    <a:lnTo>
                      <a:pt x="2028" y="2365"/>
                    </a:lnTo>
                    <a:lnTo>
                      <a:pt x="2029" y="2360"/>
                    </a:lnTo>
                    <a:lnTo>
                      <a:pt x="2032" y="2350"/>
                    </a:lnTo>
                    <a:lnTo>
                      <a:pt x="2036" y="2329"/>
                    </a:lnTo>
                    <a:lnTo>
                      <a:pt x="2040" y="2283"/>
                    </a:lnTo>
                    <a:lnTo>
                      <a:pt x="2043" y="2240"/>
                    </a:lnTo>
                    <a:lnTo>
                      <a:pt x="2044" y="2194"/>
                    </a:lnTo>
                    <a:lnTo>
                      <a:pt x="2043" y="2171"/>
                    </a:lnTo>
                    <a:lnTo>
                      <a:pt x="2043" y="2149"/>
                    </a:lnTo>
                    <a:lnTo>
                      <a:pt x="2035" y="2137"/>
                    </a:lnTo>
                    <a:lnTo>
                      <a:pt x="2005" y="1856"/>
                    </a:lnTo>
                    <a:lnTo>
                      <a:pt x="1991" y="1716"/>
                    </a:lnTo>
                    <a:lnTo>
                      <a:pt x="1981" y="1577"/>
                    </a:lnTo>
                    <a:lnTo>
                      <a:pt x="1975" y="1527"/>
                    </a:lnTo>
                    <a:lnTo>
                      <a:pt x="1969" y="1478"/>
                    </a:lnTo>
                    <a:lnTo>
                      <a:pt x="1961" y="1431"/>
                    </a:lnTo>
                    <a:lnTo>
                      <a:pt x="1952" y="1384"/>
                    </a:lnTo>
                    <a:lnTo>
                      <a:pt x="1940" y="1337"/>
                    </a:lnTo>
                    <a:lnTo>
                      <a:pt x="1928" y="1291"/>
                    </a:lnTo>
                    <a:lnTo>
                      <a:pt x="1914" y="1246"/>
                    </a:lnTo>
                    <a:lnTo>
                      <a:pt x="1899" y="1201"/>
                    </a:lnTo>
                    <a:lnTo>
                      <a:pt x="1881" y="1156"/>
                    </a:lnTo>
                    <a:lnTo>
                      <a:pt x="1861" y="1113"/>
                    </a:lnTo>
                    <a:lnTo>
                      <a:pt x="1840" y="1069"/>
                    </a:lnTo>
                    <a:lnTo>
                      <a:pt x="1819" y="1026"/>
                    </a:lnTo>
                    <a:lnTo>
                      <a:pt x="1795" y="984"/>
                    </a:lnTo>
                    <a:lnTo>
                      <a:pt x="1770" y="942"/>
                    </a:lnTo>
                    <a:lnTo>
                      <a:pt x="1743" y="902"/>
                    </a:lnTo>
                    <a:lnTo>
                      <a:pt x="1715" y="862"/>
                    </a:lnTo>
                    <a:lnTo>
                      <a:pt x="1743" y="682"/>
                    </a:lnTo>
                    <a:lnTo>
                      <a:pt x="1736" y="669"/>
                    </a:lnTo>
                    <a:lnTo>
                      <a:pt x="1748" y="638"/>
                    </a:lnTo>
                    <a:lnTo>
                      <a:pt x="1750" y="630"/>
                    </a:lnTo>
                    <a:lnTo>
                      <a:pt x="1751" y="626"/>
                    </a:lnTo>
                    <a:lnTo>
                      <a:pt x="1753" y="622"/>
                    </a:lnTo>
                    <a:lnTo>
                      <a:pt x="1758" y="608"/>
                    </a:lnTo>
                    <a:lnTo>
                      <a:pt x="1766" y="577"/>
                    </a:lnTo>
                    <a:lnTo>
                      <a:pt x="1771" y="546"/>
                    </a:lnTo>
                    <a:lnTo>
                      <a:pt x="1771" y="529"/>
                    </a:lnTo>
                    <a:lnTo>
                      <a:pt x="1771" y="513"/>
                    </a:lnTo>
                    <a:lnTo>
                      <a:pt x="1769" y="482"/>
                    </a:lnTo>
                    <a:lnTo>
                      <a:pt x="1764" y="449"/>
                    </a:lnTo>
                    <a:lnTo>
                      <a:pt x="1759" y="432"/>
                    </a:lnTo>
                    <a:lnTo>
                      <a:pt x="1755" y="417"/>
                    </a:lnTo>
                    <a:lnTo>
                      <a:pt x="1738" y="364"/>
                    </a:lnTo>
                    <a:lnTo>
                      <a:pt x="1725" y="356"/>
                    </a:lnTo>
                    <a:lnTo>
                      <a:pt x="1732" y="336"/>
                    </a:lnTo>
                    <a:lnTo>
                      <a:pt x="1722" y="287"/>
                    </a:lnTo>
                    <a:lnTo>
                      <a:pt x="1710" y="278"/>
                    </a:lnTo>
                    <a:lnTo>
                      <a:pt x="1710" y="222"/>
                    </a:lnTo>
                    <a:lnTo>
                      <a:pt x="1697" y="206"/>
                    </a:lnTo>
                    <a:lnTo>
                      <a:pt x="1664" y="127"/>
                    </a:lnTo>
                    <a:lnTo>
                      <a:pt x="1682" y="58"/>
                    </a:lnTo>
                    <a:lnTo>
                      <a:pt x="1659" y="53"/>
                    </a:lnTo>
                    <a:lnTo>
                      <a:pt x="1636" y="25"/>
                    </a:lnTo>
                    <a:lnTo>
                      <a:pt x="1613" y="20"/>
                    </a:lnTo>
                    <a:lnTo>
                      <a:pt x="1608" y="11"/>
                    </a:lnTo>
                    <a:lnTo>
                      <a:pt x="1603" y="6"/>
                    </a:lnTo>
                    <a:lnTo>
                      <a:pt x="1597" y="1"/>
                    </a:lnTo>
                    <a:lnTo>
                      <a:pt x="1592" y="0"/>
                    </a:lnTo>
                    <a:lnTo>
                      <a:pt x="1575" y="18"/>
                    </a:lnTo>
                    <a:lnTo>
                      <a:pt x="1519" y="10"/>
                    </a:lnTo>
                    <a:lnTo>
                      <a:pt x="1504" y="25"/>
                    </a:lnTo>
                    <a:lnTo>
                      <a:pt x="1471" y="23"/>
                    </a:lnTo>
                    <a:lnTo>
                      <a:pt x="1445" y="48"/>
                    </a:lnTo>
                    <a:lnTo>
                      <a:pt x="1448" y="102"/>
                    </a:lnTo>
                    <a:lnTo>
                      <a:pt x="1466" y="127"/>
                    </a:lnTo>
                    <a:lnTo>
                      <a:pt x="1466" y="171"/>
                    </a:lnTo>
                    <a:lnTo>
                      <a:pt x="1488" y="185"/>
                    </a:lnTo>
                    <a:lnTo>
                      <a:pt x="1471" y="224"/>
                    </a:lnTo>
                    <a:lnTo>
                      <a:pt x="1494" y="244"/>
                    </a:lnTo>
                    <a:lnTo>
                      <a:pt x="1422" y="327"/>
                    </a:lnTo>
                    <a:lnTo>
                      <a:pt x="1438" y="338"/>
                    </a:lnTo>
                    <a:lnTo>
                      <a:pt x="1468" y="402"/>
                    </a:lnTo>
                    <a:lnTo>
                      <a:pt x="1417" y="501"/>
                    </a:lnTo>
                    <a:lnTo>
                      <a:pt x="1438" y="513"/>
                    </a:lnTo>
                    <a:lnTo>
                      <a:pt x="1488" y="587"/>
                    </a:lnTo>
                    <a:lnTo>
                      <a:pt x="1504" y="745"/>
                    </a:lnTo>
                    <a:lnTo>
                      <a:pt x="1478" y="794"/>
                    </a:lnTo>
                    <a:lnTo>
                      <a:pt x="1462" y="801"/>
                    </a:lnTo>
                    <a:lnTo>
                      <a:pt x="1466" y="854"/>
                    </a:lnTo>
                    <a:lnTo>
                      <a:pt x="1453" y="877"/>
                    </a:lnTo>
                    <a:lnTo>
                      <a:pt x="1427" y="893"/>
                    </a:lnTo>
                    <a:lnTo>
                      <a:pt x="1427" y="910"/>
                    </a:lnTo>
                    <a:lnTo>
                      <a:pt x="1404" y="918"/>
                    </a:lnTo>
                    <a:lnTo>
                      <a:pt x="1343" y="854"/>
                    </a:lnTo>
                    <a:lnTo>
                      <a:pt x="1334" y="811"/>
                    </a:lnTo>
                    <a:lnTo>
                      <a:pt x="1290" y="806"/>
                    </a:lnTo>
                    <a:lnTo>
                      <a:pt x="1260" y="768"/>
                    </a:lnTo>
                    <a:lnTo>
                      <a:pt x="1224" y="799"/>
                    </a:lnTo>
                    <a:lnTo>
                      <a:pt x="1148" y="773"/>
                    </a:lnTo>
                    <a:lnTo>
                      <a:pt x="1094" y="799"/>
                    </a:lnTo>
                    <a:lnTo>
                      <a:pt x="1071" y="791"/>
                    </a:lnTo>
                    <a:lnTo>
                      <a:pt x="1039" y="814"/>
                    </a:lnTo>
                    <a:lnTo>
                      <a:pt x="1028" y="840"/>
                    </a:lnTo>
                    <a:lnTo>
                      <a:pt x="1000" y="842"/>
                    </a:lnTo>
                    <a:lnTo>
                      <a:pt x="990" y="880"/>
                    </a:lnTo>
                    <a:lnTo>
                      <a:pt x="986" y="886"/>
                    </a:lnTo>
                    <a:lnTo>
                      <a:pt x="984" y="891"/>
                    </a:lnTo>
                    <a:lnTo>
                      <a:pt x="980" y="896"/>
                    </a:lnTo>
                    <a:lnTo>
                      <a:pt x="976" y="900"/>
                    </a:lnTo>
                    <a:lnTo>
                      <a:pt x="971" y="902"/>
                    </a:lnTo>
                    <a:lnTo>
                      <a:pt x="967" y="903"/>
                    </a:lnTo>
                    <a:lnTo>
                      <a:pt x="957" y="903"/>
                    </a:lnTo>
                    <a:lnTo>
                      <a:pt x="962" y="9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19">
                <a:extLst>
                  <a:ext uri="{FF2B5EF4-FFF2-40B4-BE49-F238E27FC236}">
                    <a16:creationId xmlns:a16="http://schemas.microsoft.com/office/drawing/2014/main" id="{9DF05C60-56DA-3408-DCB0-1DE993D48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2" y="1560"/>
                <a:ext cx="1" cy="2"/>
              </a:xfrm>
              <a:custGeom>
                <a:avLst/>
                <a:gdLst>
                  <a:gd name="T0" fmla="*/ 9 w 10"/>
                  <a:gd name="T1" fmla="*/ 15 h 15"/>
                  <a:gd name="T2" fmla="*/ 10 w 10"/>
                  <a:gd name="T3" fmla="*/ 15 h 15"/>
                  <a:gd name="T4" fmla="*/ 0 w 10"/>
                  <a:gd name="T5" fmla="*/ 0 h 15"/>
                  <a:gd name="T6" fmla="*/ 9 w 10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5">
                    <a:moveTo>
                      <a:pt x="9" y="15"/>
                    </a:moveTo>
                    <a:lnTo>
                      <a:pt x="10" y="15"/>
                    </a:lnTo>
                    <a:lnTo>
                      <a:pt x="0" y="0"/>
                    </a:lnTo>
                    <a:lnTo>
                      <a:pt x="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20">
                <a:extLst>
                  <a:ext uri="{FF2B5EF4-FFF2-40B4-BE49-F238E27FC236}">
                    <a16:creationId xmlns:a16="http://schemas.microsoft.com/office/drawing/2014/main" id="{7F6B9543-D3E2-58E4-DE64-4842CF070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9" y="991"/>
                <a:ext cx="1" cy="4"/>
              </a:xfrm>
              <a:custGeom>
                <a:avLst/>
                <a:gdLst>
                  <a:gd name="T0" fmla="*/ 0 w 6"/>
                  <a:gd name="T1" fmla="*/ 0 h 21"/>
                  <a:gd name="T2" fmla="*/ 6 w 6"/>
                  <a:gd name="T3" fmla="*/ 21 h 21"/>
                  <a:gd name="T4" fmla="*/ 4 w 6"/>
                  <a:gd name="T5" fmla="*/ 6 h 21"/>
                  <a:gd name="T6" fmla="*/ 0 w 6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1">
                    <a:moveTo>
                      <a:pt x="0" y="0"/>
                    </a:moveTo>
                    <a:lnTo>
                      <a:pt x="6" y="21"/>
                    </a:lnTo>
                    <a:lnTo>
                      <a:pt x="4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21">
                <a:extLst>
                  <a:ext uri="{FF2B5EF4-FFF2-40B4-BE49-F238E27FC236}">
                    <a16:creationId xmlns:a16="http://schemas.microsoft.com/office/drawing/2014/main" id="{CD399582-33F6-D720-299A-9F4A80968E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5" y="1141"/>
                <a:ext cx="3" cy="2"/>
              </a:xfrm>
              <a:custGeom>
                <a:avLst/>
                <a:gdLst>
                  <a:gd name="T0" fmla="*/ 0 w 15"/>
                  <a:gd name="T1" fmla="*/ 10 h 10"/>
                  <a:gd name="T2" fmla="*/ 1 w 15"/>
                  <a:gd name="T3" fmla="*/ 10 h 10"/>
                  <a:gd name="T4" fmla="*/ 15 w 15"/>
                  <a:gd name="T5" fmla="*/ 0 h 10"/>
                  <a:gd name="T6" fmla="*/ 0 w 15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0">
                    <a:moveTo>
                      <a:pt x="0" y="10"/>
                    </a:moveTo>
                    <a:lnTo>
                      <a:pt x="1" y="10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22">
                <a:extLst>
                  <a:ext uri="{FF2B5EF4-FFF2-40B4-BE49-F238E27FC236}">
                    <a16:creationId xmlns:a16="http://schemas.microsoft.com/office/drawing/2014/main" id="{88453A9B-5360-1A47-B26E-9E8F9B060A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" y="1052"/>
                <a:ext cx="44" cy="45"/>
              </a:xfrm>
              <a:custGeom>
                <a:avLst/>
                <a:gdLst>
                  <a:gd name="T0" fmla="*/ 0 w 267"/>
                  <a:gd name="T1" fmla="*/ 21 h 267"/>
                  <a:gd name="T2" fmla="*/ 21 w 267"/>
                  <a:gd name="T3" fmla="*/ 41 h 267"/>
                  <a:gd name="T4" fmla="*/ 23 w 267"/>
                  <a:gd name="T5" fmla="*/ 66 h 267"/>
                  <a:gd name="T6" fmla="*/ 44 w 267"/>
                  <a:gd name="T7" fmla="*/ 92 h 267"/>
                  <a:gd name="T8" fmla="*/ 38 w 267"/>
                  <a:gd name="T9" fmla="*/ 110 h 267"/>
                  <a:gd name="T10" fmla="*/ 46 w 267"/>
                  <a:gd name="T11" fmla="*/ 135 h 267"/>
                  <a:gd name="T12" fmla="*/ 89 w 267"/>
                  <a:gd name="T13" fmla="*/ 184 h 267"/>
                  <a:gd name="T14" fmla="*/ 153 w 267"/>
                  <a:gd name="T15" fmla="*/ 189 h 267"/>
                  <a:gd name="T16" fmla="*/ 170 w 267"/>
                  <a:gd name="T17" fmla="*/ 203 h 267"/>
                  <a:gd name="T18" fmla="*/ 176 w 267"/>
                  <a:gd name="T19" fmla="*/ 224 h 267"/>
                  <a:gd name="T20" fmla="*/ 160 w 267"/>
                  <a:gd name="T21" fmla="*/ 240 h 267"/>
                  <a:gd name="T22" fmla="*/ 172 w 267"/>
                  <a:gd name="T23" fmla="*/ 267 h 267"/>
                  <a:gd name="T24" fmla="*/ 172 w 267"/>
                  <a:gd name="T25" fmla="*/ 266 h 267"/>
                  <a:gd name="T26" fmla="*/ 173 w 267"/>
                  <a:gd name="T27" fmla="*/ 266 h 267"/>
                  <a:gd name="T28" fmla="*/ 176 w 267"/>
                  <a:gd name="T29" fmla="*/ 266 h 267"/>
                  <a:gd name="T30" fmla="*/ 179 w 267"/>
                  <a:gd name="T31" fmla="*/ 264 h 267"/>
                  <a:gd name="T32" fmla="*/ 181 w 267"/>
                  <a:gd name="T33" fmla="*/ 258 h 267"/>
                  <a:gd name="T34" fmla="*/ 184 w 267"/>
                  <a:gd name="T35" fmla="*/ 254 h 267"/>
                  <a:gd name="T36" fmla="*/ 188 w 267"/>
                  <a:gd name="T37" fmla="*/ 244 h 267"/>
                  <a:gd name="T38" fmla="*/ 200 w 267"/>
                  <a:gd name="T39" fmla="*/ 231 h 267"/>
                  <a:gd name="T40" fmla="*/ 214 w 267"/>
                  <a:gd name="T41" fmla="*/ 240 h 267"/>
                  <a:gd name="T42" fmla="*/ 244 w 267"/>
                  <a:gd name="T43" fmla="*/ 207 h 267"/>
                  <a:gd name="T44" fmla="*/ 239 w 267"/>
                  <a:gd name="T45" fmla="*/ 193 h 267"/>
                  <a:gd name="T46" fmla="*/ 267 w 267"/>
                  <a:gd name="T47" fmla="*/ 166 h 267"/>
                  <a:gd name="T48" fmla="*/ 251 w 267"/>
                  <a:gd name="T49" fmla="*/ 147 h 267"/>
                  <a:gd name="T50" fmla="*/ 234 w 267"/>
                  <a:gd name="T51" fmla="*/ 147 h 267"/>
                  <a:gd name="T52" fmla="*/ 232 w 267"/>
                  <a:gd name="T53" fmla="*/ 130 h 267"/>
                  <a:gd name="T54" fmla="*/ 211 w 267"/>
                  <a:gd name="T55" fmla="*/ 105 h 267"/>
                  <a:gd name="T56" fmla="*/ 205 w 267"/>
                  <a:gd name="T57" fmla="*/ 106 h 267"/>
                  <a:gd name="T58" fmla="*/ 204 w 267"/>
                  <a:gd name="T59" fmla="*/ 99 h 267"/>
                  <a:gd name="T60" fmla="*/ 205 w 267"/>
                  <a:gd name="T61" fmla="*/ 91 h 267"/>
                  <a:gd name="T62" fmla="*/ 204 w 267"/>
                  <a:gd name="T63" fmla="*/ 89 h 267"/>
                  <a:gd name="T64" fmla="*/ 204 w 267"/>
                  <a:gd name="T65" fmla="*/ 88 h 267"/>
                  <a:gd name="T66" fmla="*/ 204 w 267"/>
                  <a:gd name="T67" fmla="*/ 86 h 267"/>
                  <a:gd name="T68" fmla="*/ 200 w 267"/>
                  <a:gd name="T69" fmla="*/ 82 h 267"/>
                  <a:gd name="T70" fmla="*/ 214 w 267"/>
                  <a:gd name="T71" fmla="*/ 68 h 267"/>
                  <a:gd name="T72" fmla="*/ 209 w 267"/>
                  <a:gd name="T73" fmla="*/ 41 h 267"/>
                  <a:gd name="T74" fmla="*/ 181 w 267"/>
                  <a:gd name="T75" fmla="*/ 46 h 267"/>
                  <a:gd name="T76" fmla="*/ 168 w 267"/>
                  <a:gd name="T77" fmla="*/ 38 h 267"/>
                  <a:gd name="T78" fmla="*/ 168 w 267"/>
                  <a:gd name="T79" fmla="*/ 3 h 267"/>
                  <a:gd name="T80" fmla="*/ 99 w 267"/>
                  <a:gd name="T81" fmla="*/ 15 h 267"/>
                  <a:gd name="T82" fmla="*/ 63 w 267"/>
                  <a:gd name="T83" fmla="*/ 0 h 267"/>
                  <a:gd name="T84" fmla="*/ 0 w 267"/>
                  <a:gd name="T85" fmla="*/ 21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67" h="267">
                    <a:moveTo>
                      <a:pt x="0" y="21"/>
                    </a:moveTo>
                    <a:lnTo>
                      <a:pt x="21" y="41"/>
                    </a:lnTo>
                    <a:lnTo>
                      <a:pt x="23" y="66"/>
                    </a:lnTo>
                    <a:lnTo>
                      <a:pt x="44" y="92"/>
                    </a:lnTo>
                    <a:lnTo>
                      <a:pt x="38" y="110"/>
                    </a:lnTo>
                    <a:lnTo>
                      <a:pt x="46" y="135"/>
                    </a:lnTo>
                    <a:lnTo>
                      <a:pt x="89" y="184"/>
                    </a:lnTo>
                    <a:lnTo>
                      <a:pt x="153" y="189"/>
                    </a:lnTo>
                    <a:lnTo>
                      <a:pt x="170" y="203"/>
                    </a:lnTo>
                    <a:lnTo>
                      <a:pt x="176" y="224"/>
                    </a:lnTo>
                    <a:lnTo>
                      <a:pt x="160" y="240"/>
                    </a:lnTo>
                    <a:lnTo>
                      <a:pt x="172" y="267"/>
                    </a:lnTo>
                    <a:lnTo>
                      <a:pt x="172" y="266"/>
                    </a:lnTo>
                    <a:lnTo>
                      <a:pt x="173" y="266"/>
                    </a:lnTo>
                    <a:lnTo>
                      <a:pt x="176" y="266"/>
                    </a:lnTo>
                    <a:lnTo>
                      <a:pt x="179" y="264"/>
                    </a:lnTo>
                    <a:lnTo>
                      <a:pt x="181" y="258"/>
                    </a:lnTo>
                    <a:lnTo>
                      <a:pt x="184" y="254"/>
                    </a:lnTo>
                    <a:lnTo>
                      <a:pt x="188" y="244"/>
                    </a:lnTo>
                    <a:lnTo>
                      <a:pt x="200" y="231"/>
                    </a:lnTo>
                    <a:lnTo>
                      <a:pt x="214" y="240"/>
                    </a:lnTo>
                    <a:lnTo>
                      <a:pt x="244" y="207"/>
                    </a:lnTo>
                    <a:lnTo>
                      <a:pt x="239" y="193"/>
                    </a:lnTo>
                    <a:lnTo>
                      <a:pt x="267" y="166"/>
                    </a:lnTo>
                    <a:lnTo>
                      <a:pt x="251" y="147"/>
                    </a:lnTo>
                    <a:lnTo>
                      <a:pt x="234" y="147"/>
                    </a:lnTo>
                    <a:lnTo>
                      <a:pt x="232" y="130"/>
                    </a:lnTo>
                    <a:lnTo>
                      <a:pt x="211" y="105"/>
                    </a:lnTo>
                    <a:lnTo>
                      <a:pt x="205" y="106"/>
                    </a:lnTo>
                    <a:lnTo>
                      <a:pt x="204" y="99"/>
                    </a:lnTo>
                    <a:lnTo>
                      <a:pt x="205" y="91"/>
                    </a:lnTo>
                    <a:lnTo>
                      <a:pt x="204" y="89"/>
                    </a:lnTo>
                    <a:lnTo>
                      <a:pt x="204" y="88"/>
                    </a:lnTo>
                    <a:lnTo>
                      <a:pt x="204" y="86"/>
                    </a:lnTo>
                    <a:lnTo>
                      <a:pt x="200" y="82"/>
                    </a:lnTo>
                    <a:lnTo>
                      <a:pt x="214" y="68"/>
                    </a:lnTo>
                    <a:lnTo>
                      <a:pt x="209" y="41"/>
                    </a:lnTo>
                    <a:lnTo>
                      <a:pt x="181" y="46"/>
                    </a:lnTo>
                    <a:lnTo>
                      <a:pt x="168" y="38"/>
                    </a:lnTo>
                    <a:lnTo>
                      <a:pt x="168" y="3"/>
                    </a:lnTo>
                    <a:lnTo>
                      <a:pt x="99" y="15"/>
                    </a:lnTo>
                    <a:lnTo>
                      <a:pt x="63" y="0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23">
                <a:extLst>
                  <a:ext uri="{FF2B5EF4-FFF2-40B4-BE49-F238E27FC236}">
                    <a16:creationId xmlns:a16="http://schemas.microsoft.com/office/drawing/2014/main" id="{C6FA4231-217B-F472-5CFE-63029E0FF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5" y="1091"/>
                <a:ext cx="1" cy="2"/>
              </a:xfrm>
              <a:custGeom>
                <a:avLst/>
                <a:gdLst>
                  <a:gd name="T0" fmla="*/ 2 w 7"/>
                  <a:gd name="T1" fmla="*/ 3 h 13"/>
                  <a:gd name="T2" fmla="*/ 3 w 7"/>
                  <a:gd name="T3" fmla="*/ 0 h 13"/>
                  <a:gd name="T4" fmla="*/ 0 w 7"/>
                  <a:gd name="T5" fmla="*/ 3 h 13"/>
                  <a:gd name="T6" fmla="*/ 6 w 7"/>
                  <a:gd name="T7" fmla="*/ 13 h 13"/>
                  <a:gd name="T8" fmla="*/ 7 w 7"/>
                  <a:gd name="T9" fmla="*/ 12 h 13"/>
                  <a:gd name="T10" fmla="*/ 3 w 7"/>
                  <a:gd name="T11" fmla="*/ 8 h 13"/>
                  <a:gd name="T12" fmla="*/ 2 w 7"/>
                  <a:gd name="T13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3">
                    <a:moveTo>
                      <a:pt x="2" y="3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6" y="13"/>
                    </a:lnTo>
                    <a:lnTo>
                      <a:pt x="7" y="12"/>
                    </a:lnTo>
                    <a:lnTo>
                      <a:pt x="3" y="8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24">
                <a:extLst>
                  <a:ext uri="{FF2B5EF4-FFF2-40B4-BE49-F238E27FC236}">
                    <a16:creationId xmlns:a16="http://schemas.microsoft.com/office/drawing/2014/main" id="{8D9BEC57-291A-F559-1A52-AC5C809587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37" y="414"/>
                <a:ext cx="1423" cy="1193"/>
              </a:xfrm>
              <a:custGeom>
                <a:avLst/>
                <a:gdLst>
                  <a:gd name="T0" fmla="*/ 5874 w 8540"/>
                  <a:gd name="T1" fmla="*/ 2455 h 7159"/>
                  <a:gd name="T2" fmla="*/ 5585 w 8540"/>
                  <a:gd name="T3" fmla="*/ 2105 h 7159"/>
                  <a:gd name="T4" fmla="*/ 5313 w 8540"/>
                  <a:gd name="T5" fmla="*/ 1756 h 7159"/>
                  <a:gd name="T6" fmla="*/ 4832 w 8540"/>
                  <a:gd name="T7" fmla="*/ 1710 h 7159"/>
                  <a:gd name="T8" fmla="*/ 4537 w 8540"/>
                  <a:gd name="T9" fmla="*/ 1855 h 7159"/>
                  <a:gd name="T10" fmla="*/ 4198 w 8540"/>
                  <a:gd name="T11" fmla="*/ 1601 h 7159"/>
                  <a:gd name="T12" fmla="*/ 3764 w 8540"/>
                  <a:gd name="T13" fmla="*/ 1712 h 7159"/>
                  <a:gd name="T14" fmla="*/ 3403 w 8540"/>
                  <a:gd name="T15" fmla="*/ 1453 h 7159"/>
                  <a:gd name="T16" fmla="*/ 3043 w 8540"/>
                  <a:gd name="T17" fmla="*/ 1203 h 7159"/>
                  <a:gd name="T18" fmla="*/ 2556 w 8540"/>
                  <a:gd name="T19" fmla="*/ 1006 h 7159"/>
                  <a:gd name="T20" fmla="*/ 2435 w 8540"/>
                  <a:gd name="T21" fmla="*/ 521 h 7159"/>
                  <a:gd name="T22" fmla="*/ 2508 w 8540"/>
                  <a:gd name="T23" fmla="*/ 270 h 7159"/>
                  <a:gd name="T24" fmla="*/ 2418 w 8540"/>
                  <a:gd name="T25" fmla="*/ 63 h 7159"/>
                  <a:gd name="T26" fmla="*/ 2246 w 8540"/>
                  <a:gd name="T27" fmla="*/ 404 h 7159"/>
                  <a:gd name="T28" fmla="*/ 1727 w 8540"/>
                  <a:gd name="T29" fmla="*/ 588 h 7159"/>
                  <a:gd name="T30" fmla="*/ 1386 w 8540"/>
                  <a:gd name="T31" fmla="*/ 616 h 7159"/>
                  <a:gd name="T32" fmla="*/ 1296 w 8540"/>
                  <a:gd name="T33" fmla="*/ 966 h 7159"/>
                  <a:gd name="T34" fmla="*/ 1315 w 8540"/>
                  <a:gd name="T35" fmla="*/ 1391 h 7159"/>
                  <a:gd name="T36" fmla="*/ 1076 w 8540"/>
                  <a:gd name="T37" fmla="*/ 1768 h 7159"/>
                  <a:gd name="T38" fmla="*/ 786 w 8540"/>
                  <a:gd name="T39" fmla="*/ 1940 h 7159"/>
                  <a:gd name="T40" fmla="*/ 410 w 8540"/>
                  <a:gd name="T41" fmla="*/ 2312 h 7159"/>
                  <a:gd name="T42" fmla="*/ 674 w 8540"/>
                  <a:gd name="T43" fmla="*/ 2642 h 7159"/>
                  <a:gd name="T44" fmla="*/ 198 w 8540"/>
                  <a:gd name="T45" fmla="*/ 2758 h 7159"/>
                  <a:gd name="T46" fmla="*/ 242 w 8540"/>
                  <a:gd name="T47" fmla="*/ 3005 h 7159"/>
                  <a:gd name="T48" fmla="*/ 77 w 8540"/>
                  <a:gd name="T49" fmla="*/ 3215 h 7159"/>
                  <a:gd name="T50" fmla="*/ 16 w 8540"/>
                  <a:gd name="T51" fmla="*/ 3684 h 7159"/>
                  <a:gd name="T52" fmla="*/ 189 w 8540"/>
                  <a:gd name="T53" fmla="*/ 3990 h 7159"/>
                  <a:gd name="T54" fmla="*/ 249 w 8540"/>
                  <a:gd name="T55" fmla="*/ 3946 h 7159"/>
                  <a:gd name="T56" fmla="*/ 785 w 8540"/>
                  <a:gd name="T57" fmla="*/ 4186 h 7159"/>
                  <a:gd name="T58" fmla="*/ 1099 w 8540"/>
                  <a:gd name="T59" fmla="*/ 3969 h 7159"/>
                  <a:gd name="T60" fmla="*/ 1161 w 8540"/>
                  <a:gd name="T61" fmla="*/ 3864 h 7159"/>
                  <a:gd name="T62" fmla="*/ 1662 w 8540"/>
                  <a:gd name="T63" fmla="*/ 3968 h 7159"/>
                  <a:gd name="T64" fmla="*/ 2650 w 8540"/>
                  <a:gd name="T65" fmla="*/ 3877 h 7159"/>
                  <a:gd name="T66" fmla="*/ 2800 w 8540"/>
                  <a:gd name="T67" fmla="*/ 3863 h 7159"/>
                  <a:gd name="T68" fmla="*/ 3207 w 8540"/>
                  <a:gd name="T69" fmla="*/ 4098 h 7159"/>
                  <a:gd name="T70" fmla="*/ 3325 w 8540"/>
                  <a:gd name="T71" fmla="*/ 4401 h 7159"/>
                  <a:gd name="T72" fmla="*/ 3512 w 8540"/>
                  <a:gd name="T73" fmla="*/ 4380 h 7159"/>
                  <a:gd name="T74" fmla="*/ 3670 w 8540"/>
                  <a:gd name="T75" fmla="*/ 4736 h 7159"/>
                  <a:gd name="T76" fmla="*/ 4252 w 8540"/>
                  <a:gd name="T77" fmla="*/ 5247 h 7159"/>
                  <a:gd name="T78" fmla="*/ 4458 w 8540"/>
                  <a:gd name="T79" fmla="*/ 5533 h 7159"/>
                  <a:gd name="T80" fmla="*/ 4961 w 8540"/>
                  <a:gd name="T81" fmla="*/ 6044 h 7159"/>
                  <a:gd name="T82" fmla="*/ 5565 w 8540"/>
                  <a:gd name="T83" fmla="*/ 5966 h 7159"/>
                  <a:gd name="T84" fmla="*/ 5833 w 8540"/>
                  <a:gd name="T85" fmla="*/ 5925 h 7159"/>
                  <a:gd name="T86" fmla="*/ 6239 w 8540"/>
                  <a:gd name="T87" fmla="*/ 6072 h 7159"/>
                  <a:gd name="T88" fmla="*/ 6487 w 8540"/>
                  <a:gd name="T89" fmla="*/ 6266 h 7159"/>
                  <a:gd name="T90" fmla="*/ 6689 w 8540"/>
                  <a:gd name="T91" fmla="*/ 6686 h 7159"/>
                  <a:gd name="T92" fmla="*/ 6996 w 8540"/>
                  <a:gd name="T93" fmla="*/ 7120 h 7159"/>
                  <a:gd name="T94" fmla="*/ 7354 w 8540"/>
                  <a:gd name="T95" fmla="*/ 7059 h 7159"/>
                  <a:gd name="T96" fmla="*/ 7492 w 8540"/>
                  <a:gd name="T97" fmla="*/ 6855 h 7159"/>
                  <a:gd name="T98" fmla="*/ 7489 w 8540"/>
                  <a:gd name="T99" fmla="*/ 6485 h 7159"/>
                  <a:gd name="T100" fmla="*/ 7506 w 8540"/>
                  <a:gd name="T101" fmla="*/ 6199 h 7159"/>
                  <a:gd name="T102" fmla="*/ 7641 w 8540"/>
                  <a:gd name="T103" fmla="*/ 5014 h 7159"/>
                  <a:gd name="T104" fmla="*/ 7855 w 8540"/>
                  <a:gd name="T105" fmla="*/ 4034 h 7159"/>
                  <a:gd name="T106" fmla="*/ 8088 w 8540"/>
                  <a:gd name="T107" fmla="*/ 3658 h 7159"/>
                  <a:gd name="T108" fmla="*/ 8358 w 8540"/>
                  <a:gd name="T109" fmla="*/ 3274 h 7159"/>
                  <a:gd name="T110" fmla="*/ 8077 w 8540"/>
                  <a:gd name="T111" fmla="*/ 2814 h 7159"/>
                  <a:gd name="T112" fmla="*/ 7645 w 8540"/>
                  <a:gd name="T113" fmla="*/ 2765 h 7159"/>
                  <a:gd name="T114" fmla="*/ 7210 w 8540"/>
                  <a:gd name="T115" fmla="*/ 2554 h 7159"/>
                  <a:gd name="T116" fmla="*/ 6782 w 8540"/>
                  <a:gd name="T117" fmla="*/ 2613 h 7159"/>
                  <a:gd name="T118" fmla="*/ 6406 w 8540"/>
                  <a:gd name="T119" fmla="*/ 2560 h 7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540" h="7159">
                    <a:moveTo>
                      <a:pt x="6299" y="2425"/>
                    </a:moveTo>
                    <a:lnTo>
                      <a:pt x="6274" y="2442"/>
                    </a:lnTo>
                    <a:lnTo>
                      <a:pt x="6234" y="2394"/>
                    </a:lnTo>
                    <a:lnTo>
                      <a:pt x="6201" y="2394"/>
                    </a:lnTo>
                    <a:lnTo>
                      <a:pt x="6159" y="2430"/>
                    </a:lnTo>
                    <a:lnTo>
                      <a:pt x="6094" y="2400"/>
                    </a:lnTo>
                    <a:lnTo>
                      <a:pt x="6060" y="2425"/>
                    </a:lnTo>
                    <a:lnTo>
                      <a:pt x="6083" y="2455"/>
                    </a:lnTo>
                    <a:lnTo>
                      <a:pt x="6083" y="2479"/>
                    </a:lnTo>
                    <a:lnTo>
                      <a:pt x="6099" y="2493"/>
                    </a:lnTo>
                    <a:lnTo>
                      <a:pt x="6101" y="2526"/>
                    </a:lnTo>
                    <a:lnTo>
                      <a:pt x="6076" y="2534"/>
                    </a:lnTo>
                    <a:lnTo>
                      <a:pt x="6078" y="2579"/>
                    </a:lnTo>
                    <a:lnTo>
                      <a:pt x="6060" y="2593"/>
                    </a:lnTo>
                    <a:lnTo>
                      <a:pt x="5951" y="2554"/>
                    </a:lnTo>
                    <a:lnTo>
                      <a:pt x="5892" y="2567"/>
                    </a:lnTo>
                    <a:lnTo>
                      <a:pt x="5841" y="2503"/>
                    </a:lnTo>
                    <a:lnTo>
                      <a:pt x="5874" y="2455"/>
                    </a:lnTo>
                    <a:lnTo>
                      <a:pt x="5852" y="2414"/>
                    </a:lnTo>
                    <a:lnTo>
                      <a:pt x="5809" y="2432"/>
                    </a:lnTo>
                    <a:lnTo>
                      <a:pt x="5796" y="2409"/>
                    </a:lnTo>
                    <a:lnTo>
                      <a:pt x="5801" y="2394"/>
                    </a:lnTo>
                    <a:lnTo>
                      <a:pt x="5788" y="2358"/>
                    </a:lnTo>
                    <a:lnTo>
                      <a:pt x="5799" y="2346"/>
                    </a:lnTo>
                    <a:lnTo>
                      <a:pt x="5773" y="2326"/>
                    </a:lnTo>
                    <a:lnTo>
                      <a:pt x="5743" y="2312"/>
                    </a:lnTo>
                    <a:lnTo>
                      <a:pt x="5755" y="2284"/>
                    </a:lnTo>
                    <a:lnTo>
                      <a:pt x="5743" y="2256"/>
                    </a:lnTo>
                    <a:lnTo>
                      <a:pt x="5727" y="2259"/>
                    </a:lnTo>
                    <a:lnTo>
                      <a:pt x="5722" y="2242"/>
                    </a:lnTo>
                    <a:lnTo>
                      <a:pt x="5676" y="2205"/>
                    </a:lnTo>
                    <a:lnTo>
                      <a:pt x="5658" y="2205"/>
                    </a:lnTo>
                    <a:lnTo>
                      <a:pt x="5611" y="2156"/>
                    </a:lnTo>
                    <a:lnTo>
                      <a:pt x="5620" y="2135"/>
                    </a:lnTo>
                    <a:lnTo>
                      <a:pt x="5590" y="2122"/>
                    </a:lnTo>
                    <a:lnTo>
                      <a:pt x="5585" y="2105"/>
                    </a:lnTo>
                    <a:lnTo>
                      <a:pt x="5572" y="2096"/>
                    </a:lnTo>
                    <a:lnTo>
                      <a:pt x="5572" y="2063"/>
                    </a:lnTo>
                    <a:lnTo>
                      <a:pt x="5608" y="2077"/>
                    </a:lnTo>
                    <a:lnTo>
                      <a:pt x="5623" y="2035"/>
                    </a:lnTo>
                    <a:lnTo>
                      <a:pt x="5615" y="2023"/>
                    </a:lnTo>
                    <a:lnTo>
                      <a:pt x="5595" y="2033"/>
                    </a:lnTo>
                    <a:lnTo>
                      <a:pt x="5600" y="1995"/>
                    </a:lnTo>
                    <a:lnTo>
                      <a:pt x="5583" y="1977"/>
                    </a:lnTo>
                    <a:lnTo>
                      <a:pt x="5560" y="1982"/>
                    </a:lnTo>
                    <a:lnTo>
                      <a:pt x="5537" y="1952"/>
                    </a:lnTo>
                    <a:lnTo>
                      <a:pt x="5516" y="1949"/>
                    </a:lnTo>
                    <a:lnTo>
                      <a:pt x="5511" y="1929"/>
                    </a:lnTo>
                    <a:lnTo>
                      <a:pt x="5534" y="1888"/>
                    </a:lnTo>
                    <a:lnTo>
                      <a:pt x="5504" y="1860"/>
                    </a:lnTo>
                    <a:lnTo>
                      <a:pt x="5486" y="1857"/>
                    </a:lnTo>
                    <a:lnTo>
                      <a:pt x="5374" y="1784"/>
                    </a:lnTo>
                    <a:lnTo>
                      <a:pt x="5361" y="1791"/>
                    </a:lnTo>
                    <a:lnTo>
                      <a:pt x="5313" y="1756"/>
                    </a:lnTo>
                    <a:lnTo>
                      <a:pt x="5297" y="1758"/>
                    </a:lnTo>
                    <a:lnTo>
                      <a:pt x="5269" y="1786"/>
                    </a:lnTo>
                    <a:lnTo>
                      <a:pt x="5221" y="1794"/>
                    </a:lnTo>
                    <a:lnTo>
                      <a:pt x="5204" y="1807"/>
                    </a:lnTo>
                    <a:lnTo>
                      <a:pt x="5183" y="1786"/>
                    </a:lnTo>
                    <a:lnTo>
                      <a:pt x="5150" y="1789"/>
                    </a:lnTo>
                    <a:lnTo>
                      <a:pt x="5112" y="1756"/>
                    </a:lnTo>
                    <a:lnTo>
                      <a:pt x="5097" y="1761"/>
                    </a:lnTo>
                    <a:lnTo>
                      <a:pt x="5081" y="1754"/>
                    </a:lnTo>
                    <a:lnTo>
                      <a:pt x="5086" y="1735"/>
                    </a:lnTo>
                    <a:lnTo>
                      <a:pt x="5066" y="1740"/>
                    </a:lnTo>
                    <a:lnTo>
                      <a:pt x="5051" y="1694"/>
                    </a:lnTo>
                    <a:lnTo>
                      <a:pt x="5023" y="1694"/>
                    </a:lnTo>
                    <a:lnTo>
                      <a:pt x="5010" y="1680"/>
                    </a:lnTo>
                    <a:lnTo>
                      <a:pt x="4974" y="1687"/>
                    </a:lnTo>
                    <a:lnTo>
                      <a:pt x="4960" y="1682"/>
                    </a:lnTo>
                    <a:lnTo>
                      <a:pt x="4867" y="1684"/>
                    </a:lnTo>
                    <a:lnTo>
                      <a:pt x="4832" y="1710"/>
                    </a:lnTo>
                    <a:lnTo>
                      <a:pt x="4837" y="1731"/>
                    </a:lnTo>
                    <a:lnTo>
                      <a:pt x="4816" y="1745"/>
                    </a:lnTo>
                    <a:lnTo>
                      <a:pt x="4812" y="1735"/>
                    </a:lnTo>
                    <a:lnTo>
                      <a:pt x="4786" y="1743"/>
                    </a:lnTo>
                    <a:lnTo>
                      <a:pt x="4781" y="1789"/>
                    </a:lnTo>
                    <a:lnTo>
                      <a:pt x="4746" y="1796"/>
                    </a:lnTo>
                    <a:lnTo>
                      <a:pt x="4738" y="1812"/>
                    </a:lnTo>
                    <a:lnTo>
                      <a:pt x="4746" y="1842"/>
                    </a:lnTo>
                    <a:lnTo>
                      <a:pt x="4723" y="1840"/>
                    </a:lnTo>
                    <a:lnTo>
                      <a:pt x="4710" y="1829"/>
                    </a:lnTo>
                    <a:lnTo>
                      <a:pt x="4707" y="1814"/>
                    </a:lnTo>
                    <a:lnTo>
                      <a:pt x="4662" y="1817"/>
                    </a:lnTo>
                    <a:lnTo>
                      <a:pt x="4644" y="1860"/>
                    </a:lnTo>
                    <a:lnTo>
                      <a:pt x="4626" y="1857"/>
                    </a:lnTo>
                    <a:lnTo>
                      <a:pt x="4611" y="1842"/>
                    </a:lnTo>
                    <a:lnTo>
                      <a:pt x="4583" y="1852"/>
                    </a:lnTo>
                    <a:lnTo>
                      <a:pt x="4565" y="1840"/>
                    </a:lnTo>
                    <a:lnTo>
                      <a:pt x="4537" y="1855"/>
                    </a:lnTo>
                    <a:lnTo>
                      <a:pt x="4547" y="1827"/>
                    </a:lnTo>
                    <a:lnTo>
                      <a:pt x="4532" y="1829"/>
                    </a:lnTo>
                    <a:lnTo>
                      <a:pt x="4519" y="1807"/>
                    </a:lnTo>
                    <a:lnTo>
                      <a:pt x="4516" y="1748"/>
                    </a:lnTo>
                    <a:lnTo>
                      <a:pt x="4461" y="1726"/>
                    </a:lnTo>
                    <a:lnTo>
                      <a:pt x="4438" y="1733"/>
                    </a:lnTo>
                    <a:lnTo>
                      <a:pt x="4412" y="1726"/>
                    </a:lnTo>
                    <a:lnTo>
                      <a:pt x="4379" y="1740"/>
                    </a:lnTo>
                    <a:lnTo>
                      <a:pt x="4331" y="1733"/>
                    </a:lnTo>
                    <a:lnTo>
                      <a:pt x="4303" y="1710"/>
                    </a:lnTo>
                    <a:lnTo>
                      <a:pt x="4298" y="1694"/>
                    </a:lnTo>
                    <a:lnTo>
                      <a:pt x="4277" y="1682"/>
                    </a:lnTo>
                    <a:lnTo>
                      <a:pt x="4272" y="1664"/>
                    </a:lnTo>
                    <a:lnTo>
                      <a:pt x="4293" y="1654"/>
                    </a:lnTo>
                    <a:lnTo>
                      <a:pt x="4277" y="1621"/>
                    </a:lnTo>
                    <a:lnTo>
                      <a:pt x="4242" y="1636"/>
                    </a:lnTo>
                    <a:lnTo>
                      <a:pt x="4224" y="1601"/>
                    </a:lnTo>
                    <a:lnTo>
                      <a:pt x="4198" y="1601"/>
                    </a:lnTo>
                    <a:lnTo>
                      <a:pt x="4166" y="1570"/>
                    </a:lnTo>
                    <a:lnTo>
                      <a:pt x="4145" y="1575"/>
                    </a:lnTo>
                    <a:lnTo>
                      <a:pt x="4135" y="1587"/>
                    </a:lnTo>
                    <a:lnTo>
                      <a:pt x="4138" y="1626"/>
                    </a:lnTo>
                    <a:lnTo>
                      <a:pt x="4107" y="1636"/>
                    </a:lnTo>
                    <a:lnTo>
                      <a:pt x="4095" y="1621"/>
                    </a:lnTo>
                    <a:lnTo>
                      <a:pt x="4077" y="1633"/>
                    </a:lnTo>
                    <a:lnTo>
                      <a:pt x="4042" y="1636"/>
                    </a:lnTo>
                    <a:lnTo>
                      <a:pt x="4023" y="1621"/>
                    </a:lnTo>
                    <a:lnTo>
                      <a:pt x="3986" y="1615"/>
                    </a:lnTo>
                    <a:lnTo>
                      <a:pt x="3975" y="1603"/>
                    </a:lnTo>
                    <a:lnTo>
                      <a:pt x="3894" y="1675"/>
                    </a:lnTo>
                    <a:lnTo>
                      <a:pt x="3903" y="1694"/>
                    </a:lnTo>
                    <a:lnTo>
                      <a:pt x="3881" y="1731"/>
                    </a:lnTo>
                    <a:lnTo>
                      <a:pt x="3851" y="1687"/>
                    </a:lnTo>
                    <a:lnTo>
                      <a:pt x="3792" y="1675"/>
                    </a:lnTo>
                    <a:lnTo>
                      <a:pt x="3772" y="1689"/>
                    </a:lnTo>
                    <a:lnTo>
                      <a:pt x="3764" y="1712"/>
                    </a:lnTo>
                    <a:lnTo>
                      <a:pt x="3668" y="1735"/>
                    </a:lnTo>
                    <a:lnTo>
                      <a:pt x="3657" y="1756"/>
                    </a:lnTo>
                    <a:lnTo>
                      <a:pt x="3645" y="1763"/>
                    </a:lnTo>
                    <a:lnTo>
                      <a:pt x="3635" y="1758"/>
                    </a:lnTo>
                    <a:lnTo>
                      <a:pt x="3635" y="1733"/>
                    </a:lnTo>
                    <a:lnTo>
                      <a:pt x="3601" y="1710"/>
                    </a:lnTo>
                    <a:lnTo>
                      <a:pt x="3635" y="1687"/>
                    </a:lnTo>
                    <a:lnTo>
                      <a:pt x="3631" y="1652"/>
                    </a:lnTo>
                    <a:lnTo>
                      <a:pt x="3589" y="1619"/>
                    </a:lnTo>
                    <a:lnTo>
                      <a:pt x="3614" y="1578"/>
                    </a:lnTo>
                    <a:lnTo>
                      <a:pt x="3581" y="1570"/>
                    </a:lnTo>
                    <a:lnTo>
                      <a:pt x="3568" y="1512"/>
                    </a:lnTo>
                    <a:lnTo>
                      <a:pt x="3533" y="1471"/>
                    </a:lnTo>
                    <a:lnTo>
                      <a:pt x="3515" y="1466"/>
                    </a:lnTo>
                    <a:lnTo>
                      <a:pt x="3469" y="1431"/>
                    </a:lnTo>
                    <a:lnTo>
                      <a:pt x="3449" y="1433"/>
                    </a:lnTo>
                    <a:lnTo>
                      <a:pt x="3419" y="1412"/>
                    </a:lnTo>
                    <a:lnTo>
                      <a:pt x="3403" y="1453"/>
                    </a:lnTo>
                    <a:lnTo>
                      <a:pt x="3365" y="1466"/>
                    </a:lnTo>
                    <a:lnTo>
                      <a:pt x="3345" y="1417"/>
                    </a:lnTo>
                    <a:lnTo>
                      <a:pt x="3393" y="1357"/>
                    </a:lnTo>
                    <a:lnTo>
                      <a:pt x="3278" y="1242"/>
                    </a:lnTo>
                    <a:lnTo>
                      <a:pt x="3255" y="1247"/>
                    </a:lnTo>
                    <a:lnTo>
                      <a:pt x="3240" y="1270"/>
                    </a:lnTo>
                    <a:lnTo>
                      <a:pt x="3215" y="1257"/>
                    </a:lnTo>
                    <a:lnTo>
                      <a:pt x="3189" y="1268"/>
                    </a:lnTo>
                    <a:lnTo>
                      <a:pt x="3173" y="1247"/>
                    </a:lnTo>
                    <a:lnTo>
                      <a:pt x="3159" y="1255"/>
                    </a:lnTo>
                    <a:lnTo>
                      <a:pt x="3100" y="1255"/>
                    </a:lnTo>
                    <a:lnTo>
                      <a:pt x="3098" y="1204"/>
                    </a:lnTo>
                    <a:lnTo>
                      <a:pt x="3077" y="1189"/>
                    </a:lnTo>
                    <a:lnTo>
                      <a:pt x="3059" y="1214"/>
                    </a:lnTo>
                    <a:lnTo>
                      <a:pt x="3055" y="1208"/>
                    </a:lnTo>
                    <a:lnTo>
                      <a:pt x="3052" y="1205"/>
                    </a:lnTo>
                    <a:lnTo>
                      <a:pt x="3047" y="1203"/>
                    </a:lnTo>
                    <a:lnTo>
                      <a:pt x="3043" y="1203"/>
                    </a:lnTo>
                    <a:lnTo>
                      <a:pt x="3034" y="1204"/>
                    </a:lnTo>
                    <a:lnTo>
                      <a:pt x="3024" y="1194"/>
                    </a:lnTo>
                    <a:lnTo>
                      <a:pt x="2971" y="1069"/>
                    </a:lnTo>
                    <a:lnTo>
                      <a:pt x="2933" y="1080"/>
                    </a:lnTo>
                    <a:lnTo>
                      <a:pt x="2917" y="1074"/>
                    </a:lnTo>
                    <a:lnTo>
                      <a:pt x="2910" y="1061"/>
                    </a:lnTo>
                    <a:lnTo>
                      <a:pt x="2820" y="1026"/>
                    </a:lnTo>
                    <a:lnTo>
                      <a:pt x="2795" y="975"/>
                    </a:lnTo>
                    <a:lnTo>
                      <a:pt x="2713" y="983"/>
                    </a:lnTo>
                    <a:lnTo>
                      <a:pt x="2706" y="1006"/>
                    </a:lnTo>
                    <a:lnTo>
                      <a:pt x="2685" y="1015"/>
                    </a:lnTo>
                    <a:lnTo>
                      <a:pt x="2668" y="1011"/>
                    </a:lnTo>
                    <a:lnTo>
                      <a:pt x="2648" y="1020"/>
                    </a:lnTo>
                    <a:lnTo>
                      <a:pt x="2629" y="1011"/>
                    </a:lnTo>
                    <a:lnTo>
                      <a:pt x="2612" y="1013"/>
                    </a:lnTo>
                    <a:lnTo>
                      <a:pt x="2599" y="1003"/>
                    </a:lnTo>
                    <a:lnTo>
                      <a:pt x="2566" y="1013"/>
                    </a:lnTo>
                    <a:lnTo>
                      <a:pt x="2556" y="1006"/>
                    </a:lnTo>
                    <a:lnTo>
                      <a:pt x="2574" y="947"/>
                    </a:lnTo>
                    <a:lnTo>
                      <a:pt x="2589" y="936"/>
                    </a:lnTo>
                    <a:lnTo>
                      <a:pt x="2576" y="922"/>
                    </a:lnTo>
                    <a:lnTo>
                      <a:pt x="2571" y="871"/>
                    </a:lnTo>
                    <a:lnTo>
                      <a:pt x="2556" y="871"/>
                    </a:lnTo>
                    <a:lnTo>
                      <a:pt x="2541" y="807"/>
                    </a:lnTo>
                    <a:lnTo>
                      <a:pt x="2556" y="809"/>
                    </a:lnTo>
                    <a:lnTo>
                      <a:pt x="2606" y="690"/>
                    </a:lnTo>
                    <a:lnTo>
                      <a:pt x="2592" y="672"/>
                    </a:lnTo>
                    <a:lnTo>
                      <a:pt x="2592" y="657"/>
                    </a:lnTo>
                    <a:lnTo>
                      <a:pt x="2553" y="632"/>
                    </a:lnTo>
                    <a:lnTo>
                      <a:pt x="2533" y="588"/>
                    </a:lnTo>
                    <a:lnTo>
                      <a:pt x="2518" y="581"/>
                    </a:lnTo>
                    <a:lnTo>
                      <a:pt x="2503" y="586"/>
                    </a:lnTo>
                    <a:lnTo>
                      <a:pt x="2434" y="563"/>
                    </a:lnTo>
                    <a:lnTo>
                      <a:pt x="2431" y="548"/>
                    </a:lnTo>
                    <a:lnTo>
                      <a:pt x="2432" y="534"/>
                    </a:lnTo>
                    <a:lnTo>
                      <a:pt x="2435" y="521"/>
                    </a:lnTo>
                    <a:lnTo>
                      <a:pt x="2440" y="508"/>
                    </a:lnTo>
                    <a:lnTo>
                      <a:pt x="2445" y="496"/>
                    </a:lnTo>
                    <a:lnTo>
                      <a:pt x="2455" y="484"/>
                    </a:lnTo>
                    <a:lnTo>
                      <a:pt x="2466" y="473"/>
                    </a:lnTo>
                    <a:lnTo>
                      <a:pt x="2480" y="464"/>
                    </a:lnTo>
                    <a:lnTo>
                      <a:pt x="2475" y="443"/>
                    </a:lnTo>
                    <a:lnTo>
                      <a:pt x="2476" y="411"/>
                    </a:lnTo>
                    <a:lnTo>
                      <a:pt x="2478" y="391"/>
                    </a:lnTo>
                    <a:lnTo>
                      <a:pt x="2486" y="375"/>
                    </a:lnTo>
                    <a:lnTo>
                      <a:pt x="2491" y="367"/>
                    </a:lnTo>
                    <a:lnTo>
                      <a:pt x="2498" y="361"/>
                    </a:lnTo>
                    <a:lnTo>
                      <a:pt x="2515" y="349"/>
                    </a:lnTo>
                    <a:lnTo>
                      <a:pt x="2513" y="327"/>
                    </a:lnTo>
                    <a:lnTo>
                      <a:pt x="2495" y="321"/>
                    </a:lnTo>
                    <a:lnTo>
                      <a:pt x="2495" y="298"/>
                    </a:lnTo>
                    <a:lnTo>
                      <a:pt x="2477" y="288"/>
                    </a:lnTo>
                    <a:lnTo>
                      <a:pt x="2477" y="273"/>
                    </a:lnTo>
                    <a:lnTo>
                      <a:pt x="2508" y="270"/>
                    </a:lnTo>
                    <a:lnTo>
                      <a:pt x="2515" y="242"/>
                    </a:lnTo>
                    <a:lnTo>
                      <a:pt x="2525" y="179"/>
                    </a:lnTo>
                    <a:lnTo>
                      <a:pt x="2566" y="214"/>
                    </a:lnTo>
                    <a:lnTo>
                      <a:pt x="2566" y="156"/>
                    </a:lnTo>
                    <a:lnTo>
                      <a:pt x="2553" y="130"/>
                    </a:lnTo>
                    <a:lnTo>
                      <a:pt x="2574" y="95"/>
                    </a:lnTo>
                    <a:lnTo>
                      <a:pt x="2601" y="88"/>
                    </a:lnTo>
                    <a:lnTo>
                      <a:pt x="2601" y="72"/>
                    </a:lnTo>
                    <a:lnTo>
                      <a:pt x="2578" y="65"/>
                    </a:lnTo>
                    <a:lnTo>
                      <a:pt x="2566" y="37"/>
                    </a:lnTo>
                    <a:lnTo>
                      <a:pt x="2495" y="39"/>
                    </a:lnTo>
                    <a:lnTo>
                      <a:pt x="2475" y="0"/>
                    </a:lnTo>
                    <a:lnTo>
                      <a:pt x="2465" y="15"/>
                    </a:lnTo>
                    <a:lnTo>
                      <a:pt x="2455" y="28"/>
                    </a:lnTo>
                    <a:lnTo>
                      <a:pt x="2443" y="41"/>
                    </a:lnTo>
                    <a:lnTo>
                      <a:pt x="2432" y="53"/>
                    </a:lnTo>
                    <a:lnTo>
                      <a:pt x="2425" y="58"/>
                    </a:lnTo>
                    <a:lnTo>
                      <a:pt x="2418" y="63"/>
                    </a:lnTo>
                    <a:lnTo>
                      <a:pt x="2404" y="72"/>
                    </a:lnTo>
                    <a:lnTo>
                      <a:pt x="2388" y="80"/>
                    </a:lnTo>
                    <a:lnTo>
                      <a:pt x="2380" y="83"/>
                    </a:lnTo>
                    <a:lnTo>
                      <a:pt x="2373" y="88"/>
                    </a:lnTo>
                    <a:lnTo>
                      <a:pt x="2357" y="153"/>
                    </a:lnTo>
                    <a:lnTo>
                      <a:pt x="2271" y="199"/>
                    </a:lnTo>
                    <a:lnTo>
                      <a:pt x="2236" y="276"/>
                    </a:lnTo>
                    <a:lnTo>
                      <a:pt x="2246" y="301"/>
                    </a:lnTo>
                    <a:lnTo>
                      <a:pt x="2266" y="295"/>
                    </a:lnTo>
                    <a:lnTo>
                      <a:pt x="2265" y="306"/>
                    </a:lnTo>
                    <a:lnTo>
                      <a:pt x="2264" y="308"/>
                    </a:lnTo>
                    <a:lnTo>
                      <a:pt x="2264" y="311"/>
                    </a:lnTo>
                    <a:lnTo>
                      <a:pt x="2264" y="317"/>
                    </a:lnTo>
                    <a:lnTo>
                      <a:pt x="2259" y="338"/>
                    </a:lnTo>
                    <a:lnTo>
                      <a:pt x="2251" y="355"/>
                    </a:lnTo>
                    <a:lnTo>
                      <a:pt x="2248" y="371"/>
                    </a:lnTo>
                    <a:lnTo>
                      <a:pt x="2245" y="388"/>
                    </a:lnTo>
                    <a:lnTo>
                      <a:pt x="2246" y="404"/>
                    </a:lnTo>
                    <a:lnTo>
                      <a:pt x="2247" y="419"/>
                    </a:lnTo>
                    <a:lnTo>
                      <a:pt x="2250" y="436"/>
                    </a:lnTo>
                    <a:lnTo>
                      <a:pt x="2255" y="450"/>
                    </a:lnTo>
                    <a:lnTo>
                      <a:pt x="2264" y="466"/>
                    </a:lnTo>
                    <a:lnTo>
                      <a:pt x="2099" y="494"/>
                    </a:lnTo>
                    <a:lnTo>
                      <a:pt x="2062" y="509"/>
                    </a:lnTo>
                    <a:lnTo>
                      <a:pt x="2043" y="539"/>
                    </a:lnTo>
                    <a:lnTo>
                      <a:pt x="2002" y="545"/>
                    </a:lnTo>
                    <a:lnTo>
                      <a:pt x="1951" y="604"/>
                    </a:lnTo>
                    <a:lnTo>
                      <a:pt x="1920" y="599"/>
                    </a:lnTo>
                    <a:lnTo>
                      <a:pt x="1905" y="600"/>
                    </a:lnTo>
                    <a:lnTo>
                      <a:pt x="1892" y="603"/>
                    </a:lnTo>
                    <a:lnTo>
                      <a:pt x="1877" y="606"/>
                    </a:lnTo>
                    <a:lnTo>
                      <a:pt x="1864" y="613"/>
                    </a:lnTo>
                    <a:lnTo>
                      <a:pt x="1851" y="620"/>
                    </a:lnTo>
                    <a:lnTo>
                      <a:pt x="1839" y="632"/>
                    </a:lnTo>
                    <a:lnTo>
                      <a:pt x="1742" y="606"/>
                    </a:lnTo>
                    <a:lnTo>
                      <a:pt x="1727" y="588"/>
                    </a:lnTo>
                    <a:lnTo>
                      <a:pt x="1674" y="593"/>
                    </a:lnTo>
                    <a:lnTo>
                      <a:pt x="1648" y="565"/>
                    </a:lnTo>
                    <a:lnTo>
                      <a:pt x="1602" y="548"/>
                    </a:lnTo>
                    <a:lnTo>
                      <a:pt x="1567" y="565"/>
                    </a:lnTo>
                    <a:lnTo>
                      <a:pt x="1470" y="583"/>
                    </a:lnTo>
                    <a:lnTo>
                      <a:pt x="1457" y="578"/>
                    </a:lnTo>
                    <a:lnTo>
                      <a:pt x="1409" y="593"/>
                    </a:lnTo>
                    <a:lnTo>
                      <a:pt x="1407" y="596"/>
                    </a:lnTo>
                    <a:lnTo>
                      <a:pt x="1406" y="596"/>
                    </a:lnTo>
                    <a:lnTo>
                      <a:pt x="1406" y="597"/>
                    </a:lnTo>
                    <a:lnTo>
                      <a:pt x="1406" y="599"/>
                    </a:lnTo>
                    <a:lnTo>
                      <a:pt x="1403" y="605"/>
                    </a:lnTo>
                    <a:lnTo>
                      <a:pt x="1399" y="609"/>
                    </a:lnTo>
                    <a:lnTo>
                      <a:pt x="1396" y="613"/>
                    </a:lnTo>
                    <a:lnTo>
                      <a:pt x="1389" y="615"/>
                    </a:lnTo>
                    <a:lnTo>
                      <a:pt x="1387" y="615"/>
                    </a:lnTo>
                    <a:lnTo>
                      <a:pt x="1386" y="615"/>
                    </a:lnTo>
                    <a:lnTo>
                      <a:pt x="1386" y="616"/>
                    </a:lnTo>
                    <a:lnTo>
                      <a:pt x="1384" y="618"/>
                    </a:lnTo>
                    <a:lnTo>
                      <a:pt x="1380" y="618"/>
                    </a:lnTo>
                    <a:lnTo>
                      <a:pt x="1378" y="618"/>
                    </a:lnTo>
                    <a:lnTo>
                      <a:pt x="1377" y="618"/>
                    </a:lnTo>
                    <a:lnTo>
                      <a:pt x="1377" y="619"/>
                    </a:lnTo>
                    <a:lnTo>
                      <a:pt x="1371" y="620"/>
                    </a:lnTo>
                    <a:lnTo>
                      <a:pt x="1351" y="617"/>
                    </a:lnTo>
                    <a:lnTo>
                      <a:pt x="1332" y="619"/>
                    </a:lnTo>
                    <a:lnTo>
                      <a:pt x="1315" y="626"/>
                    </a:lnTo>
                    <a:lnTo>
                      <a:pt x="1298" y="637"/>
                    </a:lnTo>
                    <a:lnTo>
                      <a:pt x="1309" y="665"/>
                    </a:lnTo>
                    <a:lnTo>
                      <a:pt x="1266" y="768"/>
                    </a:lnTo>
                    <a:lnTo>
                      <a:pt x="1338" y="811"/>
                    </a:lnTo>
                    <a:lnTo>
                      <a:pt x="1306" y="830"/>
                    </a:lnTo>
                    <a:lnTo>
                      <a:pt x="1275" y="872"/>
                    </a:lnTo>
                    <a:lnTo>
                      <a:pt x="1261" y="874"/>
                    </a:lnTo>
                    <a:lnTo>
                      <a:pt x="1241" y="951"/>
                    </a:lnTo>
                    <a:lnTo>
                      <a:pt x="1296" y="966"/>
                    </a:lnTo>
                    <a:lnTo>
                      <a:pt x="1299" y="1000"/>
                    </a:lnTo>
                    <a:lnTo>
                      <a:pt x="1293" y="1005"/>
                    </a:lnTo>
                    <a:lnTo>
                      <a:pt x="1263" y="1010"/>
                    </a:lnTo>
                    <a:lnTo>
                      <a:pt x="1240" y="1019"/>
                    </a:lnTo>
                    <a:lnTo>
                      <a:pt x="1229" y="1024"/>
                    </a:lnTo>
                    <a:lnTo>
                      <a:pt x="1222" y="1032"/>
                    </a:lnTo>
                    <a:lnTo>
                      <a:pt x="1212" y="1047"/>
                    </a:lnTo>
                    <a:lnTo>
                      <a:pt x="1205" y="1065"/>
                    </a:lnTo>
                    <a:lnTo>
                      <a:pt x="1205" y="1087"/>
                    </a:lnTo>
                    <a:lnTo>
                      <a:pt x="1210" y="1111"/>
                    </a:lnTo>
                    <a:lnTo>
                      <a:pt x="1221" y="1139"/>
                    </a:lnTo>
                    <a:lnTo>
                      <a:pt x="1209" y="1164"/>
                    </a:lnTo>
                    <a:lnTo>
                      <a:pt x="1257" y="1262"/>
                    </a:lnTo>
                    <a:lnTo>
                      <a:pt x="1304" y="1283"/>
                    </a:lnTo>
                    <a:lnTo>
                      <a:pt x="1308" y="1315"/>
                    </a:lnTo>
                    <a:lnTo>
                      <a:pt x="1328" y="1345"/>
                    </a:lnTo>
                    <a:lnTo>
                      <a:pt x="1314" y="1387"/>
                    </a:lnTo>
                    <a:lnTo>
                      <a:pt x="1315" y="1391"/>
                    </a:lnTo>
                    <a:lnTo>
                      <a:pt x="1317" y="1396"/>
                    </a:lnTo>
                    <a:lnTo>
                      <a:pt x="1318" y="1407"/>
                    </a:lnTo>
                    <a:lnTo>
                      <a:pt x="1309" y="1471"/>
                    </a:lnTo>
                    <a:lnTo>
                      <a:pt x="1297" y="1535"/>
                    </a:lnTo>
                    <a:lnTo>
                      <a:pt x="1295" y="1541"/>
                    </a:lnTo>
                    <a:lnTo>
                      <a:pt x="1293" y="1543"/>
                    </a:lnTo>
                    <a:lnTo>
                      <a:pt x="1291" y="1544"/>
                    </a:lnTo>
                    <a:lnTo>
                      <a:pt x="1286" y="1543"/>
                    </a:lnTo>
                    <a:lnTo>
                      <a:pt x="1270" y="1598"/>
                    </a:lnTo>
                    <a:lnTo>
                      <a:pt x="1216" y="1603"/>
                    </a:lnTo>
                    <a:lnTo>
                      <a:pt x="1205" y="1652"/>
                    </a:lnTo>
                    <a:lnTo>
                      <a:pt x="1178" y="1661"/>
                    </a:lnTo>
                    <a:lnTo>
                      <a:pt x="1179" y="1728"/>
                    </a:lnTo>
                    <a:lnTo>
                      <a:pt x="1214" y="1766"/>
                    </a:lnTo>
                    <a:lnTo>
                      <a:pt x="1184" y="1796"/>
                    </a:lnTo>
                    <a:lnTo>
                      <a:pt x="1148" y="1780"/>
                    </a:lnTo>
                    <a:lnTo>
                      <a:pt x="1101" y="1829"/>
                    </a:lnTo>
                    <a:lnTo>
                      <a:pt x="1076" y="1768"/>
                    </a:lnTo>
                    <a:lnTo>
                      <a:pt x="1026" y="1772"/>
                    </a:lnTo>
                    <a:lnTo>
                      <a:pt x="983" y="1874"/>
                    </a:lnTo>
                    <a:lnTo>
                      <a:pt x="954" y="1865"/>
                    </a:lnTo>
                    <a:lnTo>
                      <a:pt x="913" y="1817"/>
                    </a:lnTo>
                    <a:lnTo>
                      <a:pt x="891" y="1850"/>
                    </a:lnTo>
                    <a:lnTo>
                      <a:pt x="867" y="1859"/>
                    </a:lnTo>
                    <a:lnTo>
                      <a:pt x="853" y="1903"/>
                    </a:lnTo>
                    <a:lnTo>
                      <a:pt x="847" y="1907"/>
                    </a:lnTo>
                    <a:lnTo>
                      <a:pt x="844" y="1909"/>
                    </a:lnTo>
                    <a:lnTo>
                      <a:pt x="842" y="1913"/>
                    </a:lnTo>
                    <a:lnTo>
                      <a:pt x="836" y="1917"/>
                    </a:lnTo>
                    <a:lnTo>
                      <a:pt x="833" y="1919"/>
                    </a:lnTo>
                    <a:lnTo>
                      <a:pt x="831" y="1922"/>
                    </a:lnTo>
                    <a:lnTo>
                      <a:pt x="818" y="1929"/>
                    </a:lnTo>
                    <a:lnTo>
                      <a:pt x="807" y="1935"/>
                    </a:lnTo>
                    <a:lnTo>
                      <a:pt x="792" y="1940"/>
                    </a:lnTo>
                    <a:lnTo>
                      <a:pt x="788" y="1940"/>
                    </a:lnTo>
                    <a:lnTo>
                      <a:pt x="786" y="1940"/>
                    </a:lnTo>
                    <a:lnTo>
                      <a:pt x="785" y="1940"/>
                    </a:lnTo>
                    <a:lnTo>
                      <a:pt x="785" y="1941"/>
                    </a:lnTo>
                    <a:lnTo>
                      <a:pt x="779" y="1943"/>
                    </a:lnTo>
                    <a:lnTo>
                      <a:pt x="764" y="1945"/>
                    </a:lnTo>
                    <a:lnTo>
                      <a:pt x="750" y="1946"/>
                    </a:lnTo>
                    <a:lnTo>
                      <a:pt x="734" y="2019"/>
                    </a:lnTo>
                    <a:lnTo>
                      <a:pt x="713" y="2035"/>
                    </a:lnTo>
                    <a:lnTo>
                      <a:pt x="725" y="2087"/>
                    </a:lnTo>
                    <a:lnTo>
                      <a:pt x="656" y="2102"/>
                    </a:lnTo>
                    <a:lnTo>
                      <a:pt x="671" y="2180"/>
                    </a:lnTo>
                    <a:lnTo>
                      <a:pt x="616" y="2201"/>
                    </a:lnTo>
                    <a:lnTo>
                      <a:pt x="585" y="2196"/>
                    </a:lnTo>
                    <a:lnTo>
                      <a:pt x="545" y="2249"/>
                    </a:lnTo>
                    <a:lnTo>
                      <a:pt x="505" y="2245"/>
                    </a:lnTo>
                    <a:lnTo>
                      <a:pt x="466" y="2245"/>
                    </a:lnTo>
                    <a:lnTo>
                      <a:pt x="429" y="2249"/>
                    </a:lnTo>
                    <a:lnTo>
                      <a:pt x="393" y="2258"/>
                    </a:lnTo>
                    <a:lnTo>
                      <a:pt x="410" y="2312"/>
                    </a:lnTo>
                    <a:lnTo>
                      <a:pt x="365" y="2387"/>
                    </a:lnTo>
                    <a:lnTo>
                      <a:pt x="387" y="2406"/>
                    </a:lnTo>
                    <a:lnTo>
                      <a:pt x="402" y="2480"/>
                    </a:lnTo>
                    <a:lnTo>
                      <a:pt x="442" y="2494"/>
                    </a:lnTo>
                    <a:lnTo>
                      <a:pt x="468" y="2476"/>
                    </a:lnTo>
                    <a:lnTo>
                      <a:pt x="481" y="2480"/>
                    </a:lnTo>
                    <a:lnTo>
                      <a:pt x="493" y="2486"/>
                    </a:lnTo>
                    <a:lnTo>
                      <a:pt x="504" y="2493"/>
                    </a:lnTo>
                    <a:lnTo>
                      <a:pt x="513" y="2505"/>
                    </a:lnTo>
                    <a:lnTo>
                      <a:pt x="519" y="2516"/>
                    </a:lnTo>
                    <a:lnTo>
                      <a:pt x="524" y="2532"/>
                    </a:lnTo>
                    <a:lnTo>
                      <a:pt x="554" y="2535"/>
                    </a:lnTo>
                    <a:lnTo>
                      <a:pt x="580" y="2514"/>
                    </a:lnTo>
                    <a:lnTo>
                      <a:pt x="600" y="2595"/>
                    </a:lnTo>
                    <a:lnTo>
                      <a:pt x="689" y="2579"/>
                    </a:lnTo>
                    <a:lnTo>
                      <a:pt x="694" y="2612"/>
                    </a:lnTo>
                    <a:lnTo>
                      <a:pt x="682" y="2630"/>
                    </a:lnTo>
                    <a:lnTo>
                      <a:pt x="674" y="2642"/>
                    </a:lnTo>
                    <a:lnTo>
                      <a:pt x="667" y="2652"/>
                    </a:lnTo>
                    <a:lnTo>
                      <a:pt x="661" y="2656"/>
                    </a:lnTo>
                    <a:lnTo>
                      <a:pt x="657" y="2661"/>
                    </a:lnTo>
                    <a:lnTo>
                      <a:pt x="648" y="2670"/>
                    </a:lnTo>
                    <a:lnTo>
                      <a:pt x="636" y="2676"/>
                    </a:lnTo>
                    <a:lnTo>
                      <a:pt x="626" y="2681"/>
                    </a:lnTo>
                    <a:lnTo>
                      <a:pt x="614" y="2684"/>
                    </a:lnTo>
                    <a:lnTo>
                      <a:pt x="601" y="2686"/>
                    </a:lnTo>
                    <a:lnTo>
                      <a:pt x="593" y="2655"/>
                    </a:lnTo>
                    <a:lnTo>
                      <a:pt x="458" y="2669"/>
                    </a:lnTo>
                    <a:lnTo>
                      <a:pt x="435" y="2738"/>
                    </a:lnTo>
                    <a:lnTo>
                      <a:pt x="320" y="2751"/>
                    </a:lnTo>
                    <a:lnTo>
                      <a:pt x="285" y="2703"/>
                    </a:lnTo>
                    <a:lnTo>
                      <a:pt x="256" y="2749"/>
                    </a:lnTo>
                    <a:lnTo>
                      <a:pt x="236" y="2745"/>
                    </a:lnTo>
                    <a:lnTo>
                      <a:pt x="218" y="2748"/>
                    </a:lnTo>
                    <a:lnTo>
                      <a:pt x="204" y="2754"/>
                    </a:lnTo>
                    <a:lnTo>
                      <a:pt x="198" y="2758"/>
                    </a:lnTo>
                    <a:lnTo>
                      <a:pt x="194" y="2764"/>
                    </a:lnTo>
                    <a:lnTo>
                      <a:pt x="189" y="2781"/>
                    </a:lnTo>
                    <a:lnTo>
                      <a:pt x="190" y="2817"/>
                    </a:lnTo>
                    <a:lnTo>
                      <a:pt x="250" y="2856"/>
                    </a:lnTo>
                    <a:lnTo>
                      <a:pt x="203" y="2890"/>
                    </a:lnTo>
                    <a:lnTo>
                      <a:pt x="246" y="2926"/>
                    </a:lnTo>
                    <a:lnTo>
                      <a:pt x="239" y="2960"/>
                    </a:lnTo>
                    <a:lnTo>
                      <a:pt x="231" y="2962"/>
                    </a:lnTo>
                    <a:lnTo>
                      <a:pt x="227" y="2967"/>
                    </a:lnTo>
                    <a:lnTo>
                      <a:pt x="224" y="2970"/>
                    </a:lnTo>
                    <a:lnTo>
                      <a:pt x="224" y="2975"/>
                    </a:lnTo>
                    <a:lnTo>
                      <a:pt x="226" y="2983"/>
                    </a:lnTo>
                    <a:lnTo>
                      <a:pt x="230" y="2993"/>
                    </a:lnTo>
                    <a:lnTo>
                      <a:pt x="236" y="2995"/>
                    </a:lnTo>
                    <a:lnTo>
                      <a:pt x="240" y="2997"/>
                    </a:lnTo>
                    <a:lnTo>
                      <a:pt x="242" y="2999"/>
                    </a:lnTo>
                    <a:lnTo>
                      <a:pt x="243" y="3003"/>
                    </a:lnTo>
                    <a:lnTo>
                      <a:pt x="242" y="3005"/>
                    </a:lnTo>
                    <a:lnTo>
                      <a:pt x="240" y="3007"/>
                    </a:lnTo>
                    <a:lnTo>
                      <a:pt x="231" y="3013"/>
                    </a:lnTo>
                    <a:lnTo>
                      <a:pt x="216" y="3021"/>
                    </a:lnTo>
                    <a:lnTo>
                      <a:pt x="210" y="3025"/>
                    </a:lnTo>
                    <a:lnTo>
                      <a:pt x="205" y="3031"/>
                    </a:lnTo>
                    <a:lnTo>
                      <a:pt x="200" y="3036"/>
                    </a:lnTo>
                    <a:lnTo>
                      <a:pt x="197" y="3044"/>
                    </a:lnTo>
                    <a:lnTo>
                      <a:pt x="194" y="3051"/>
                    </a:lnTo>
                    <a:lnTo>
                      <a:pt x="193" y="3060"/>
                    </a:lnTo>
                    <a:lnTo>
                      <a:pt x="215" y="3110"/>
                    </a:lnTo>
                    <a:lnTo>
                      <a:pt x="239" y="3121"/>
                    </a:lnTo>
                    <a:lnTo>
                      <a:pt x="225" y="3201"/>
                    </a:lnTo>
                    <a:lnTo>
                      <a:pt x="189" y="3192"/>
                    </a:lnTo>
                    <a:lnTo>
                      <a:pt x="132" y="3247"/>
                    </a:lnTo>
                    <a:lnTo>
                      <a:pt x="106" y="3242"/>
                    </a:lnTo>
                    <a:lnTo>
                      <a:pt x="99" y="3236"/>
                    </a:lnTo>
                    <a:lnTo>
                      <a:pt x="87" y="3224"/>
                    </a:lnTo>
                    <a:lnTo>
                      <a:pt x="77" y="3215"/>
                    </a:lnTo>
                    <a:lnTo>
                      <a:pt x="65" y="3208"/>
                    </a:lnTo>
                    <a:lnTo>
                      <a:pt x="54" y="3205"/>
                    </a:lnTo>
                    <a:lnTo>
                      <a:pt x="40" y="3201"/>
                    </a:lnTo>
                    <a:lnTo>
                      <a:pt x="28" y="3202"/>
                    </a:lnTo>
                    <a:lnTo>
                      <a:pt x="13" y="3205"/>
                    </a:lnTo>
                    <a:lnTo>
                      <a:pt x="0" y="3210"/>
                    </a:lnTo>
                    <a:lnTo>
                      <a:pt x="35" y="3277"/>
                    </a:lnTo>
                    <a:lnTo>
                      <a:pt x="14" y="3345"/>
                    </a:lnTo>
                    <a:lnTo>
                      <a:pt x="103" y="3367"/>
                    </a:lnTo>
                    <a:lnTo>
                      <a:pt x="99" y="3395"/>
                    </a:lnTo>
                    <a:lnTo>
                      <a:pt x="57" y="3410"/>
                    </a:lnTo>
                    <a:lnTo>
                      <a:pt x="72" y="3554"/>
                    </a:lnTo>
                    <a:lnTo>
                      <a:pt x="111" y="3572"/>
                    </a:lnTo>
                    <a:lnTo>
                      <a:pt x="67" y="3661"/>
                    </a:lnTo>
                    <a:lnTo>
                      <a:pt x="55" y="3667"/>
                    </a:lnTo>
                    <a:lnTo>
                      <a:pt x="42" y="3672"/>
                    </a:lnTo>
                    <a:lnTo>
                      <a:pt x="24" y="3679"/>
                    </a:lnTo>
                    <a:lnTo>
                      <a:pt x="16" y="3684"/>
                    </a:lnTo>
                    <a:lnTo>
                      <a:pt x="12" y="3692"/>
                    </a:lnTo>
                    <a:lnTo>
                      <a:pt x="7" y="3698"/>
                    </a:lnTo>
                    <a:lnTo>
                      <a:pt x="5" y="3706"/>
                    </a:lnTo>
                    <a:lnTo>
                      <a:pt x="4" y="3716"/>
                    </a:lnTo>
                    <a:lnTo>
                      <a:pt x="5" y="3727"/>
                    </a:lnTo>
                    <a:lnTo>
                      <a:pt x="15" y="3736"/>
                    </a:lnTo>
                    <a:lnTo>
                      <a:pt x="25" y="3751"/>
                    </a:lnTo>
                    <a:lnTo>
                      <a:pt x="33" y="3765"/>
                    </a:lnTo>
                    <a:lnTo>
                      <a:pt x="40" y="3780"/>
                    </a:lnTo>
                    <a:lnTo>
                      <a:pt x="47" y="3796"/>
                    </a:lnTo>
                    <a:lnTo>
                      <a:pt x="55" y="3825"/>
                    </a:lnTo>
                    <a:lnTo>
                      <a:pt x="58" y="3839"/>
                    </a:lnTo>
                    <a:lnTo>
                      <a:pt x="60" y="3856"/>
                    </a:lnTo>
                    <a:lnTo>
                      <a:pt x="105" y="3832"/>
                    </a:lnTo>
                    <a:lnTo>
                      <a:pt x="175" y="3920"/>
                    </a:lnTo>
                    <a:lnTo>
                      <a:pt x="162" y="3987"/>
                    </a:lnTo>
                    <a:lnTo>
                      <a:pt x="174" y="3989"/>
                    </a:lnTo>
                    <a:lnTo>
                      <a:pt x="189" y="3990"/>
                    </a:lnTo>
                    <a:lnTo>
                      <a:pt x="203" y="3987"/>
                    </a:lnTo>
                    <a:lnTo>
                      <a:pt x="218" y="3982"/>
                    </a:lnTo>
                    <a:lnTo>
                      <a:pt x="223" y="3978"/>
                    </a:lnTo>
                    <a:lnTo>
                      <a:pt x="225" y="3976"/>
                    </a:lnTo>
                    <a:lnTo>
                      <a:pt x="225" y="3975"/>
                    </a:lnTo>
                    <a:lnTo>
                      <a:pt x="226" y="3975"/>
                    </a:lnTo>
                    <a:lnTo>
                      <a:pt x="228" y="3975"/>
                    </a:lnTo>
                    <a:lnTo>
                      <a:pt x="232" y="3971"/>
                    </a:lnTo>
                    <a:lnTo>
                      <a:pt x="235" y="3969"/>
                    </a:lnTo>
                    <a:lnTo>
                      <a:pt x="235" y="3968"/>
                    </a:lnTo>
                    <a:lnTo>
                      <a:pt x="236" y="3968"/>
                    </a:lnTo>
                    <a:lnTo>
                      <a:pt x="238" y="3968"/>
                    </a:lnTo>
                    <a:lnTo>
                      <a:pt x="244" y="3958"/>
                    </a:lnTo>
                    <a:lnTo>
                      <a:pt x="246" y="3951"/>
                    </a:lnTo>
                    <a:lnTo>
                      <a:pt x="246" y="3949"/>
                    </a:lnTo>
                    <a:lnTo>
                      <a:pt x="246" y="3948"/>
                    </a:lnTo>
                    <a:lnTo>
                      <a:pt x="247" y="3948"/>
                    </a:lnTo>
                    <a:lnTo>
                      <a:pt x="249" y="3946"/>
                    </a:lnTo>
                    <a:lnTo>
                      <a:pt x="342" y="3945"/>
                    </a:lnTo>
                    <a:lnTo>
                      <a:pt x="371" y="3924"/>
                    </a:lnTo>
                    <a:lnTo>
                      <a:pt x="392" y="3995"/>
                    </a:lnTo>
                    <a:lnTo>
                      <a:pt x="453" y="3963"/>
                    </a:lnTo>
                    <a:lnTo>
                      <a:pt x="512" y="4064"/>
                    </a:lnTo>
                    <a:lnTo>
                      <a:pt x="594" y="4080"/>
                    </a:lnTo>
                    <a:lnTo>
                      <a:pt x="615" y="4114"/>
                    </a:lnTo>
                    <a:lnTo>
                      <a:pt x="550" y="4202"/>
                    </a:lnTo>
                    <a:lnTo>
                      <a:pt x="542" y="4210"/>
                    </a:lnTo>
                    <a:lnTo>
                      <a:pt x="715" y="4275"/>
                    </a:lnTo>
                    <a:lnTo>
                      <a:pt x="738" y="4252"/>
                    </a:lnTo>
                    <a:lnTo>
                      <a:pt x="738" y="4241"/>
                    </a:lnTo>
                    <a:lnTo>
                      <a:pt x="738" y="4234"/>
                    </a:lnTo>
                    <a:lnTo>
                      <a:pt x="741" y="4230"/>
                    </a:lnTo>
                    <a:lnTo>
                      <a:pt x="744" y="4228"/>
                    </a:lnTo>
                    <a:lnTo>
                      <a:pt x="750" y="4229"/>
                    </a:lnTo>
                    <a:lnTo>
                      <a:pt x="780" y="4215"/>
                    </a:lnTo>
                    <a:lnTo>
                      <a:pt x="785" y="4186"/>
                    </a:lnTo>
                    <a:lnTo>
                      <a:pt x="809" y="4169"/>
                    </a:lnTo>
                    <a:lnTo>
                      <a:pt x="887" y="4195"/>
                    </a:lnTo>
                    <a:lnTo>
                      <a:pt x="857" y="4091"/>
                    </a:lnTo>
                    <a:lnTo>
                      <a:pt x="867" y="4083"/>
                    </a:lnTo>
                    <a:lnTo>
                      <a:pt x="878" y="4080"/>
                    </a:lnTo>
                    <a:lnTo>
                      <a:pt x="903" y="4077"/>
                    </a:lnTo>
                    <a:lnTo>
                      <a:pt x="913" y="4078"/>
                    </a:lnTo>
                    <a:lnTo>
                      <a:pt x="923" y="4081"/>
                    </a:lnTo>
                    <a:lnTo>
                      <a:pt x="942" y="4089"/>
                    </a:lnTo>
                    <a:lnTo>
                      <a:pt x="958" y="4102"/>
                    </a:lnTo>
                    <a:lnTo>
                      <a:pt x="966" y="4109"/>
                    </a:lnTo>
                    <a:lnTo>
                      <a:pt x="974" y="4119"/>
                    </a:lnTo>
                    <a:lnTo>
                      <a:pt x="987" y="4028"/>
                    </a:lnTo>
                    <a:lnTo>
                      <a:pt x="1060" y="4039"/>
                    </a:lnTo>
                    <a:lnTo>
                      <a:pt x="1064" y="3990"/>
                    </a:lnTo>
                    <a:lnTo>
                      <a:pt x="1082" y="3977"/>
                    </a:lnTo>
                    <a:lnTo>
                      <a:pt x="1090" y="3974"/>
                    </a:lnTo>
                    <a:lnTo>
                      <a:pt x="1099" y="3969"/>
                    </a:lnTo>
                    <a:lnTo>
                      <a:pt x="1102" y="3965"/>
                    </a:lnTo>
                    <a:lnTo>
                      <a:pt x="1106" y="3962"/>
                    </a:lnTo>
                    <a:lnTo>
                      <a:pt x="1112" y="3953"/>
                    </a:lnTo>
                    <a:lnTo>
                      <a:pt x="1116" y="3942"/>
                    </a:lnTo>
                    <a:lnTo>
                      <a:pt x="1116" y="3938"/>
                    </a:lnTo>
                    <a:lnTo>
                      <a:pt x="1116" y="3936"/>
                    </a:lnTo>
                    <a:lnTo>
                      <a:pt x="1116" y="3935"/>
                    </a:lnTo>
                    <a:lnTo>
                      <a:pt x="1117" y="3935"/>
                    </a:lnTo>
                    <a:lnTo>
                      <a:pt x="1119" y="3928"/>
                    </a:lnTo>
                    <a:lnTo>
                      <a:pt x="1121" y="3913"/>
                    </a:lnTo>
                    <a:lnTo>
                      <a:pt x="1124" y="3897"/>
                    </a:lnTo>
                    <a:lnTo>
                      <a:pt x="1124" y="3885"/>
                    </a:lnTo>
                    <a:lnTo>
                      <a:pt x="1127" y="3876"/>
                    </a:lnTo>
                    <a:lnTo>
                      <a:pt x="1130" y="3868"/>
                    </a:lnTo>
                    <a:lnTo>
                      <a:pt x="1136" y="3864"/>
                    </a:lnTo>
                    <a:lnTo>
                      <a:pt x="1142" y="3861"/>
                    </a:lnTo>
                    <a:lnTo>
                      <a:pt x="1152" y="3862"/>
                    </a:lnTo>
                    <a:lnTo>
                      <a:pt x="1161" y="3864"/>
                    </a:lnTo>
                    <a:lnTo>
                      <a:pt x="1173" y="3869"/>
                    </a:lnTo>
                    <a:lnTo>
                      <a:pt x="1185" y="3905"/>
                    </a:lnTo>
                    <a:lnTo>
                      <a:pt x="1249" y="3880"/>
                    </a:lnTo>
                    <a:lnTo>
                      <a:pt x="1240" y="3973"/>
                    </a:lnTo>
                    <a:lnTo>
                      <a:pt x="1284" y="3999"/>
                    </a:lnTo>
                    <a:lnTo>
                      <a:pt x="1459" y="4004"/>
                    </a:lnTo>
                    <a:lnTo>
                      <a:pt x="1479" y="4059"/>
                    </a:lnTo>
                    <a:lnTo>
                      <a:pt x="1514" y="4053"/>
                    </a:lnTo>
                    <a:lnTo>
                      <a:pt x="1518" y="4042"/>
                    </a:lnTo>
                    <a:lnTo>
                      <a:pt x="1524" y="4032"/>
                    </a:lnTo>
                    <a:lnTo>
                      <a:pt x="1540" y="4018"/>
                    </a:lnTo>
                    <a:lnTo>
                      <a:pt x="1558" y="4007"/>
                    </a:lnTo>
                    <a:lnTo>
                      <a:pt x="1568" y="4003"/>
                    </a:lnTo>
                    <a:lnTo>
                      <a:pt x="1580" y="4001"/>
                    </a:lnTo>
                    <a:lnTo>
                      <a:pt x="1597" y="4002"/>
                    </a:lnTo>
                    <a:lnTo>
                      <a:pt x="1615" y="4004"/>
                    </a:lnTo>
                    <a:lnTo>
                      <a:pt x="1649" y="4006"/>
                    </a:lnTo>
                    <a:lnTo>
                      <a:pt x="1662" y="3968"/>
                    </a:lnTo>
                    <a:lnTo>
                      <a:pt x="1697" y="3954"/>
                    </a:lnTo>
                    <a:lnTo>
                      <a:pt x="1778" y="3969"/>
                    </a:lnTo>
                    <a:lnTo>
                      <a:pt x="1793" y="3954"/>
                    </a:lnTo>
                    <a:lnTo>
                      <a:pt x="1842" y="3964"/>
                    </a:lnTo>
                    <a:lnTo>
                      <a:pt x="1909" y="3916"/>
                    </a:lnTo>
                    <a:lnTo>
                      <a:pt x="1951" y="3922"/>
                    </a:lnTo>
                    <a:lnTo>
                      <a:pt x="1961" y="3971"/>
                    </a:lnTo>
                    <a:lnTo>
                      <a:pt x="2072" y="3971"/>
                    </a:lnTo>
                    <a:lnTo>
                      <a:pt x="2093" y="3943"/>
                    </a:lnTo>
                    <a:lnTo>
                      <a:pt x="2177" y="4010"/>
                    </a:lnTo>
                    <a:lnTo>
                      <a:pt x="2273" y="3960"/>
                    </a:lnTo>
                    <a:lnTo>
                      <a:pt x="2276" y="3916"/>
                    </a:lnTo>
                    <a:lnTo>
                      <a:pt x="2302" y="3911"/>
                    </a:lnTo>
                    <a:lnTo>
                      <a:pt x="2330" y="3887"/>
                    </a:lnTo>
                    <a:lnTo>
                      <a:pt x="2354" y="3924"/>
                    </a:lnTo>
                    <a:lnTo>
                      <a:pt x="2627" y="3949"/>
                    </a:lnTo>
                    <a:lnTo>
                      <a:pt x="2645" y="3881"/>
                    </a:lnTo>
                    <a:lnTo>
                      <a:pt x="2650" y="3877"/>
                    </a:lnTo>
                    <a:lnTo>
                      <a:pt x="2666" y="3899"/>
                    </a:lnTo>
                    <a:lnTo>
                      <a:pt x="2675" y="3910"/>
                    </a:lnTo>
                    <a:lnTo>
                      <a:pt x="2686" y="3920"/>
                    </a:lnTo>
                    <a:lnTo>
                      <a:pt x="2697" y="3928"/>
                    </a:lnTo>
                    <a:lnTo>
                      <a:pt x="2709" y="3937"/>
                    </a:lnTo>
                    <a:lnTo>
                      <a:pt x="2737" y="3950"/>
                    </a:lnTo>
                    <a:lnTo>
                      <a:pt x="2793" y="3860"/>
                    </a:lnTo>
                    <a:lnTo>
                      <a:pt x="2793" y="3857"/>
                    </a:lnTo>
                    <a:lnTo>
                      <a:pt x="2794" y="3850"/>
                    </a:lnTo>
                    <a:lnTo>
                      <a:pt x="2796" y="3845"/>
                    </a:lnTo>
                    <a:lnTo>
                      <a:pt x="2798" y="3842"/>
                    </a:lnTo>
                    <a:lnTo>
                      <a:pt x="2799" y="3843"/>
                    </a:lnTo>
                    <a:lnTo>
                      <a:pt x="2798" y="3844"/>
                    </a:lnTo>
                    <a:lnTo>
                      <a:pt x="2796" y="3847"/>
                    </a:lnTo>
                    <a:lnTo>
                      <a:pt x="2794" y="3853"/>
                    </a:lnTo>
                    <a:lnTo>
                      <a:pt x="2793" y="3860"/>
                    </a:lnTo>
                    <a:lnTo>
                      <a:pt x="2795" y="3862"/>
                    </a:lnTo>
                    <a:lnTo>
                      <a:pt x="2800" y="3863"/>
                    </a:lnTo>
                    <a:lnTo>
                      <a:pt x="2819" y="3868"/>
                    </a:lnTo>
                    <a:lnTo>
                      <a:pt x="2837" y="3877"/>
                    </a:lnTo>
                    <a:lnTo>
                      <a:pt x="2852" y="3886"/>
                    </a:lnTo>
                    <a:lnTo>
                      <a:pt x="2864" y="3898"/>
                    </a:lnTo>
                    <a:lnTo>
                      <a:pt x="2872" y="3912"/>
                    </a:lnTo>
                    <a:lnTo>
                      <a:pt x="2880" y="3927"/>
                    </a:lnTo>
                    <a:lnTo>
                      <a:pt x="2883" y="3945"/>
                    </a:lnTo>
                    <a:lnTo>
                      <a:pt x="2885" y="3965"/>
                    </a:lnTo>
                    <a:lnTo>
                      <a:pt x="2860" y="4006"/>
                    </a:lnTo>
                    <a:lnTo>
                      <a:pt x="2934" y="4056"/>
                    </a:lnTo>
                    <a:lnTo>
                      <a:pt x="3006" y="3944"/>
                    </a:lnTo>
                    <a:lnTo>
                      <a:pt x="3060" y="3958"/>
                    </a:lnTo>
                    <a:lnTo>
                      <a:pt x="3082" y="3904"/>
                    </a:lnTo>
                    <a:lnTo>
                      <a:pt x="3151" y="3920"/>
                    </a:lnTo>
                    <a:lnTo>
                      <a:pt x="3133" y="3996"/>
                    </a:lnTo>
                    <a:lnTo>
                      <a:pt x="3235" y="4021"/>
                    </a:lnTo>
                    <a:lnTo>
                      <a:pt x="3210" y="4039"/>
                    </a:lnTo>
                    <a:lnTo>
                      <a:pt x="3207" y="4098"/>
                    </a:lnTo>
                    <a:lnTo>
                      <a:pt x="3174" y="4139"/>
                    </a:lnTo>
                    <a:lnTo>
                      <a:pt x="3200" y="4153"/>
                    </a:lnTo>
                    <a:lnTo>
                      <a:pt x="3212" y="4160"/>
                    </a:lnTo>
                    <a:lnTo>
                      <a:pt x="3223" y="4169"/>
                    </a:lnTo>
                    <a:lnTo>
                      <a:pt x="3243" y="4187"/>
                    </a:lnTo>
                    <a:lnTo>
                      <a:pt x="3261" y="4209"/>
                    </a:lnTo>
                    <a:lnTo>
                      <a:pt x="3267" y="4219"/>
                    </a:lnTo>
                    <a:lnTo>
                      <a:pt x="3273" y="4232"/>
                    </a:lnTo>
                    <a:lnTo>
                      <a:pt x="3284" y="4258"/>
                    </a:lnTo>
                    <a:lnTo>
                      <a:pt x="3290" y="4286"/>
                    </a:lnTo>
                    <a:lnTo>
                      <a:pt x="3294" y="4316"/>
                    </a:lnTo>
                    <a:lnTo>
                      <a:pt x="3320" y="4344"/>
                    </a:lnTo>
                    <a:lnTo>
                      <a:pt x="3286" y="4407"/>
                    </a:lnTo>
                    <a:lnTo>
                      <a:pt x="3290" y="4406"/>
                    </a:lnTo>
                    <a:lnTo>
                      <a:pt x="3295" y="4406"/>
                    </a:lnTo>
                    <a:lnTo>
                      <a:pt x="3305" y="4405"/>
                    </a:lnTo>
                    <a:lnTo>
                      <a:pt x="3315" y="4403"/>
                    </a:lnTo>
                    <a:lnTo>
                      <a:pt x="3325" y="4401"/>
                    </a:lnTo>
                    <a:lnTo>
                      <a:pt x="3344" y="4394"/>
                    </a:lnTo>
                    <a:lnTo>
                      <a:pt x="3362" y="4384"/>
                    </a:lnTo>
                    <a:lnTo>
                      <a:pt x="3366" y="4380"/>
                    </a:lnTo>
                    <a:lnTo>
                      <a:pt x="3370" y="4377"/>
                    </a:lnTo>
                    <a:lnTo>
                      <a:pt x="3378" y="4370"/>
                    </a:lnTo>
                    <a:lnTo>
                      <a:pt x="3385" y="4362"/>
                    </a:lnTo>
                    <a:lnTo>
                      <a:pt x="3394" y="4354"/>
                    </a:lnTo>
                    <a:lnTo>
                      <a:pt x="3408" y="4335"/>
                    </a:lnTo>
                    <a:lnTo>
                      <a:pt x="3414" y="4323"/>
                    </a:lnTo>
                    <a:lnTo>
                      <a:pt x="3422" y="4313"/>
                    </a:lnTo>
                    <a:lnTo>
                      <a:pt x="3427" y="4328"/>
                    </a:lnTo>
                    <a:lnTo>
                      <a:pt x="3434" y="4342"/>
                    </a:lnTo>
                    <a:lnTo>
                      <a:pt x="3442" y="4353"/>
                    </a:lnTo>
                    <a:lnTo>
                      <a:pt x="3454" y="4363"/>
                    </a:lnTo>
                    <a:lnTo>
                      <a:pt x="3465" y="4370"/>
                    </a:lnTo>
                    <a:lnTo>
                      <a:pt x="3480" y="4375"/>
                    </a:lnTo>
                    <a:lnTo>
                      <a:pt x="3494" y="4378"/>
                    </a:lnTo>
                    <a:lnTo>
                      <a:pt x="3512" y="4380"/>
                    </a:lnTo>
                    <a:lnTo>
                      <a:pt x="3510" y="4429"/>
                    </a:lnTo>
                    <a:lnTo>
                      <a:pt x="3552" y="4450"/>
                    </a:lnTo>
                    <a:lnTo>
                      <a:pt x="3561" y="4470"/>
                    </a:lnTo>
                    <a:lnTo>
                      <a:pt x="3583" y="4466"/>
                    </a:lnTo>
                    <a:lnTo>
                      <a:pt x="3605" y="4468"/>
                    </a:lnTo>
                    <a:lnTo>
                      <a:pt x="3627" y="4470"/>
                    </a:lnTo>
                    <a:lnTo>
                      <a:pt x="3649" y="4475"/>
                    </a:lnTo>
                    <a:lnTo>
                      <a:pt x="3669" y="4480"/>
                    </a:lnTo>
                    <a:lnTo>
                      <a:pt x="3690" y="4489"/>
                    </a:lnTo>
                    <a:lnTo>
                      <a:pt x="3708" y="4500"/>
                    </a:lnTo>
                    <a:lnTo>
                      <a:pt x="3728" y="4513"/>
                    </a:lnTo>
                    <a:lnTo>
                      <a:pt x="3665" y="4536"/>
                    </a:lnTo>
                    <a:lnTo>
                      <a:pt x="3654" y="4565"/>
                    </a:lnTo>
                    <a:lnTo>
                      <a:pt x="3600" y="4566"/>
                    </a:lnTo>
                    <a:lnTo>
                      <a:pt x="3583" y="4659"/>
                    </a:lnTo>
                    <a:lnTo>
                      <a:pt x="3647" y="4654"/>
                    </a:lnTo>
                    <a:lnTo>
                      <a:pt x="3652" y="4732"/>
                    </a:lnTo>
                    <a:lnTo>
                      <a:pt x="3670" y="4736"/>
                    </a:lnTo>
                    <a:lnTo>
                      <a:pt x="3718" y="4771"/>
                    </a:lnTo>
                    <a:lnTo>
                      <a:pt x="3761" y="4809"/>
                    </a:lnTo>
                    <a:lnTo>
                      <a:pt x="3801" y="4849"/>
                    </a:lnTo>
                    <a:lnTo>
                      <a:pt x="3836" y="4891"/>
                    </a:lnTo>
                    <a:lnTo>
                      <a:pt x="3932" y="4952"/>
                    </a:lnTo>
                    <a:lnTo>
                      <a:pt x="3969" y="4900"/>
                    </a:lnTo>
                    <a:lnTo>
                      <a:pt x="3969" y="4930"/>
                    </a:lnTo>
                    <a:lnTo>
                      <a:pt x="4007" y="4975"/>
                    </a:lnTo>
                    <a:lnTo>
                      <a:pt x="4178" y="5030"/>
                    </a:lnTo>
                    <a:lnTo>
                      <a:pt x="4210" y="5026"/>
                    </a:lnTo>
                    <a:lnTo>
                      <a:pt x="4234" y="5003"/>
                    </a:lnTo>
                    <a:lnTo>
                      <a:pt x="4265" y="5014"/>
                    </a:lnTo>
                    <a:lnTo>
                      <a:pt x="4266" y="5090"/>
                    </a:lnTo>
                    <a:lnTo>
                      <a:pt x="4214" y="5082"/>
                    </a:lnTo>
                    <a:lnTo>
                      <a:pt x="4209" y="5147"/>
                    </a:lnTo>
                    <a:lnTo>
                      <a:pt x="4170" y="5173"/>
                    </a:lnTo>
                    <a:lnTo>
                      <a:pt x="4199" y="5224"/>
                    </a:lnTo>
                    <a:lnTo>
                      <a:pt x="4252" y="5247"/>
                    </a:lnTo>
                    <a:lnTo>
                      <a:pt x="4254" y="5281"/>
                    </a:lnTo>
                    <a:lnTo>
                      <a:pt x="4276" y="5288"/>
                    </a:lnTo>
                    <a:lnTo>
                      <a:pt x="4273" y="5312"/>
                    </a:lnTo>
                    <a:lnTo>
                      <a:pt x="4247" y="5332"/>
                    </a:lnTo>
                    <a:lnTo>
                      <a:pt x="4250" y="5339"/>
                    </a:lnTo>
                    <a:lnTo>
                      <a:pt x="4252" y="5342"/>
                    </a:lnTo>
                    <a:lnTo>
                      <a:pt x="4268" y="5342"/>
                    </a:lnTo>
                    <a:lnTo>
                      <a:pt x="4290" y="5368"/>
                    </a:lnTo>
                    <a:lnTo>
                      <a:pt x="4226" y="5415"/>
                    </a:lnTo>
                    <a:lnTo>
                      <a:pt x="4210" y="5459"/>
                    </a:lnTo>
                    <a:lnTo>
                      <a:pt x="4193" y="5467"/>
                    </a:lnTo>
                    <a:lnTo>
                      <a:pt x="4193" y="5492"/>
                    </a:lnTo>
                    <a:lnTo>
                      <a:pt x="4293" y="5496"/>
                    </a:lnTo>
                    <a:lnTo>
                      <a:pt x="4329" y="5530"/>
                    </a:lnTo>
                    <a:lnTo>
                      <a:pt x="4368" y="5491"/>
                    </a:lnTo>
                    <a:lnTo>
                      <a:pt x="4416" y="5491"/>
                    </a:lnTo>
                    <a:lnTo>
                      <a:pt x="4427" y="5518"/>
                    </a:lnTo>
                    <a:lnTo>
                      <a:pt x="4458" y="5533"/>
                    </a:lnTo>
                    <a:lnTo>
                      <a:pt x="4436" y="5603"/>
                    </a:lnTo>
                    <a:lnTo>
                      <a:pt x="4457" y="5712"/>
                    </a:lnTo>
                    <a:lnTo>
                      <a:pt x="4517" y="5764"/>
                    </a:lnTo>
                    <a:lnTo>
                      <a:pt x="4520" y="5859"/>
                    </a:lnTo>
                    <a:lnTo>
                      <a:pt x="4545" y="5890"/>
                    </a:lnTo>
                    <a:lnTo>
                      <a:pt x="4573" y="5907"/>
                    </a:lnTo>
                    <a:lnTo>
                      <a:pt x="4572" y="5915"/>
                    </a:lnTo>
                    <a:lnTo>
                      <a:pt x="4584" y="5913"/>
                    </a:lnTo>
                    <a:lnTo>
                      <a:pt x="4597" y="5915"/>
                    </a:lnTo>
                    <a:lnTo>
                      <a:pt x="4663" y="6019"/>
                    </a:lnTo>
                    <a:lnTo>
                      <a:pt x="4648" y="6060"/>
                    </a:lnTo>
                    <a:lnTo>
                      <a:pt x="4748" y="6113"/>
                    </a:lnTo>
                    <a:lnTo>
                      <a:pt x="4785" y="6143"/>
                    </a:lnTo>
                    <a:lnTo>
                      <a:pt x="4827" y="6124"/>
                    </a:lnTo>
                    <a:lnTo>
                      <a:pt x="4854" y="6054"/>
                    </a:lnTo>
                    <a:lnTo>
                      <a:pt x="4896" y="6067"/>
                    </a:lnTo>
                    <a:lnTo>
                      <a:pt x="4945" y="6024"/>
                    </a:lnTo>
                    <a:lnTo>
                      <a:pt x="4961" y="6044"/>
                    </a:lnTo>
                    <a:lnTo>
                      <a:pt x="4988" y="6028"/>
                    </a:lnTo>
                    <a:lnTo>
                      <a:pt x="5017" y="6016"/>
                    </a:lnTo>
                    <a:lnTo>
                      <a:pt x="5046" y="6010"/>
                    </a:lnTo>
                    <a:lnTo>
                      <a:pt x="5076" y="6009"/>
                    </a:lnTo>
                    <a:lnTo>
                      <a:pt x="5141" y="6083"/>
                    </a:lnTo>
                    <a:lnTo>
                      <a:pt x="5198" y="6070"/>
                    </a:lnTo>
                    <a:lnTo>
                      <a:pt x="5212" y="6119"/>
                    </a:lnTo>
                    <a:lnTo>
                      <a:pt x="5271" y="6111"/>
                    </a:lnTo>
                    <a:lnTo>
                      <a:pt x="5273" y="6034"/>
                    </a:lnTo>
                    <a:lnTo>
                      <a:pt x="5332" y="6047"/>
                    </a:lnTo>
                    <a:lnTo>
                      <a:pt x="5380" y="6033"/>
                    </a:lnTo>
                    <a:lnTo>
                      <a:pt x="5394" y="6001"/>
                    </a:lnTo>
                    <a:lnTo>
                      <a:pt x="5409" y="5988"/>
                    </a:lnTo>
                    <a:lnTo>
                      <a:pt x="5417" y="5949"/>
                    </a:lnTo>
                    <a:lnTo>
                      <a:pt x="5458" y="5961"/>
                    </a:lnTo>
                    <a:lnTo>
                      <a:pt x="5506" y="5935"/>
                    </a:lnTo>
                    <a:lnTo>
                      <a:pt x="5544" y="5937"/>
                    </a:lnTo>
                    <a:lnTo>
                      <a:pt x="5565" y="5966"/>
                    </a:lnTo>
                    <a:lnTo>
                      <a:pt x="5622" y="5950"/>
                    </a:lnTo>
                    <a:lnTo>
                      <a:pt x="5630" y="5965"/>
                    </a:lnTo>
                    <a:lnTo>
                      <a:pt x="5641" y="5979"/>
                    </a:lnTo>
                    <a:lnTo>
                      <a:pt x="5650" y="5990"/>
                    </a:lnTo>
                    <a:lnTo>
                      <a:pt x="5661" y="6000"/>
                    </a:lnTo>
                    <a:lnTo>
                      <a:pt x="5671" y="6007"/>
                    </a:lnTo>
                    <a:lnTo>
                      <a:pt x="5681" y="6012"/>
                    </a:lnTo>
                    <a:lnTo>
                      <a:pt x="5692" y="6015"/>
                    </a:lnTo>
                    <a:lnTo>
                      <a:pt x="5702" y="6016"/>
                    </a:lnTo>
                    <a:lnTo>
                      <a:pt x="5712" y="6013"/>
                    </a:lnTo>
                    <a:lnTo>
                      <a:pt x="5723" y="6010"/>
                    </a:lnTo>
                    <a:lnTo>
                      <a:pt x="5733" y="6005"/>
                    </a:lnTo>
                    <a:lnTo>
                      <a:pt x="5745" y="5997"/>
                    </a:lnTo>
                    <a:lnTo>
                      <a:pt x="5755" y="5987"/>
                    </a:lnTo>
                    <a:lnTo>
                      <a:pt x="5766" y="5976"/>
                    </a:lnTo>
                    <a:lnTo>
                      <a:pt x="5777" y="5962"/>
                    </a:lnTo>
                    <a:lnTo>
                      <a:pt x="5789" y="5947"/>
                    </a:lnTo>
                    <a:lnTo>
                      <a:pt x="5833" y="5925"/>
                    </a:lnTo>
                    <a:lnTo>
                      <a:pt x="5834" y="5909"/>
                    </a:lnTo>
                    <a:lnTo>
                      <a:pt x="5838" y="5896"/>
                    </a:lnTo>
                    <a:lnTo>
                      <a:pt x="5843" y="5883"/>
                    </a:lnTo>
                    <a:lnTo>
                      <a:pt x="5852" y="5874"/>
                    </a:lnTo>
                    <a:lnTo>
                      <a:pt x="5860" y="5864"/>
                    </a:lnTo>
                    <a:lnTo>
                      <a:pt x="5871" y="5858"/>
                    </a:lnTo>
                    <a:lnTo>
                      <a:pt x="5883" y="5852"/>
                    </a:lnTo>
                    <a:lnTo>
                      <a:pt x="5897" y="5849"/>
                    </a:lnTo>
                    <a:lnTo>
                      <a:pt x="5941" y="5905"/>
                    </a:lnTo>
                    <a:lnTo>
                      <a:pt x="6150" y="5991"/>
                    </a:lnTo>
                    <a:lnTo>
                      <a:pt x="6150" y="6052"/>
                    </a:lnTo>
                    <a:lnTo>
                      <a:pt x="6206" y="6106"/>
                    </a:lnTo>
                    <a:lnTo>
                      <a:pt x="6236" y="6100"/>
                    </a:lnTo>
                    <a:lnTo>
                      <a:pt x="6237" y="6094"/>
                    </a:lnTo>
                    <a:lnTo>
                      <a:pt x="6238" y="6090"/>
                    </a:lnTo>
                    <a:lnTo>
                      <a:pt x="6237" y="6083"/>
                    </a:lnTo>
                    <a:lnTo>
                      <a:pt x="6238" y="6077"/>
                    </a:lnTo>
                    <a:lnTo>
                      <a:pt x="6239" y="6072"/>
                    </a:lnTo>
                    <a:lnTo>
                      <a:pt x="6242" y="6069"/>
                    </a:lnTo>
                    <a:lnTo>
                      <a:pt x="6249" y="6065"/>
                    </a:lnTo>
                    <a:lnTo>
                      <a:pt x="6255" y="6065"/>
                    </a:lnTo>
                    <a:lnTo>
                      <a:pt x="6262" y="6067"/>
                    </a:lnTo>
                    <a:lnTo>
                      <a:pt x="6269" y="6076"/>
                    </a:lnTo>
                    <a:lnTo>
                      <a:pt x="6276" y="6088"/>
                    </a:lnTo>
                    <a:lnTo>
                      <a:pt x="6283" y="6099"/>
                    </a:lnTo>
                    <a:lnTo>
                      <a:pt x="6288" y="6113"/>
                    </a:lnTo>
                    <a:lnTo>
                      <a:pt x="6291" y="6125"/>
                    </a:lnTo>
                    <a:lnTo>
                      <a:pt x="6293" y="6140"/>
                    </a:lnTo>
                    <a:lnTo>
                      <a:pt x="6294" y="6154"/>
                    </a:lnTo>
                    <a:lnTo>
                      <a:pt x="6295" y="6171"/>
                    </a:lnTo>
                    <a:lnTo>
                      <a:pt x="6340" y="6167"/>
                    </a:lnTo>
                    <a:lnTo>
                      <a:pt x="6412" y="6226"/>
                    </a:lnTo>
                    <a:lnTo>
                      <a:pt x="6438" y="6216"/>
                    </a:lnTo>
                    <a:lnTo>
                      <a:pt x="6452" y="6235"/>
                    </a:lnTo>
                    <a:lnTo>
                      <a:pt x="6470" y="6253"/>
                    </a:lnTo>
                    <a:lnTo>
                      <a:pt x="6487" y="6266"/>
                    </a:lnTo>
                    <a:lnTo>
                      <a:pt x="6508" y="6278"/>
                    </a:lnTo>
                    <a:lnTo>
                      <a:pt x="6530" y="6285"/>
                    </a:lnTo>
                    <a:lnTo>
                      <a:pt x="6554" y="6290"/>
                    </a:lnTo>
                    <a:lnTo>
                      <a:pt x="6580" y="6292"/>
                    </a:lnTo>
                    <a:lnTo>
                      <a:pt x="6608" y="6292"/>
                    </a:lnTo>
                    <a:lnTo>
                      <a:pt x="6584" y="6386"/>
                    </a:lnTo>
                    <a:lnTo>
                      <a:pt x="6627" y="6423"/>
                    </a:lnTo>
                    <a:lnTo>
                      <a:pt x="6610" y="6477"/>
                    </a:lnTo>
                    <a:lnTo>
                      <a:pt x="6613" y="6513"/>
                    </a:lnTo>
                    <a:lnTo>
                      <a:pt x="6660" y="6581"/>
                    </a:lnTo>
                    <a:lnTo>
                      <a:pt x="6673" y="6589"/>
                    </a:lnTo>
                    <a:lnTo>
                      <a:pt x="6684" y="6600"/>
                    </a:lnTo>
                    <a:lnTo>
                      <a:pt x="6693" y="6611"/>
                    </a:lnTo>
                    <a:lnTo>
                      <a:pt x="6699" y="6625"/>
                    </a:lnTo>
                    <a:lnTo>
                      <a:pt x="6700" y="6638"/>
                    </a:lnTo>
                    <a:lnTo>
                      <a:pt x="6699" y="6653"/>
                    </a:lnTo>
                    <a:lnTo>
                      <a:pt x="6695" y="6668"/>
                    </a:lnTo>
                    <a:lnTo>
                      <a:pt x="6689" y="6686"/>
                    </a:lnTo>
                    <a:lnTo>
                      <a:pt x="6757" y="6778"/>
                    </a:lnTo>
                    <a:lnTo>
                      <a:pt x="6785" y="6788"/>
                    </a:lnTo>
                    <a:lnTo>
                      <a:pt x="6789" y="6838"/>
                    </a:lnTo>
                    <a:lnTo>
                      <a:pt x="6838" y="6856"/>
                    </a:lnTo>
                    <a:lnTo>
                      <a:pt x="6808" y="6962"/>
                    </a:lnTo>
                    <a:lnTo>
                      <a:pt x="6826" y="6964"/>
                    </a:lnTo>
                    <a:lnTo>
                      <a:pt x="6877" y="6996"/>
                    </a:lnTo>
                    <a:lnTo>
                      <a:pt x="6943" y="6985"/>
                    </a:lnTo>
                    <a:lnTo>
                      <a:pt x="6920" y="6996"/>
                    </a:lnTo>
                    <a:lnTo>
                      <a:pt x="6889" y="7115"/>
                    </a:lnTo>
                    <a:lnTo>
                      <a:pt x="6902" y="7122"/>
                    </a:lnTo>
                    <a:lnTo>
                      <a:pt x="6914" y="7127"/>
                    </a:lnTo>
                    <a:lnTo>
                      <a:pt x="6926" y="7131"/>
                    </a:lnTo>
                    <a:lnTo>
                      <a:pt x="6941" y="7133"/>
                    </a:lnTo>
                    <a:lnTo>
                      <a:pt x="6953" y="7132"/>
                    </a:lnTo>
                    <a:lnTo>
                      <a:pt x="6968" y="7130"/>
                    </a:lnTo>
                    <a:lnTo>
                      <a:pt x="6981" y="7125"/>
                    </a:lnTo>
                    <a:lnTo>
                      <a:pt x="6996" y="7120"/>
                    </a:lnTo>
                    <a:lnTo>
                      <a:pt x="7008" y="7127"/>
                    </a:lnTo>
                    <a:lnTo>
                      <a:pt x="7017" y="7150"/>
                    </a:lnTo>
                    <a:lnTo>
                      <a:pt x="7045" y="7159"/>
                    </a:lnTo>
                    <a:lnTo>
                      <a:pt x="7129" y="7117"/>
                    </a:lnTo>
                    <a:lnTo>
                      <a:pt x="7197" y="7108"/>
                    </a:lnTo>
                    <a:lnTo>
                      <a:pt x="7207" y="7120"/>
                    </a:lnTo>
                    <a:lnTo>
                      <a:pt x="7281" y="7125"/>
                    </a:lnTo>
                    <a:lnTo>
                      <a:pt x="7307" y="7115"/>
                    </a:lnTo>
                    <a:lnTo>
                      <a:pt x="7316" y="7109"/>
                    </a:lnTo>
                    <a:lnTo>
                      <a:pt x="7325" y="7103"/>
                    </a:lnTo>
                    <a:lnTo>
                      <a:pt x="7334" y="7095"/>
                    </a:lnTo>
                    <a:lnTo>
                      <a:pt x="7337" y="7091"/>
                    </a:lnTo>
                    <a:lnTo>
                      <a:pt x="7341" y="7088"/>
                    </a:lnTo>
                    <a:lnTo>
                      <a:pt x="7343" y="7083"/>
                    </a:lnTo>
                    <a:lnTo>
                      <a:pt x="7346" y="7079"/>
                    </a:lnTo>
                    <a:lnTo>
                      <a:pt x="7348" y="7073"/>
                    </a:lnTo>
                    <a:lnTo>
                      <a:pt x="7351" y="7069"/>
                    </a:lnTo>
                    <a:lnTo>
                      <a:pt x="7354" y="7059"/>
                    </a:lnTo>
                    <a:lnTo>
                      <a:pt x="7357" y="7049"/>
                    </a:lnTo>
                    <a:lnTo>
                      <a:pt x="7385" y="7038"/>
                    </a:lnTo>
                    <a:lnTo>
                      <a:pt x="7403" y="7010"/>
                    </a:lnTo>
                    <a:lnTo>
                      <a:pt x="7352" y="6985"/>
                    </a:lnTo>
                    <a:lnTo>
                      <a:pt x="7337" y="6992"/>
                    </a:lnTo>
                    <a:lnTo>
                      <a:pt x="7359" y="6945"/>
                    </a:lnTo>
                    <a:lnTo>
                      <a:pt x="7429" y="6987"/>
                    </a:lnTo>
                    <a:lnTo>
                      <a:pt x="7456" y="6983"/>
                    </a:lnTo>
                    <a:lnTo>
                      <a:pt x="7498" y="6939"/>
                    </a:lnTo>
                    <a:lnTo>
                      <a:pt x="7489" y="6904"/>
                    </a:lnTo>
                    <a:lnTo>
                      <a:pt x="7480" y="6891"/>
                    </a:lnTo>
                    <a:lnTo>
                      <a:pt x="7479" y="6891"/>
                    </a:lnTo>
                    <a:lnTo>
                      <a:pt x="7470" y="6876"/>
                    </a:lnTo>
                    <a:lnTo>
                      <a:pt x="7480" y="6891"/>
                    </a:lnTo>
                    <a:lnTo>
                      <a:pt x="7517" y="6881"/>
                    </a:lnTo>
                    <a:lnTo>
                      <a:pt x="7528" y="6853"/>
                    </a:lnTo>
                    <a:lnTo>
                      <a:pt x="7507" y="6838"/>
                    </a:lnTo>
                    <a:lnTo>
                      <a:pt x="7492" y="6855"/>
                    </a:lnTo>
                    <a:lnTo>
                      <a:pt x="7477" y="6858"/>
                    </a:lnTo>
                    <a:lnTo>
                      <a:pt x="7470" y="6838"/>
                    </a:lnTo>
                    <a:lnTo>
                      <a:pt x="7484" y="6812"/>
                    </a:lnTo>
                    <a:lnTo>
                      <a:pt x="7505" y="6808"/>
                    </a:lnTo>
                    <a:lnTo>
                      <a:pt x="7571" y="6754"/>
                    </a:lnTo>
                    <a:lnTo>
                      <a:pt x="7568" y="6734"/>
                    </a:lnTo>
                    <a:lnTo>
                      <a:pt x="7586" y="6718"/>
                    </a:lnTo>
                    <a:lnTo>
                      <a:pt x="7619" y="6723"/>
                    </a:lnTo>
                    <a:lnTo>
                      <a:pt x="7629" y="6660"/>
                    </a:lnTo>
                    <a:lnTo>
                      <a:pt x="7589" y="6609"/>
                    </a:lnTo>
                    <a:lnTo>
                      <a:pt x="7579" y="6573"/>
                    </a:lnTo>
                    <a:lnTo>
                      <a:pt x="7552" y="6556"/>
                    </a:lnTo>
                    <a:lnTo>
                      <a:pt x="7530" y="6539"/>
                    </a:lnTo>
                    <a:lnTo>
                      <a:pt x="7519" y="6528"/>
                    </a:lnTo>
                    <a:lnTo>
                      <a:pt x="7511" y="6519"/>
                    </a:lnTo>
                    <a:lnTo>
                      <a:pt x="7503" y="6507"/>
                    </a:lnTo>
                    <a:lnTo>
                      <a:pt x="7497" y="6497"/>
                    </a:lnTo>
                    <a:lnTo>
                      <a:pt x="7489" y="6485"/>
                    </a:lnTo>
                    <a:lnTo>
                      <a:pt x="7484" y="6473"/>
                    </a:lnTo>
                    <a:lnTo>
                      <a:pt x="7477" y="6447"/>
                    </a:lnTo>
                    <a:lnTo>
                      <a:pt x="7472" y="6419"/>
                    </a:lnTo>
                    <a:lnTo>
                      <a:pt x="7472" y="6390"/>
                    </a:lnTo>
                    <a:lnTo>
                      <a:pt x="7474" y="6387"/>
                    </a:lnTo>
                    <a:lnTo>
                      <a:pt x="7477" y="6385"/>
                    </a:lnTo>
                    <a:lnTo>
                      <a:pt x="7483" y="6381"/>
                    </a:lnTo>
                    <a:lnTo>
                      <a:pt x="7493" y="6371"/>
                    </a:lnTo>
                    <a:lnTo>
                      <a:pt x="7502" y="6360"/>
                    </a:lnTo>
                    <a:lnTo>
                      <a:pt x="7509" y="6350"/>
                    </a:lnTo>
                    <a:lnTo>
                      <a:pt x="7513" y="6337"/>
                    </a:lnTo>
                    <a:lnTo>
                      <a:pt x="7516" y="6325"/>
                    </a:lnTo>
                    <a:lnTo>
                      <a:pt x="7517" y="6310"/>
                    </a:lnTo>
                    <a:lnTo>
                      <a:pt x="7516" y="6306"/>
                    </a:lnTo>
                    <a:lnTo>
                      <a:pt x="7516" y="6303"/>
                    </a:lnTo>
                    <a:lnTo>
                      <a:pt x="7516" y="6297"/>
                    </a:lnTo>
                    <a:lnTo>
                      <a:pt x="7509" y="6247"/>
                    </a:lnTo>
                    <a:lnTo>
                      <a:pt x="7506" y="6199"/>
                    </a:lnTo>
                    <a:lnTo>
                      <a:pt x="7504" y="6149"/>
                    </a:lnTo>
                    <a:lnTo>
                      <a:pt x="7505" y="6101"/>
                    </a:lnTo>
                    <a:lnTo>
                      <a:pt x="7508" y="6051"/>
                    </a:lnTo>
                    <a:lnTo>
                      <a:pt x="7513" y="6002"/>
                    </a:lnTo>
                    <a:lnTo>
                      <a:pt x="7520" y="5952"/>
                    </a:lnTo>
                    <a:lnTo>
                      <a:pt x="7530" y="5902"/>
                    </a:lnTo>
                    <a:lnTo>
                      <a:pt x="7563" y="5863"/>
                    </a:lnTo>
                    <a:lnTo>
                      <a:pt x="7558" y="5779"/>
                    </a:lnTo>
                    <a:lnTo>
                      <a:pt x="7622" y="5647"/>
                    </a:lnTo>
                    <a:lnTo>
                      <a:pt x="7517" y="5500"/>
                    </a:lnTo>
                    <a:lnTo>
                      <a:pt x="7520" y="5270"/>
                    </a:lnTo>
                    <a:lnTo>
                      <a:pt x="7553" y="5235"/>
                    </a:lnTo>
                    <a:lnTo>
                      <a:pt x="7558" y="5221"/>
                    </a:lnTo>
                    <a:lnTo>
                      <a:pt x="7564" y="5207"/>
                    </a:lnTo>
                    <a:lnTo>
                      <a:pt x="7577" y="5180"/>
                    </a:lnTo>
                    <a:lnTo>
                      <a:pt x="7600" y="5126"/>
                    </a:lnTo>
                    <a:lnTo>
                      <a:pt x="7621" y="5070"/>
                    </a:lnTo>
                    <a:lnTo>
                      <a:pt x="7641" y="5014"/>
                    </a:lnTo>
                    <a:lnTo>
                      <a:pt x="7658" y="4956"/>
                    </a:lnTo>
                    <a:lnTo>
                      <a:pt x="7673" y="4898"/>
                    </a:lnTo>
                    <a:lnTo>
                      <a:pt x="7687" y="4837"/>
                    </a:lnTo>
                    <a:lnTo>
                      <a:pt x="7698" y="4777"/>
                    </a:lnTo>
                    <a:lnTo>
                      <a:pt x="7782" y="4714"/>
                    </a:lnTo>
                    <a:lnTo>
                      <a:pt x="7773" y="4656"/>
                    </a:lnTo>
                    <a:lnTo>
                      <a:pt x="7768" y="4599"/>
                    </a:lnTo>
                    <a:lnTo>
                      <a:pt x="7764" y="4543"/>
                    </a:lnTo>
                    <a:lnTo>
                      <a:pt x="7767" y="4487"/>
                    </a:lnTo>
                    <a:lnTo>
                      <a:pt x="7771" y="4429"/>
                    </a:lnTo>
                    <a:lnTo>
                      <a:pt x="7779" y="4373"/>
                    </a:lnTo>
                    <a:lnTo>
                      <a:pt x="7789" y="4317"/>
                    </a:lnTo>
                    <a:lnTo>
                      <a:pt x="7805" y="4261"/>
                    </a:lnTo>
                    <a:lnTo>
                      <a:pt x="7849" y="4233"/>
                    </a:lnTo>
                    <a:lnTo>
                      <a:pt x="7844" y="4182"/>
                    </a:lnTo>
                    <a:lnTo>
                      <a:pt x="7844" y="4132"/>
                    </a:lnTo>
                    <a:lnTo>
                      <a:pt x="7848" y="4082"/>
                    </a:lnTo>
                    <a:lnTo>
                      <a:pt x="7855" y="4034"/>
                    </a:lnTo>
                    <a:lnTo>
                      <a:pt x="7864" y="3986"/>
                    </a:lnTo>
                    <a:lnTo>
                      <a:pt x="7877" y="3938"/>
                    </a:lnTo>
                    <a:lnTo>
                      <a:pt x="7892" y="3890"/>
                    </a:lnTo>
                    <a:lnTo>
                      <a:pt x="7912" y="3844"/>
                    </a:lnTo>
                    <a:lnTo>
                      <a:pt x="7935" y="3831"/>
                    </a:lnTo>
                    <a:lnTo>
                      <a:pt x="7945" y="3824"/>
                    </a:lnTo>
                    <a:lnTo>
                      <a:pt x="7957" y="3817"/>
                    </a:lnTo>
                    <a:lnTo>
                      <a:pt x="7976" y="3803"/>
                    </a:lnTo>
                    <a:lnTo>
                      <a:pt x="7996" y="3788"/>
                    </a:lnTo>
                    <a:lnTo>
                      <a:pt x="8014" y="3772"/>
                    </a:lnTo>
                    <a:lnTo>
                      <a:pt x="8030" y="3755"/>
                    </a:lnTo>
                    <a:lnTo>
                      <a:pt x="8045" y="3737"/>
                    </a:lnTo>
                    <a:lnTo>
                      <a:pt x="8051" y="3728"/>
                    </a:lnTo>
                    <a:lnTo>
                      <a:pt x="8058" y="3720"/>
                    </a:lnTo>
                    <a:lnTo>
                      <a:pt x="8064" y="3709"/>
                    </a:lnTo>
                    <a:lnTo>
                      <a:pt x="8070" y="3700"/>
                    </a:lnTo>
                    <a:lnTo>
                      <a:pt x="8080" y="3680"/>
                    </a:lnTo>
                    <a:lnTo>
                      <a:pt x="8088" y="3658"/>
                    </a:lnTo>
                    <a:lnTo>
                      <a:pt x="8097" y="3638"/>
                    </a:lnTo>
                    <a:lnTo>
                      <a:pt x="8102" y="3615"/>
                    </a:lnTo>
                    <a:lnTo>
                      <a:pt x="8107" y="3592"/>
                    </a:lnTo>
                    <a:lnTo>
                      <a:pt x="8108" y="3580"/>
                    </a:lnTo>
                    <a:lnTo>
                      <a:pt x="8110" y="3568"/>
                    </a:lnTo>
                    <a:lnTo>
                      <a:pt x="8112" y="3544"/>
                    </a:lnTo>
                    <a:lnTo>
                      <a:pt x="8123" y="3526"/>
                    </a:lnTo>
                    <a:lnTo>
                      <a:pt x="8196" y="3513"/>
                    </a:lnTo>
                    <a:lnTo>
                      <a:pt x="8212" y="3448"/>
                    </a:lnTo>
                    <a:lnTo>
                      <a:pt x="8237" y="3434"/>
                    </a:lnTo>
                    <a:lnTo>
                      <a:pt x="8270" y="3437"/>
                    </a:lnTo>
                    <a:lnTo>
                      <a:pt x="8285" y="3410"/>
                    </a:lnTo>
                    <a:lnTo>
                      <a:pt x="8286" y="3406"/>
                    </a:lnTo>
                    <a:lnTo>
                      <a:pt x="8288" y="3403"/>
                    </a:lnTo>
                    <a:lnTo>
                      <a:pt x="8292" y="3397"/>
                    </a:lnTo>
                    <a:lnTo>
                      <a:pt x="8300" y="3384"/>
                    </a:lnTo>
                    <a:lnTo>
                      <a:pt x="8330" y="3330"/>
                    </a:lnTo>
                    <a:lnTo>
                      <a:pt x="8358" y="3274"/>
                    </a:lnTo>
                    <a:lnTo>
                      <a:pt x="8372" y="3245"/>
                    </a:lnTo>
                    <a:lnTo>
                      <a:pt x="8387" y="3217"/>
                    </a:lnTo>
                    <a:lnTo>
                      <a:pt x="8411" y="3158"/>
                    </a:lnTo>
                    <a:lnTo>
                      <a:pt x="8436" y="3098"/>
                    </a:lnTo>
                    <a:lnTo>
                      <a:pt x="8459" y="3035"/>
                    </a:lnTo>
                    <a:lnTo>
                      <a:pt x="8470" y="3003"/>
                    </a:lnTo>
                    <a:lnTo>
                      <a:pt x="8481" y="2972"/>
                    </a:lnTo>
                    <a:lnTo>
                      <a:pt x="8540" y="2944"/>
                    </a:lnTo>
                    <a:lnTo>
                      <a:pt x="8509" y="2923"/>
                    </a:lnTo>
                    <a:lnTo>
                      <a:pt x="8481" y="2946"/>
                    </a:lnTo>
                    <a:lnTo>
                      <a:pt x="8474" y="2923"/>
                    </a:lnTo>
                    <a:lnTo>
                      <a:pt x="8374" y="2923"/>
                    </a:lnTo>
                    <a:lnTo>
                      <a:pt x="8344" y="2903"/>
                    </a:lnTo>
                    <a:lnTo>
                      <a:pt x="8288" y="2900"/>
                    </a:lnTo>
                    <a:lnTo>
                      <a:pt x="8245" y="2875"/>
                    </a:lnTo>
                    <a:lnTo>
                      <a:pt x="8237" y="2860"/>
                    </a:lnTo>
                    <a:lnTo>
                      <a:pt x="8115" y="2804"/>
                    </a:lnTo>
                    <a:lnTo>
                      <a:pt x="8077" y="2814"/>
                    </a:lnTo>
                    <a:lnTo>
                      <a:pt x="8056" y="2770"/>
                    </a:lnTo>
                    <a:lnTo>
                      <a:pt x="8028" y="2760"/>
                    </a:lnTo>
                    <a:lnTo>
                      <a:pt x="8021" y="2740"/>
                    </a:lnTo>
                    <a:lnTo>
                      <a:pt x="7996" y="2735"/>
                    </a:lnTo>
                    <a:lnTo>
                      <a:pt x="7983" y="2774"/>
                    </a:lnTo>
                    <a:lnTo>
                      <a:pt x="7970" y="2783"/>
                    </a:lnTo>
                    <a:lnTo>
                      <a:pt x="7924" y="2763"/>
                    </a:lnTo>
                    <a:lnTo>
                      <a:pt x="7889" y="2809"/>
                    </a:lnTo>
                    <a:lnTo>
                      <a:pt x="7866" y="2804"/>
                    </a:lnTo>
                    <a:lnTo>
                      <a:pt x="7858" y="2786"/>
                    </a:lnTo>
                    <a:lnTo>
                      <a:pt x="7795" y="2755"/>
                    </a:lnTo>
                    <a:lnTo>
                      <a:pt x="7784" y="2740"/>
                    </a:lnTo>
                    <a:lnTo>
                      <a:pt x="7754" y="2728"/>
                    </a:lnTo>
                    <a:lnTo>
                      <a:pt x="7747" y="2751"/>
                    </a:lnTo>
                    <a:lnTo>
                      <a:pt x="7728" y="2753"/>
                    </a:lnTo>
                    <a:lnTo>
                      <a:pt x="7714" y="2781"/>
                    </a:lnTo>
                    <a:lnTo>
                      <a:pt x="7650" y="2793"/>
                    </a:lnTo>
                    <a:lnTo>
                      <a:pt x="7645" y="2765"/>
                    </a:lnTo>
                    <a:lnTo>
                      <a:pt x="7566" y="2783"/>
                    </a:lnTo>
                    <a:lnTo>
                      <a:pt x="7548" y="2796"/>
                    </a:lnTo>
                    <a:lnTo>
                      <a:pt x="7477" y="2776"/>
                    </a:lnTo>
                    <a:lnTo>
                      <a:pt x="7464" y="2725"/>
                    </a:lnTo>
                    <a:lnTo>
                      <a:pt x="7449" y="2725"/>
                    </a:lnTo>
                    <a:lnTo>
                      <a:pt x="7413" y="2702"/>
                    </a:lnTo>
                    <a:lnTo>
                      <a:pt x="7395" y="2708"/>
                    </a:lnTo>
                    <a:lnTo>
                      <a:pt x="7377" y="2712"/>
                    </a:lnTo>
                    <a:lnTo>
                      <a:pt x="7359" y="2712"/>
                    </a:lnTo>
                    <a:lnTo>
                      <a:pt x="7343" y="2710"/>
                    </a:lnTo>
                    <a:lnTo>
                      <a:pt x="7326" y="2704"/>
                    </a:lnTo>
                    <a:lnTo>
                      <a:pt x="7312" y="2697"/>
                    </a:lnTo>
                    <a:lnTo>
                      <a:pt x="7297" y="2685"/>
                    </a:lnTo>
                    <a:lnTo>
                      <a:pt x="7284" y="2672"/>
                    </a:lnTo>
                    <a:lnTo>
                      <a:pt x="7258" y="2610"/>
                    </a:lnTo>
                    <a:lnTo>
                      <a:pt x="7240" y="2607"/>
                    </a:lnTo>
                    <a:lnTo>
                      <a:pt x="7210" y="2572"/>
                    </a:lnTo>
                    <a:lnTo>
                      <a:pt x="7210" y="2554"/>
                    </a:lnTo>
                    <a:lnTo>
                      <a:pt x="7235" y="2532"/>
                    </a:lnTo>
                    <a:lnTo>
                      <a:pt x="7212" y="2506"/>
                    </a:lnTo>
                    <a:lnTo>
                      <a:pt x="7212" y="2483"/>
                    </a:lnTo>
                    <a:lnTo>
                      <a:pt x="7149" y="2498"/>
                    </a:lnTo>
                    <a:lnTo>
                      <a:pt x="7133" y="2488"/>
                    </a:lnTo>
                    <a:lnTo>
                      <a:pt x="7119" y="2501"/>
                    </a:lnTo>
                    <a:lnTo>
                      <a:pt x="7105" y="2491"/>
                    </a:lnTo>
                    <a:lnTo>
                      <a:pt x="7121" y="2481"/>
                    </a:lnTo>
                    <a:lnTo>
                      <a:pt x="7110" y="2460"/>
                    </a:lnTo>
                    <a:lnTo>
                      <a:pt x="7126" y="2447"/>
                    </a:lnTo>
                    <a:lnTo>
                      <a:pt x="6989" y="2488"/>
                    </a:lnTo>
                    <a:lnTo>
                      <a:pt x="6986" y="2560"/>
                    </a:lnTo>
                    <a:lnTo>
                      <a:pt x="6931" y="2565"/>
                    </a:lnTo>
                    <a:lnTo>
                      <a:pt x="6869" y="2649"/>
                    </a:lnTo>
                    <a:lnTo>
                      <a:pt x="6852" y="2644"/>
                    </a:lnTo>
                    <a:lnTo>
                      <a:pt x="6852" y="2626"/>
                    </a:lnTo>
                    <a:lnTo>
                      <a:pt x="6821" y="2630"/>
                    </a:lnTo>
                    <a:lnTo>
                      <a:pt x="6782" y="2613"/>
                    </a:lnTo>
                    <a:lnTo>
                      <a:pt x="6719" y="2630"/>
                    </a:lnTo>
                    <a:lnTo>
                      <a:pt x="6704" y="2656"/>
                    </a:lnTo>
                    <a:lnTo>
                      <a:pt x="6699" y="2639"/>
                    </a:lnTo>
                    <a:lnTo>
                      <a:pt x="6676" y="2618"/>
                    </a:lnTo>
                    <a:lnTo>
                      <a:pt x="6640" y="2628"/>
                    </a:lnTo>
                    <a:lnTo>
                      <a:pt x="6635" y="2646"/>
                    </a:lnTo>
                    <a:lnTo>
                      <a:pt x="6584" y="2618"/>
                    </a:lnTo>
                    <a:lnTo>
                      <a:pt x="6574" y="2590"/>
                    </a:lnTo>
                    <a:lnTo>
                      <a:pt x="6536" y="2603"/>
                    </a:lnTo>
                    <a:lnTo>
                      <a:pt x="6533" y="2582"/>
                    </a:lnTo>
                    <a:lnTo>
                      <a:pt x="6548" y="2567"/>
                    </a:lnTo>
                    <a:lnTo>
                      <a:pt x="6536" y="2556"/>
                    </a:lnTo>
                    <a:lnTo>
                      <a:pt x="6495" y="2567"/>
                    </a:lnTo>
                    <a:lnTo>
                      <a:pt x="6510" y="2621"/>
                    </a:lnTo>
                    <a:lnTo>
                      <a:pt x="6473" y="2669"/>
                    </a:lnTo>
                    <a:lnTo>
                      <a:pt x="6457" y="2677"/>
                    </a:lnTo>
                    <a:lnTo>
                      <a:pt x="6439" y="2669"/>
                    </a:lnTo>
                    <a:lnTo>
                      <a:pt x="6406" y="2560"/>
                    </a:lnTo>
                    <a:lnTo>
                      <a:pt x="6408" y="2544"/>
                    </a:lnTo>
                    <a:lnTo>
                      <a:pt x="6396" y="2526"/>
                    </a:lnTo>
                    <a:lnTo>
                      <a:pt x="6406" y="2468"/>
                    </a:lnTo>
                    <a:lnTo>
                      <a:pt x="6385" y="2475"/>
                    </a:lnTo>
                    <a:lnTo>
                      <a:pt x="6343" y="2463"/>
                    </a:lnTo>
                    <a:lnTo>
                      <a:pt x="6299" y="2425"/>
                    </a:lnTo>
                    <a:close/>
                    <a:moveTo>
                      <a:pt x="3584" y="1782"/>
                    </a:moveTo>
                    <a:lnTo>
                      <a:pt x="3581" y="1766"/>
                    </a:lnTo>
                    <a:lnTo>
                      <a:pt x="3594" y="1748"/>
                    </a:lnTo>
                    <a:lnTo>
                      <a:pt x="3635" y="1782"/>
                    </a:lnTo>
                    <a:lnTo>
                      <a:pt x="3619" y="1807"/>
                    </a:lnTo>
                    <a:lnTo>
                      <a:pt x="3594" y="1791"/>
                    </a:lnTo>
                    <a:lnTo>
                      <a:pt x="3568" y="1796"/>
                    </a:lnTo>
                    <a:lnTo>
                      <a:pt x="3584" y="17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25">
                <a:extLst>
                  <a:ext uri="{FF2B5EF4-FFF2-40B4-BE49-F238E27FC236}">
                    <a16:creationId xmlns:a16="http://schemas.microsoft.com/office/drawing/2014/main" id="{ED08CC26-2EE2-773A-F76F-FBEFB2341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9"/>
                <a:ext cx="597" cy="1302"/>
              </a:xfrm>
              <a:custGeom>
                <a:avLst/>
                <a:gdLst>
                  <a:gd name="T0" fmla="*/ 2987 w 3582"/>
                  <a:gd name="T1" fmla="*/ 2010 h 7816"/>
                  <a:gd name="T2" fmla="*/ 2616 w 3582"/>
                  <a:gd name="T3" fmla="*/ 2017 h 7816"/>
                  <a:gd name="T4" fmla="*/ 2349 w 3582"/>
                  <a:gd name="T5" fmla="*/ 1511 h 7816"/>
                  <a:gd name="T6" fmla="*/ 1944 w 3582"/>
                  <a:gd name="T7" fmla="*/ 1371 h 7816"/>
                  <a:gd name="T8" fmla="*/ 1881 w 3582"/>
                  <a:gd name="T9" fmla="*/ 1007 h 7816"/>
                  <a:gd name="T10" fmla="*/ 1390 w 3582"/>
                  <a:gd name="T11" fmla="*/ 900 h 7816"/>
                  <a:gd name="T12" fmla="*/ 1132 w 3582"/>
                  <a:gd name="T13" fmla="*/ 990 h 7816"/>
                  <a:gd name="T14" fmla="*/ 879 w 3582"/>
                  <a:gd name="T15" fmla="*/ 741 h 7816"/>
                  <a:gd name="T16" fmla="*/ 800 w 3582"/>
                  <a:gd name="T17" fmla="*/ 262 h 7816"/>
                  <a:gd name="T18" fmla="*/ 15 w 3582"/>
                  <a:gd name="T19" fmla="*/ 497 h 7816"/>
                  <a:gd name="T20" fmla="*/ 292 w 3582"/>
                  <a:gd name="T21" fmla="*/ 622 h 7816"/>
                  <a:gd name="T22" fmla="*/ 353 w 3582"/>
                  <a:gd name="T23" fmla="*/ 811 h 7816"/>
                  <a:gd name="T24" fmla="*/ 620 w 3582"/>
                  <a:gd name="T25" fmla="*/ 1230 h 7816"/>
                  <a:gd name="T26" fmla="*/ 779 w 3582"/>
                  <a:gd name="T27" fmla="*/ 1216 h 7816"/>
                  <a:gd name="T28" fmla="*/ 932 w 3582"/>
                  <a:gd name="T29" fmla="*/ 1348 h 7816"/>
                  <a:gd name="T30" fmla="*/ 1347 w 3582"/>
                  <a:gd name="T31" fmla="*/ 1417 h 7816"/>
                  <a:gd name="T32" fmla="*/ 1652 w 3582"/>
                  <a:gd name="T33" fmla="*/ 1675 h 7816"/>
                  <a:gd name="T34" fmla="*/ 1606 w 3582"/>
                  <a:gd name="T35" fmla="*/ 2056 h 7816"/>
                  <a:gd name="T36" fmla="*/ 1518 w 3582"/>
                  <a:gd name="T37" fmla="*/ 2526 h 7816"/>
                  <a:gd name="T38" fmla="*/ 1776 w 3582"/>
                  <a:gd name="T39" fmla="*/ 2772 h 7816"/>
                  <a:gd name="T40" fmla="*/ 1706 w 3582"/>
                  <a:gd name="T41" fmla="*/ 3127 h 7816"/>
                  <a:gd name="T42" fmla="*/ 1633 w 3582"/>
                  <a:gd name="T43" fmla="*/ 3445 h 7816"/>
                  <a:gd name="T44" fmla="*/ 1818 w 3582"/>
                  <a:gd name="T45" fmla="*/ 3601 h 7816"/>
                  <a:gd name="T46" fmla="*/ 2063 w 3582"/>
                  <a:gd name="T47" fmla="*/ 3693 h 7816"/>
                  <a:gd name="T48" fmla="*/ 1986 w 3582"/>
                  <a:gd name="T49" fmla="*/ 4298 h 7816"/>
                  <a:gd name="T50" fmla="*/ 1446 w 3582"/>
                  <a:gd name="T51" fmla="*/ 4290 h 7816"/>
                  <a:gd name="T52" fmla="*/ 1411 w 3582"/>
                  <a:gd name="T53" fmla="*/ 4764 h 7816"/>
                  <a:gd name="T54" fmla="*/ 1619 w 3582"/>
                  <a:gd name="T55" fmla="*/ 5079 h 7816"/>
                  <a:gd name="T56" fmla="*/ 1599 w 3582"/>
                  <a:gd name="T57" fmla="*/ 5350 h 7816"/>
                  <a:gd name="T58" fmla="*/ 1179 w 3582"/>
                  <a:gd name="T59" fmla="*/ 5349 h 7816"/>
                  <a:gd name="T60" fmla="*/ 871 w 3582"/>
                  <a:gd name="T61" fmla="*/ 5202 h 7816"/>
                  <a:gd name="T62" fmla="*/ 721 w 3582"/>
                  <a:gd name="T63" fmla="*/ 5237 h 7816"/>
                  <a:gd name="T64" fmla="*/ 352 w 3582"/>
                  <a:gd name="T65" fmla="*/ 5550 h 7816"/>
                  <a:gd name="T66" fmla="*/ 345 w 3582"/>
                  <a:gd name="T67" fmla="*/ 5642 h 7816"/>
                  <a:gd name="T68" fmla="*/ 217 w 3582"/>
                  <a:gd name="T69" fmla="*/ 5870 h 7816"/>
                  <a:gd name="T70" fmla="*/ 401 w 3582"/>
                  <a:gd name="T71" fmla="*/ 6089 h 7816"/>
                  <a:gd name="T72" fmla="*/ 699 w 3582"/>
                  <a:gd name="T73" fmla="*/ 6391 h 7816"/>
                  <a:gd name="T74" fmla="*/ 861 w 3582"/>
                  <a:gd name="T75" fmla="*/ 6836 h 7816"/>
                  <a:gd name="T76" fmla="*/ 462 w 3582"/>
                  <a:gd name="T77" fmla="*/ 7154 h 7816"/>
                  <a:gd name="T78" fmla="*/ 946 w 3582"/>
                  <a:gd name="T79" fmla="*/ 7759 h 7816"/>
                  <a:gd name="T80" fmla="*/ 1528 w 3582"/>
                  <a:gd name="T81" fmla="*/ 7601 h 7816"/>
                  <a:gd name="T82" fmla="*/ 1559 w 3582"/>
                  <a:gd name="T83" fmla="*/ 7296 h 7816"/>
                  <a:gd name="T84" fmla="*/ 1680 w 3582"/>
                  <a:gd name="T85" fmla="*/ 7204 h 7816"/>
                  <a:gd name="T86" fmla="*/ 1938 w 3582"/>
                  <a:gd name="T87" fmla="*/ 7147 h 7816"/>
                  <a:gd name="T88" fmla="*/ 2331 w 3582"/>
                  <a:gd name="T89" fmla="*/ 7175 h 7816"/>
                  <a:gd name="T90" fmla="*/ 2616 w 3582"/>
                  <a:gd name="T91" fmla="*/ 6755 h 7816"/>
                  <a:gd name="T92" fmla="*/ 2735 w 3582"/>
                  <a:gd name="T93" fmla="*/ 6545 h 7816"/>
                  <a:gd name="T94" fmla="*/ 2352 w 3582"/>
                  <a:gd name="T95" fmla="*/ 6402 h 7816"/>
                  <a:gd name="T96" fmla="*/ 2160 w 3582"/>
                  <a:gd name="T97" fmla="*/ 6211 h 7816"/>
                  <a:gd name="T98" fmla="*/ 2219 w 3582"/>
                  <a:gd name="T99" fmla="*/ 5826 h 7816"/>
                  <a:gd name="T100" fmla="*/ 2359 w 3582"/>
                  <a:gd name="T101" fmla="*/ 5552 h 7816"/>
                  <a:gd name="T102" fmla="*/ 2346 w 3582"/>
                  <a:gd name="T103" fmla="*/ 5414 h 7816"/>
                  <a:gd name="T104" fmla="*/ 2405 w 3582"/>
                  <a:gd name="T105" fmla="*/ 5134 h 7816"/>
                  <a:gd name="T106" fmla="*/ 2720 w 3582"/>
                  <a:gd name="T107" fmla="*/ 5026 h 7816"/>
                  <a:gd name="T108" fmla="*/ 2586 w 3582"/>
                  <a:gd name="T109" fmla="*/ 4676 h 7816"/>
                  <a:gd name="T110" fmla="*/ 2912 w 3582"/>
                  <a:gd name="T111" fmla="*/ 4371 h 7816"/>
                  <a:gd name="T112" fmla="*/ 3221 w 3582"/>
                  <a:gd name="T113" fmla="*/ 4260 h 7816"/>
                  <a:gd name="T114" fmla="*/ 3435 w 3582"/>
                  <a:gd name="T115" fmla="*/ 3822 h 7816"/>
                  <a:gd name="T116" fmla="*/ 3419 w 3582"/>
                  <a:gd name="T117" fmla="*/ 3431 h 7816"/>
                  <a:gd name="T118" fmla="*/ 3500 w 3582"/>
                  <a:gd name="T119" fmla="*/ 3049 h 7816"/>
                  <a:gd name="T120" fmla="*/ 3433 w 3582"/>
                  <a:gd name="T121" fmla="*/ 2958 h 7816"/>
                  <a:gd name="T122" fmla="*/ 3450 w 3582"/>
                  <a:gd name="T123" fmla="*/ 2561 h 7816"/>
                  <a:gd name="T124" fmla="*/ 3452 w 3582"/>
                  <a:gd name="T125" fmla="*/ 2140 h 7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582" h="7816">
                    <a:moveTo>
                      <a:pt x="3387" y="2106"/>
                    </a:moveTo>
                    <a:lnTo>
                      <a:pt x="3343" y="2066"/>
                    </a:lnTo>
                    <a:lnTo>
                      <a:pt x="3313" y="2075"/>
                    </a:lnTo>
                    <a:lnTo>
                      <a:pt x="3310" y="2048"/>
                    </a:lnTo>
                    <a:lnTo>
                      <a:pt x="3269" y="2015"/>
                    </a:lnTo>
                    <a:lnTo>
                      <a:pt x="3269" y="1997"/>
                    </a:lnTo>
                    <a:lnTo>
                      <a:pt x="3252" y="1997"/>
                    </a:lnTo>
                    <a:lnTo>
                      <a:pt x="3224" y="1946"/>
                    </a:lnTo>
                    <a:lnTo>
                      <a:pt x="3206" y="1951"/>
                    </a:lnTo>
                    <a:lnTo>
                      <a:pt x="3196" y="1969"/>
                    </a:lnTo>
                    <a:lnTo>
                      <a:pt x="3166" y="1973"/>
                    </a:lnTo>
                    <a:lnTo>
                      <a:pt x="3152" y="1992"/>
                    </a:lnTo>
                    <a:lnTo>
                      <a:pt x="3132" y="1982"/>
                    </a:lnTo>
                    <a:lnTo>
                      <a:pt x="3120" y="1997"/>
                    </a:lnTo>
                    <a:lnTo>
                      <a:pt x="3122" y="1971"/>
                    </a:lnTo>
                    <a:lnTo>
                      <a:pt x="2980" y="2033"/>
                    </a:lnTo>
                    <a:lnTo>
                      <a:pt x="2987" y="2010"/>
                    </a:lnTo>
                    <a:lnTo>
                      <a:pt x="2924" y="1971"/>
                    </a:lnTo>
                    <a:lnTo>
                      <a:pt x="2899" y="1961"/>
                    </a:lnTo>
                    <a:lnTo>
                      <a:pt x="2876" y="1964"/>
                    </a:lnTo>
                    <a:lnTo>
                      <a:pt x="2871" y="1984"/>
                    </a:lnTo>
                    <a:lnTo>
                      <a:pt x="2853" y="1987"/>
                    </a:lnTo>
                    <a:lnTo>
                      <a:pt x="2857" y="1966"/>
                    </a:lnTo>
                    <a:lnTo>
                      <a:pt x="2845" y="1959"/>
                    </a:lnTo>
                    <a:lnTo>
                      <a:pt x="2832" y="1971"/>
                    </a:lnTo>
                    <a:lnTo>
                      <a:pt x="2771" y="1979"/>
                    </a:lnTo>
                    <a:lnTo>
                      <a:pt x="2743" y="1971"/>
                    </a:lnTo>
                    <a:lnTo>
                      <a:pt x="2718" y="2007"/>
                    </a:lnTo>
                    <a:lnTo>
                      <a:pt x="2718" y="2078"/>
                    </a:lnTo>
                    <a:lnTo>
                      <a:pt x="2700" y="2078"/>
                    </a:lnTo>
                    <a:lnTo>
                      <a:pt x="2682" y="2101"/>
                    </a:lnTo>
                    <a:lnTo>
                      <a:pt x="2654" y="2073"/>
                    </a:lnTo>
                    <a:lnTo>
                      <a:pt x="2652" y="2050"/>
                    </a:lnTo>
                    <a:lnTo>
                      <a:pt x="2616" y="2017"/>
                    </a:lnTo>
                    <a:lnTo>
                      <a:pt x="2624" y="2001"/>
                    </a:lnTo>
                    <a:lnTo>
                      <a:pt x="2604" y="1984"/>
                    </a:lnTo>
                    <a:lnTo>
                      <a:pt x="2606" y="1946"/>
                    </a:lnTo>
                    <a:lnTo>
                      <a:pt x="2588" y="1920"/>
                    </a:lnTo>
                    <a:lnTo>
                      <a:pt x="2616" y="1875"/>
                    </a:lnTo>
                    <a:lnTo>
                      <a:pt x="2608" y="1743"/>
                    </a:lnTo>
                    <a:lnTo>
                      <a:pt x="2593" y="1727"/>
                    </a:lnTo>
                    <a:lnTo>
                      <a:pt x="2593" y="1689"/>
                    </a:lnTo>
                    <a:lnTo>
                      <a:pt x="2580" y="1671"/>
                    </a:lnTo>
                    <a:lnTo>
                      <a:pt x="2562" y="1674"/>
                    </a:lnTo>
                    <a:lnTo>
                      <a:pt x="2502" y="1582"/>
                    </a:lnTo>
                    <a:lnTo>
                      <a:pt x="2464" y="1599"/>
                    </a:lnTo>
                    <a:lnTo>
                      <a:pt x="2436" y="1575"/>
                    </a:lnTo>
                    <a:lnTo>
                      <a:pt x="2318" y="1613"/>
                    </a:lnTo>
                    <a:lnTo>
                      <a:pt x="2311" y="1580"/>
                    </a:lnTo>
                    <a:lnTo>
                      <a:pt x="2344" y="1541"/>
                    </a:lnTo>
                    <a:lnTo>
                      <a:pt x="2349" y="1511"/>
                    </a:lnTo>
                    <a:lnTo>
                      <a:pt x="2316" y="1496"/>
                    </a:lnTo>
                    <a:lnTo>
                      <a:pt x="2301" y="1503"/>
                    </a:lnTo>
                    <a:lnTo>
                      <a:pt x="2273" y="1488"/>
                    </a:lnTo>
                    <a:lnTo>
                      <a:pt x="2237" y="1526"/>
                    </a:lnTo>
                    <a:lnTo>
                      <a:pt x="2232" y="1557"/>
                    </a:lnTo>
                    <a:lnTo>
                      <a:pt x="2107" y="1603"/>
                    </a:lnTo>
                    <a:lnTo>
                      <a:pt x="2081" y="1567"/>
                    </a:lnTo>
                    <a:lnTo>
                      <a:pt x="2026" y="1557"/>
                    </a:lnTo>
                    <a:lnTo>
                      <a:pt x="2011" y="1529"/>
                    </a:lnTo>
                    <a:lnTo>
                      <a:pt x="1996" y="1525"/>
                    </a:lnTo>
                    <a:lnTo>
                      <a:pt x="1984" y="1521"/>
                    </a:lnTo>
                    <a:lnTo>
                      <a:pt x="1968" y="1512"/>
                    </a:lnTo>
                    <a:lnTo>
                      <a:pt x="1957" y="1503"/>
                    </a:lnTo>
                    <a:lnTo>
                      <a:pt x="1951" y="1496"/>
                    </a:lnTo>
                    <a:lnTo>
                      <a:pt x="1946" y="1489"/>
                    </a:lnTo>
                    <a:lnTo>
                      <a:pt x="1939" y="1475"/>
                    </a:lnTo>
                    <a:lnTo>
                      <a:pt x="1944" y="1371"/>
                    </a:lnTo>
                    <a:lnTo>
                      <a:pt x="1934" y="1361"/>
                    </a:lnTo>
                    <a:lnTo>
                      <a:pt x="1899" y="1249"/>
                    </a:lnTo>
                    <a:lnTo>
                      <a:pt x="1904" y="1236"/>
                    </a:lnTo>
                    <a:lnTo>
                      <a:pt x="1879" y="1203"/>
                    </a:lnTo>
                    <a:lnTo>
                      <a:pt x="1882" y="1193"/>
                    </a:lnTo>
                    <a:lnTo>
                      <a:pt x="1884" y="1185"/>
                    </a:lnTo>
                    <a:lnTo>
                      <a:pt x="1883" y="1180"/>
                    </a:lnTo>
                    <a:lnTo>
                      <a:pt x="1881" y="1176"/>
                    </a:lnTo>
                    <a:lnTo>
                      <a:pt x="1871" y="1155"/>
                    </a:lnTo>
                    <a:lnTo>
                      <a:pt x="1874" y="1127"/>
                    </a:lnTo>
                    <a:lnTo>
                      <a:pt x="1909" y="1099"/>
                    </a:lnTo>
                    <a:lnTo>
                      <a:pt x="1897" y="1066"/>
                    </a:lnTo>
                    <a:lnTo>
                      <a:pt x="1900" y="1053"/>
                    </a:lnTo>
                    <a:lnTo>
                      <a:pt x="1902" y="1041"/>
                    </a:lnTo>
                    <a:lnTo>
                      <a:pt x="1900" y="1037"/>
                    </a:lnTo>
                    <a:lnTo>
                      <a:pt x="1897" y="1032"/>
                    </a:lnTo>
                    <a:lnTo>
                      <a:pt x="1881" y="1007"/>
                    </a:lnTo>
                    <a:lnTo>
                      <a:pt x="1841" y="1018"/>
                    </a:lnTo>
                    <a:lnTo>
                      <a:pt x="1825" y="1010"/>
                    </a:lnTo>
                    <a:lnTo>
                      <a:pt x="1818" y="995"/>
                    </a:lnTo>
                    <a:lnTo>
                      <a:pt x="1792" y="979"/>
                    </a:lnTo>
                    <a:lnTo>
                      <a:pt x="1800" y="959"/>
                    </a:lnTo>
                    <a:lnTo>
                      <a:pt x="1797" y="944"/>
                    </a:lnTo>
                    <a:lnTo>
                      <a:pt x="1782" y="934"/>
                    </a:lnTo>
                    <a:lnTo>
                      <a:pt x="1716" y="802"/>
                    </a:lnTo>
                    <a:lnTo>
                      <a:pt x="1681" y="811"/>
                    </a:lnTo>
                    <a:lnTo>
                      <a:pt x="1655" y="791"/>
                    </a:lnTo>
                    <a:lnTo>
                      <a:pt x="1604" y="850"/>
                    </a:lnTo>
                    <a:lnTo>
                      <a:pt x="1563" y="827"/>
                    </a:lnTo>
                    <a:lnTo>
                      <a:pt x="1525" y="855"/>
                    </a:lnTo>
                    <a:lnTo>
                      <a:pt x="1484" y="857"/>
                    </a:lnTo>
                    <a:lnTo>
                      <a:pt x="1418" y="908"/>
                    </a:lnTo>
                    <a:lnTo>
                      <a:pt x="1400" y="911"/>
                    </a:lnTo>
                    <a:lnTo>
                      <a:pt x="1390" y="900"/>
                    </a:lnTo>
                    <a:lnTo>
                      <a:pt x="1362" y="921"/>
                    </a:lnTo>
                    <a:lnTo>
                      <a:pt x="1360" y="941"/>
                    </a:lnTo>
                    <a:lnTo>
                      <a:pt x="1363" y="949"/>
                    </a:lnTo>
                    <a:lnTo>
                      <a:pt x="1364" y="958"/>
                    </a:lnTo>
                    <a:lnTo>
                      <a:pt x="1362" y="960"/>
                    </a:lnTo>
                    <a:lnTo>
                      <a:pt x="1358" y="964"/>
                    </a:lnTo>
                    <a:lnTo>
                      <a:pt x="1342" y="985"/>
                    </a:lnTo>
                    <a:lnTo>
                      <a:pt x="1342" y="1020"/>
                    </a:lnTo>
                    <a:lnTo>
                      <a:pt x="1332" y="1035"/>
                    </a:lnTo>
                    <a:lnTo>
                      <a:pt x="1309" y="1038"/>
                    </a:lnTo>
                    <a:lnTo>
                      <a:pt x="1311" y="1060"/>
                    </a:lnTo>
                    <a:lnTo>
                      <a:pt x="1296" y="1064"/>
                    </a:lnTo>
                    <a:lnTo>
                      <a:pt x="1258" y="1035"/>
                    </a:lnTo>
                    <a:lnTo>
                      <a:pt x="1242" y="1035"/>
                    </a:lnTo>
                    <a:lnTo>
                      <a:pt x="1205" y="981"/>
                    </a:lnTo>
                    <a:lnTo>
                      <a:pt x="1146" y="997"/>
                    </a:lnTo>
                    <a:lnTo>
                      <a:pt x="1132" y="990"/>
                    </a:lnTo>
                    <a:lnTo>
                      <a:pt x="1121" y="981"/>
                    </a:lnTo>
                    <a:lnTo>
                      <a:pt x="1110" y="972"/>
                    </a:lnTo>
                    <a:lnTo>
                      <a:pt x="1103" y="962"/>
                    </a:lnTo>
                    <a:lnTo>
                      <a:pt x="1096" y="949"/>
                    </a:lnTo>
                    <a:lnTo>
                      <a:pt x="1092" y="937"/>
                    </a:lnTo>
                    <a:lnTo>
                      <a:pt x="1089" y="922"/>
                    </a:lnTo>
                    <a:lnTo>
                      <a:pt x="1088" y="908"/>
                    </a:lnTo>
                    <a:lnTo>
                      <a:pt x="1060" y="885"/>
                    </a:lnTo>
                    <a:lnTo>
                      <a:pt x="1060" y="853"/>
                    </a:lnTo>
                    <a:lnTo>
                      <a:pt x="1044" y="834"/>
                    </a:lnTo>
                    <a:lnTo>
                      <a:pt x="1019" y="827"/>
                    </a:lnTo>
                    <a:lnTo>
                      <a:pt x="991" y="769"/>
                    </a:lnTo>
                    <a:lnTo>
                      <a:pt x="998" y="751"/>
                    </a:lnTo>
                    <a:lnTo>
                      <a:pt x="986" y="741"/>
                    </a:lnTo>
                    <a:lnTo>
                      <a:pt x="919" y="741"/>
                    </a:lnTo>
                    <a:lnTo>
                      <a:pt x="912" y="723"/>
                    </a:lnTo>
                    <a:lnTo>
                      <a:pt x="879" y="741"/>
                    </a:lnTo>
                    <a:lnTo>
                      <a:pt x="846" y="741"/>
                    </a:lnTo>
                    <a:lnTo>
                      <a:pt x="828" y="677"/>
                    </a:lnTo>
                    <a:lnTo>
                      <a:pt x="816" y="664"/>
                    </a:lnTo>
                    <a:lnTo>
                      <a:pt x="812" y="646"/>
                    </a:lnTo>
                    <a:lnTo>
                      <a:pt x="793" y="646"/>
                    </a:lnTo>
                    <a:lnTo>
                      <a:pt x="785" y="630"/>
                    </a:lnTo>
                    <a:lnTo>
                      <a:pt x="808" y="603"/>
                    </a:lnTo>
                    <a:lnTo>
                      <a:pt x="798" y="580"/>
                    </a:lnTo>
                    <a:lnTo>
                      <a:pt x="803" y="565"/>
                    </a:lnTo>
                    <a:lnTo>
                      <a:pt x="795" y="539"/>
                    </a:lnTo>
                    <a:lnTo>
                      <a:pt x="803" y="519"/>
                    </a:lnTo>
                    <a:lnTo>
                      <a:pt x="793" y="463"/>
                    </a:lnTo>
                    <a:lnTo>
                      <a:pt x="777" y="468"/>
                    </a:lnTo>
                    <a:lnTo>
                      <a:pt x="770" y="455"/>
                    </a:lnTo>
                    <a:lnTo>
                      <a:pt x="838" y="392"/>
                    </a:lnTo>
                    <a:lnTo>
                      <a:pt x="798" y="288"/>
                    </a:lnTo>
                    <a:lnTo>
                      <a:pt x="800" y="262"/>
                    </a:lnTo>
                    <a:lnTo>
                      <a:pt x="780" y="260"/>
                    </a:lnTo>
                    <a:lnTo>
                      <a:pt x="739" y="216"/>
                    </a:lnTo>
                    <a:lnTo>
                      <a:pt x="747" y="201"/>
                    </a:lnTo>
                    <a:lnTo>
                      <a:pt x="696" y="0"/>
                    </a:lnTo>
                    <a:lnTo>
                      <a:pt x="419" y="107"/>
                    </a:lnTo>
                    <a:lnTo>
                      <a:pt x="384" y="91"/>
                    </a:lnTo>
                    <a:lnTo>
                      <a:pt x="365" y="97"/>
                    </a:lnTo>
                    <a:lnTo>
                      <a:pt x="352" y="84"/>
                    </a:lnTo>
                    <a:lnTo>
                      <a:pt x="114" y="145"/>
                    </a:lnTo>
                    <a:lnTo>
                      <a:pt x="98" y="123"/>
                    </a:lnTo>
                    <a:lnTo>
                      <a:pt x="63" y="114"/>
                    </a:lnTo>
                    <a:lnTo>
                      <a:pt x="50" y="132"/>
                    </a:lnTo>
                    <a:lnTo>
                      <a:pt x="33" y="137"/>
                    </a:lnTo>
                    <a:lnTo>
                      <a:pt x="15" y="173"/>
                    </a:lnTo>
                    <a:lnTo>
                      <a:pt x="0" y="182"/>
                    </a:lnTo>
                    <a:lnTo>
                      <a:pt x="27" y="211"/>
                    </a:lnTo>
                    <a:lnTo>
                      <a:pt x="15" y="497"/>
                    </a:lnTo>
                    <a:lnTo>
                      <a:pt x="43" y="476"/>
                    </a:lnTo>
                    <a:lnTo>
                      <a:pt x="43" y="451"/>
                    </a:lnTo>
                    <a:lnTo>
                      <a:pt x="67" y="423"/>
                    </a:lnTo>
                    <a:lnTo>
                      <a:pt x="78" y="368"/>
                    </a:lnTo>
                    <a:lnTo>
                      <a:pt x="109" y="437"/>
                    </a:lnTo>
                    <a:lnTo>
                      <a:pt x="137" y="511"/>
                    </a:lnTo>
                    <a:lnTo>
                      <a:pt x="162" y="585"/>
                    </a:lnTo>
                    <a:lnTo>
                      <a:pt x="183" y="663"/>
                    </a:lnTo>
                    <a:lnTo>
                      <a:pt x="202" y="551"/>
                    </a:lnTo>
                    <a:lnTo>
                      <a:pt x="263" y="524"/>
                    </a:lnTo>
                    <a:lnTo>
                      <a:pt x="265" y="532"/>
                    </a:lnTo>
                    <a:lnTo>
                      <a:pt x="264" y="547"/>
                    </a:lnTo>
                    <a:lnTo>
                      <a:pt x="266" y="564"/>
                    </a:lnTo>
                    <a:lnTo>
                      <a:pt x="269" y="580"/>
                    </a:lnTo>
                    <a:lnTo>
                      <a:pt x="276" y="595"/>
                    </a:lnTo>
                    <a:lnTo>
                      <a:pt x="283" y="609"/>
                    </a:lnTo>
                    <a:lnTo>
                      <a:pt x="292" y="622"/>
                    </a:lnTo>
                    <a:lnTo>
                      <a:pt x="304" y="635"/>
                    </a:lnTo>
                    <a:lnTo>
                      <a:pt x="317" y="648"/>
                    </a:lnTo>
                    <a:lnTo>
                      <a:pt x="316" y="650"/>
                    </a:lnTo>
                    <a:lnTo>
                      <a:pt x="316" y="653"/>
                    </a:lnTo>
                    <a:lnTo>
                      <a:pt x="315" y="655"/>
                    </a:lnTo>
                    <a:lnTo>
                      <a:pt x="315" y="658"/>
                    </a:lnTo>
                    <a:lnTo>
                      <a:pt x="311" y="661"/>
                    </a:lnTo>
                    <a:lnTo>
                      <a:pt x="308" y="661"/>
                    </a:lnTo>
                    <a:lnTo>
                      <a:pt x="306" y="662"/>
                    </a:lnTo>
                    <a:lnTo>
                      <a:pt x="294" y="663"/>
                    </a:lnTo>
                    <a:lnTo>
                      <a:pt x="272" y="687"/>
                    </a:lnTo>
                    <a:lnTo>
                      <a:pt x="261" y="722"/>
                    </a:lnTo>
                    <a:lnTo>
                      <a:pt x="212" y="756"/>
                    </a:lnTo>
                    <a:lnTo>
                      <a:pt x="269" y="832"/>
                    </a:lnTo>
                    <a:lnTo>
                      <a:pt x="296" y="831"/>
                    </a:lnTo>
                    <a:lnTo>
                      <a:pt x="334" y="779"/>
                    </a:lnTo>
                    <a:lnTo>
                      <a:pt x="353" y="811"/>
                    </a:lnTo>
                    <a:lnTo>
                      <a:pt x="487" y="818"/>
                    </a:lnTo>
                    <a:lnTo>
                      <a:pt x="512" y="882"/>
                    </a:lnTo>
                    <a:lnTo>
                      <a:pt x="408" y="914"/>
                    </a:lnTo>
                    <a:lnTo>
                      <a:pt x="396" y="956"/>
                    </a:lnTo>
                    <a:lnTo>
                      <a:pt x="364" y="972"/>
                    </a:lnTo>
                    <a:lnTo>
                      <a:pt x="348" y="1028"/>
                    </a:lnTo>
                    <a:lnTo>
                      <a:pt x="370" y="1037"/>
                    </a:lnTo>
                    <a:lnTo>
                      <a:pt x="384" y="1064"/>
                    </a:lnTo>
                    <a:lnTo>
                      <a:pt x="353" y="1078"/>
                    </a:lnTo>
                    <a:lnTo>
                      <a:pt x="312" y="1151"/>
                    </a:lnTo>
                    <a:lnTo>
                      <a:pt x="416" y="1195"/>
                    </a:lnTo>
                    <a:lnTo>
                      <a:pt x="431" y="1132"/>
                    </a:lnTo>
                    <a:lnTo>
                      <a:pt x="529" y="1124"/>
                    </a:lnTo>
                    <a:lnTo>
                      <a:pt x="540" y="1152"/>
                    </a:lnTo>
                    <a:lnTo>
                      <a:pt x="592" y="1180"/>
                    </a:lnTo>
                    <a:lnTo>
                      <a:pt x="608" y="1226"/>
                    </a:lnTo>
                    <a:lnTo>
                      <a:pt x="620" y="1230"/>
                    </a:lnTo>
                    <a:lnTo>
                      <a:pt x="632" y="1230"/>
                    </a:lnTo>
                    <a:lnTo>
                      <a:pt x="634" y="1229"/>
                    </a:lnTo>
                    <a:lnTo>
                      <a:pt x="637" y="1229"/>
                    </a:lnTo>
                    <a:lnTo>
                      <a:pt x="643" y="1229"/>
                    </a:lnTo>
                    <a:lnTo>
                      <a:pt x="647" y="1227"/>
                    </a:lnTo>
                    <a:lnTo>
                      <a:pt x="649" y="1226"/>
                    </a:lnTo>
                    <a:lnTo>
                      <a:pt x="653" y="1226"/>
                    </a:lnTo>
                    <a:lnTo>
                      <a:pt x="663" y="1222"/>
                    </a:lnTo>
                    <a:lnTo>
                      <a:pt x="666" y="1218"/>
                    </a:lnTo>
                    <a:lnTo>
                      <a:pt x="670" y="1215"/>
                    </a:lnTo>
                    <a:lnTo>
                      <a:pt x="678" y="1208"/>
                    </a:lnTo>
                    <a:lnTo>
                      <a:pt x="685" y="1199"/>
                    </a:lnTo>
                    <a:lnTo>
                      <a:pt x="691" y="1188"/>
                    </a:lnTo>
                    <a:lnTo>
                      <a:pt x="720" y="1189"/>
                    </a:lnTo>
                    <a:lnTo>
                      <a:pt x="730" y="1228"/>
                    </a:lnTo>
                    <a:lnTo>
                      <a:pt x="764" y="1239"/>
                    </a:lnTo>
                    <a:lnTo>
                      <a:pt x="779" y="1216"/>
                    </a:lnTo>
                    <a:lnTo>
                      <a:pt x="794" y="1216"/>
                    </a:lnTo>
                    <a:lnTo>
                      <a:pt x="808" y="1218"/>
                    </a:lnTo>
                    <a:lnTo>
                      <a:pt x="822" y="1221"/>
                    </a:lnTo>
                    <a:lnTo>
                      <a:pt x="834" y="1227"/>
                    </a:lnTo>
                    <a:lnTo>
                      <a:pt x="845" y="1232"/>
                    </a:lnTo>
                    <a:lnTo>
                      <a:pt x="855" y="1239"/>
                    </a:lnTo>
                    <a:lnTo>
                      <a:pt x="864" y="1246"/>
                    </a:lnTo>
                    <a:lnTo>
                      <a:pt x="874" y="1257"/>
                    </a:lnTo>
                    <a:lnTo>
                      <a:pt x="880" y="1266"/>
                    </a:lnTo>
                    <a:lnTo>
                      <a:pt x="886" y="1277"/>
                    </a:lnTo>
                    <a:lnTo>
                      <a:pt x="890" y="1290"/>
                    </a:lnTo>
                    <a:lnTo>
                      <a:pt x="894" y="1304"/>
                    </a:lnTo>
                    <a:lnTo>
                      <a:pt x="897" y="1319"/>
                    </a:lnTo>
                    <a:lnTo>
                      <a:pt x="899" y="1336"/>
                    </a:lnTo>
                    <a:lnTo>
                      <a:pt x="900" y="1352"/>
                    </a:lnTo>
                    <a:lnTo>
                      <a:pt x="900" y="1371"/>
                    </a:lnTo>
                    <a:lnTo>
                      <a:pt x="932" y="1348"/>
                    </a:lnTo>
                    <a:lnTo>
                      <a:pt x="967" y="1309"/>
                    </a:lnTo>
                    <a:lnTo>
                      <a:pt x="1031" y="1335"/>
                    </a:lnTo>
                    <a:lnTo>
                      <a:pt x="1053" y="1277"/>
                    </a:lnTo>
                    <a:lnTo>
                      <a:pt x="1109" y="1336"/>
                    </a:lnTo>
                    <a:lnTo>
                      <a:pt x="1112" y="1380"/>
                    </a:lnTo>
                    <a:lnTo>
                      <a:pt x="1190" y="1388"/>
                    </a:lnTo>
                    <a:lnTo>
                      <a:pt x="1315" y="1291"/>
                    </a:lnTo>
                    <a:lnTo>
                      <a:pt x="1325" y="1290"/>
                    </a:lnTo>
                    <a:lnTo>
                      <a:pt x="1337" y="1291"/>
                    </a:lnTo>
                    <a:lnTo>
                      <a:pt x="1347" y="1294"/>
                    </a:lnTo>
                    <a:lnTo>
                      <a:pt x="1358" y="1301"/>
                    </a:lnTo>
                    <a:lnTo>
                      <a:pt x="1368" y="1310"/>
                    </a:lnTo>
                    <a:lnTo>
                      <a:pt x="1374" y="1320"/>
                    </a:lnTo>
                    <a:lnTo>
                      <a:pt x="1376" y="1330"/>
                    </a:lnTo>
                    <a:lnTo>
                      <a:pt x="1376" y="1343"/>
                    </a:lnTo>
                    <a:lnTo>
                      <a:pt x="1348" y="1362"/>
                    </a:lnTo>
                    <a:lnTo>
                      <a:pt x="1347" y="1417"/>
                    </a:lnTo>
                    <a:lnTo>
                      <a:pt x="1385" y="1461"/>
                    </a:lnTo>
                    <a:lnTo>
                      <a:pt x="1382" y="1501"/>
                    </a:lnTo>
                    <a:lnTo>
                      <a:pt x="1316" y="1510"/>
                    </a:lnTo>
                    <a:lnTo>
                      <a:pt x="1392" y="1581"/>
                    </a:lnTo>
                    <a:lnTo>
                      <a:pt x="1423" y="1552"/>
                    </a:lnTo>
                    <a:lnTo>
                      <a:pt x="1518" y="1617"/>
                    </a:lnTo>
                    <a:lnTo>
                      <a:pt x="1557" y="1606"/>
                    </a:lnTo>
                    <a:lnTo>
                      <a:pt x="1565" y="1643"/>
                    </a:lnTo>
                    <a:lnTo>
                      <a:pt x="1571" y="1646"/>
                    </a:lnTo>
                    <a:lnTo>
                      <a:pt x="1587" y="1643"/>
                    </a:lnTo>
                    <a:lnTo>
                      <a:pt x="1603" y="1644"/>
                    </a:lnTo>
                    <a:lnTo>
                      <a:pt x="1616" y="1647"/>
                    </a:lnTo>
                    <a:lnTo>
                      <a:pt x="1630" y="1652"/>
                    </a:lnTo>
                    <a:lnTo>
                      <a:pt x="1639" y="1660"/>
                    </a:lnTo>
                    <a:lnTo>
                      <a:pt x="1643" y="1664"/>
                    </a:lnTo>
                    <a:lnTo>
                      <a:pt x="1648" y="1670"/>
                    </a:lnTo>
                    <a:lnTo>
                      <a:pt x="1652" y="1675"/>
                    </a:lnTo>
                    <a:lnTo>
                      <a:pt x="1656" y="1683"/>
                    </a:lnTo>
                    <a:lnTo>
                      <a:pt x="1661" y="1698"/>
                    </a:lnTo>
                    <a:lnTo>
                      <a:pt x="1615" y="1723"/>
                    </a:lnTo>
                    <a:lnTo>
                      <a:pt x="1643" y="1751"/>
                    </a:lnTo>
                    <a:lnTo>
                      <a:pt x="1638" y="1800"/>
                    </a:lnTo>
                    <a:lnTo>
                      <a:pt x="1561" y="1812"/>
                    </a:lnTo>
                    <a:lnTo>
                      <a:pt x="1545" y="1868"/>
                    </a:lnTo>
                    <a:lnTo>
                      <a:pt x="1470" y="1874"/>
                    </a:lnTo>
                    <a:lnTo>
                      <a:pt x="1499" y="1970"/>
                    </a:lnTo>
                    <a:lnTo>
                      <a:pt x="1546" y="1998"/>
                    </a:lnTo>
                    <a:lnTo>
                      <a:pt x="1557" y="2001"/>
                    </a:lnTo>
                    <a:lnTo>
                      <a:pt x="1567" y="2009"/>
                    </a:lnTo>
                    <a:lnTo>
                      <a:pt x="1577" y="2016"/>
                    </a:lnTo>
                    <a:lnTo>
                      <a:pt x="1586" y="2025"/>
                    </a:lnTo>
                    <a:lnTo>
                      <a:pt x="1593" y="2035"/>
                    </a:lnTo>
                    <a:lnTo>
                      <a:pt x="1601" y="2046"/>
                    </a:lnTo>
                    <a:lnTo>
                      <a:pt x="1606" y="2056"/>
                    </a:lnTo>
                    <a:lnTo>
                      <a:pt x="1611" y="2069"/>
                    </a:lnTo>
                    <a:lnTo>
                      <a:pt x="1614" y="2081"/>
                    </a:lnTo>
                    <a:lnTo>
                      <a:pt x="1618" y="2096"/>
                    </a:lnTo>
                    <a:lnTo>
                      <a:pt x="1660" y="2152"/>
                    </a:lnTo>
                    <a:lnTo>
                      <a:pt x="1710" y="2137"/>
                    </a:lnTo>
                    <a:lnTo>
                      <a:pt x="1741" y="2151"/>
                    </a:lnTo>
                    <a:lnTo>
                      <a:pt x="1742" y="2216"/>
                    </a:lnTo>
                    <a:lnTo>
                      <a:pt x="1693" y="2218"/>
                    </a:lnTo>
                    <a:lnTo>
                      <a:pt x="1690" y="2277"/>
                    </a:lnTo>
                    <a:lnTo>
                      <a:pt x="1638" y="2272"/>
                    </a:lnTo>
                    <a:lnTo>
                      <a:pt x="1631" y="2323"/>
                    </a:lnTo>
                    <a:lnTo>
                      <a:pt x="1553" y="2341"/>
                    </a:lnTo>
                    <a:lnTo>
                      <a:pt x="1528" y="2395"/>
                    </a:lnTo>
                    <a:lnTo>
                      <a:pt x="1490" y="2423"/>
                    </a:lnTo>
                    <a:lnTo>
                      <a:pt x="1541" y="2480"/>
                    </a:lnTo>
                    <a:lnTo>
                      <a:pt x="1525" y="2497"/>
                    </a:lnTo>
                    <a:lnTo>
                      <a:pt x="1518" y="2526"/>
                    </a:lnTo>
                    <a:lnTo>
                      <a:pt x="1546" y="2590"/>
                    </a:lnTo>
                    <a:lnTo>
                      <a:pt x="1650" y="2600"/>
                    </a:lnTo>
                    <a:lnTo>
                      <a:pt x="1649" y="2609"/>
                    </a:lnTo>
                    <a:lnTo>
                      <a:pt x="1653" y="2619"/>
                    </a:lnTo>
                    <a:lnTo>
                      <a:pt x="1656" y="2628"/>
                    </a:lnTo>
                    <a:lnTo>
                      <a:pt x="1662" y="2636"/>
                    </a:lnTo>
                    <a:lnTo>
                      <a:pt x="1666" y="2640"/>
                    </a:lnTo>
                    <a:lnTo>
                      <a:pt x="1670" y="2643"/>
                    </a:lnTo>
                    <a:lnTo>
                      <a:pt x="1680" y="2647"/>
                    </a:lnTo>
                    <a:lnTo>
                      <a:pt x="1690" y="2647"/>
                    </a:lnTo>
                    <a:lnTo>
                      <a:pt x="1701" y="2643"/>
                    </a:lnTo>
                    <a:lnTo>
                      <a:pt x="1720" y="2591"/>
                    </a:lnTo>
                    <a:lnTo>
                      <a:pt x="1751" y="2589"/>
                    </a:lnTo>
                    <a:lnTo>
                      <a:pt x="1756" y="2701"/>
                    </a:lnTo>
                    <a:lnTo>
                      <a:pt x="1825" y="2700"/>
                    </a:lnTo>
                    <a:lnTo>
                      <a:pt x="1826" y="2741"/>
                    </a:lnTo>
                    <a:lnTo>
                      <a:pt x="1776" y="2772"/>
                    </a:lnTo>
                    <a:lnTo>
                      <a:pt x="1785" y="2800"/>
                    </a:lnTo>
                    <a:lnTo>
                      <a:pt x="1809" y="2820"/>
                    </a:lnTo>
                    <a:lnTo>
                      <a:pt x="1816" y="2852"/>
                    </a:lnTo>
                    <a:lnTo>
                      <a:pt x="1767" y="2893"/>
                    </a:lnTo>
                    <a:lnTo>
                      <a:pt x="1799" y="2948"/>
                    </a:lnTo>
                    <a:lnTo>
                      <a:pt x="1844" y="2943"/>
                    </a:lnTo>
                    <a:lnTo>
                      <a:pt x="1827" y="2996"/>
                    </a:lnTo>
                    <a:lnTo>
                      <a:pt x="1807" y="3002"/>
                    </a:lnTo>
                    <a:lnTo>
                      <a:pt x="1792" y="3010"/>
                    </a:lnTo>
                    <a:lnTo>
                      <a:pt x="1778" y="3019"/>
                    </a:lnTo>
                    <a:lnTo>
                      <a:pt x="1768" y="3033"/>
                    </a:lnTo>
                    <a:lnTo>
                      <a:pt x="1763" y="3039"/>
                    </a:lnTo>
                    <a:lnTo>
                      <a:pt x="1760" y="3047"/>
                    </a:lnTo>
                    <a:lnTo>
                      <a:pt x="1754" y="3065"/>
                    </a:lnTo>
                    <a:lnTo>
                      <a:pt x="1751" y="3085"/>
                    </a:lnTo>
                    <a:lnTo>
                      <a:pt x="1751" y="3107"/>
                    </a:lnTo>
                    <a:lnTo>
                      <a:pt x="1706" y="3127"/>
                    </a:lnTo>
                    <a:lnTo>
                      <a:pt x="1685" y="3153"/>
                    </a:lnTo>
                    <a:lnTo>
                      <a:pt x="1644" y="3121"/>
                    </a:lnTo>
                    <a:lnTo>
                      <a:pt x="1614" y="3149"/>
                    </a:lnTo>
                    <a:lnTo>
                      <a:pt x="1574" y="3142"/>
                    </a:lnTo>
                    <a:lnTo>
                      <a:pt x="1547" y="3111"/>
                    </a:lnTo>
                    <a:lnTo>
                      <a:pt x="1532" y="3109"/>
                    </a:lnTo>
                    <a:lnTo>
                      <a:pt x="1529" y="3114"/>
                    </a:lnTo>
                    <a:lnTo>
                      <a:pt x="1526" y="3122"/>
                    </a:lnTo>
                    <a:lnTo>
                      <a:pt x="1424" y="3130"/>
                    </a:lnTo>
                    <a:lnTo>
                      <a:pt x="1461" y="3207"/>
                    </a:lnTo>
                    <a:lnTo>
                      <a:pt x="1426" y="3234"/>
                    </a:lnTo>
                    <a:lnTo>
                      <a:pt x="1430" y="3272"/>
                    </a:lnTo>
                    <a:lnTo>
                      <a:pt x="1483" y="3294"/>
                    </a:lnTo>
                    <a:lnTo>
                      <a:pt x="1493" y="3338"/>
                    </a:lnTo>
                    <a:lnTo>
                      <a:pt x="1509" y="3355"/>
                    </a:lnTo>
                    <a:lnTo>
                      <a:pt x="1511" y="3395"/>
                    </a:lnTo>
                    <a:lnTo>
                      <a:pt x="1633" y="3445"/>
                    </a:lnTo>
                    <a:lnTo>
                      <a:pt x="1645" y="3476"/>
                    </a:lnTo>
                    <a:lnTo>
                      <a:pt x="1738" y="3489"/>
                    </a:lnTo>
                    <a:lnTo>
                      <a:pt x="1745" y="3501"/>
                    </a:lnTo>
                    <a:lnTo>
                      <a:pt x="1742" y="3520"/>
                    </a:lnTo>
                    <a:lnTo>
                      <a:pt x="1743" y="3538"/>
                    </a:lnTo>
                    <a:lnTo>
                      <a:pt x="1744" y="3553"/>
                    </a:lnTo>
                    <a:lnTo>
                      <a:pt x="1749" y="3568"/>
                    </a:lnTo>
                    <a:lnTo>
                      <a:pt x="1754" y="3580"/>
                    </a:lnTo>
                    <a:lnTo>
                      <a:pt x="1762" y="3593"/>
                    </a:lnTo>
                    <a:lnTo>
                      <a:pt x="1771" y="3603"/>
                    </a:lnTo>
                    <a:lnTo>
                      <a:pt x="1782" y="3612"/>
                    </a:lnTo>
                    <a:lnTo>
                      <a:pt x="1787" y="3610"/>
                    </a:lnTo>
                    <a:lnTo>
                      <a:pt x="1789" y="3609"/>
                    </a:lnTo>
                    <a:lnTo>
                      <a:pt x="1792" y="3609"/>
                    </a:lnTo>
                    <a:lnTo>
                      <a:pt x="1801" y="3607"/>
                    </a:lnTo>
                    <a:lnTo>
                      <a:pt x="1809" y="3604"/>
                    </a:lnTo>
                    <a:lnTo>
                      <a:pt x="1818" y="3601"/>
                    </a:lnTo>
                    <a:lnTo>
                      <a:pt x="1830" y="3596"/>
                    </a:lnTo>
                    <a:lnTo>
                      <a:pt x="1836" y="3595"/>
                    </a:lnTo>
                    <a:lnTo>
                      <a:pt x="1844" y="3596"/>
                    </a:lnTo>
                    <a:lnTo>
                      <a:pt x="1849" y="3597"/>
                    </a:lnTo>
                    <a:lnTo>
                      <a:pt x="1855" y="3600"/>
                    </a:lnTo>
                    <a:lnTo>
                      <a:pt x="1860" y="3603"/>
                    </a:lnTo>
                    <a:lnTo>
                      <a:pt x="1866" y="3609"/>
                    </a:lnTo>
                    <a:lnTo>
                      <a:pt x="1883" y="3703"/>
                    </a:lnTo>
                    <a:lnTo>
                      <a:pt x="1939" y="3703"/>
                    </a:lnTo>
                    <a:lnTo>
                      <a:pt x="1962" y="3669"/>
                    </a:lnTo>
                    <a:lnTo>
                      <a:pt x="1979" y="3667"/>
                    </a:lnTo>
                    <a:lnTo>
                      <a:pt x="1995" y="3668"/>
                    </a:lnTo>
                    <a:lnTo>
                      <a:pt x="2010" y="3670"/>
                    </a:lnTo>
                    <a:lnTo>
                      <a:pt x="2025" y="3675"/>
                    </a:lnTo>
                    <a:lnTo>
                      <a:pt x="2038" y="3679"/>
                    </a:lnTo>
                    <a:lnTo>
                      <a:pt x="2051" y="3686"/>
                    </a:lnTo>
                    <a:lnTo>
                      <a:pt x="2063" y="3693"/>
                    </a:lnTo>
                    <a:lnTo>
                      <a:pt x="2074" y="3704"/>
                    </a:lnTo>
                    <a:lnTo>
                      <a:pt x="2052" y="3720"/>
                    </a:lnTo>
                    <a:lnTo>
                      <a:pt x="2045" y="3733"/>
                    </a:lnTo>
                    <a:lnTo>
                      <a:pt x="2041" y="3747"/>
                    </a:lnTo>
                    <a:lnTo>
                      <a:pt x="2039" y="3762"/>
                    </a:lnTo>
                    <a:lnTo>
                      <a:pt x="2040" y="3776"/>
                    </a:lnTo>
                    <a:lnTo>
                      <a:pt x="2042" y="3789"/>
                    </a:lnTo>
                    <a:lnTo>
                      <a:pt x="2047" y="3803"/>
                    </a:lnTo>
                    <a:lnTo>
                      <a:pt x="2054" y="3818"/>
                    </a:lnTo>
                    <a:lnTo>
                      <a:pt x="2064" y="3833"/>
                    </a:lnTo>
                    <a:lnTo>
                      <a:pt x="2036" y="3890"/>
                    </a:lnTo>
                    <a:lnTo>
                      <a:pt x="2161" y="4010"/>
                    </a:lnTo>
                    <a:lnTo>
                      <a:pt x="2154" y="4042"/>
                    </a:lnTo>
                    <a:lnTo>
                      <a:pt x="2129" y="4053"/>
                    </a:lnTo>
                    <a:lnTo>
                      <a:pt x="2100" y="4247"/>
                    </a:lnTo>
                    <a:lnTo>
                      <a:pt x="2043" y="4307"/>
                    </a:lnTo>
                    <a:lnTo>
                      <a:pt x="1986" y="4298"/>
                    </a:lnTo>
                    <a:lnTo>
                      <a:pt x="1989" y="4256"/>
                    </a:lnTo>
                    <a:lnTo>
                      <a:pt x="1950" y="4248"/>
                    </a:lnTo>
                    <a:lnTo>
                      <a:pt x="1918" y="4222"/>
                    </a:lnTo>
                    <a:lnTo>
                      <a:pt x="1870" y="4260"/>
                    </a:lnTo>
                    <a:lnTo>
                      <a:pt x="1843" y="4235"/>
                    </a:lnTo>
                    <a:lnTo>
                      <a:pt x="1788" y="4243"/>
                    </a:lnTo>
                    <a:lnTo>
                      <a:pt x="1771" y="4330"/>
                    </a:lnTo>
                    <a:lnTo>
                      <a:pt x="1743" y="4328"/>
                    </a:lnTo>
                    <a:lnTo>
                      <a:pt x="1734" y="4307"/>
                    </a:lnTo>
                    <a:lnTo>
                      <a:pt x="1632" y="4296"/>
                    </a:lnTo>
                    <a:lnTo>
                      <a:pt x="1579" y="4219"/>
                    </a:lnTo>
                    <a:lnTo>
                      <a:pt x="1504" y="4213"/>
                    </a:lnTo>
                    <a:lnTo>
                      <a:pt x="1496" y="4181"/>
                    </a:lnTo>
                    <a:lnTo>
                      <a:pt x="1423" y="4184"/>
                    </a:lnTo>
                    <a:lnTo>
                      <a:pt x="1406" y="4239"/>
                    </a:lnTo>
                    <a:lnTo>
                      <a:pt x="1445" y="4253"/>
                    </a:lnTo>
                    <a:lnTo>
                      <a:pt x="1446" y="4290"/>
                    </a:lnTo>
                    <a:lnTo>
                      <a:pt x="1431" y="4294"/>
                    </a:lnTo>
                    <a:lnTo>
                      <a:pt x="1419" y="4300"/>
                    </a:lnTo>
                    <a:lnTo>
                      <a:pt x="1407" y="4306"/>
                    </a:lnTo>
                    <a:lnTo>
                      <a:pt x="1398" y="4315"/>
                    </a:lnTo>
                    <a:lnTo>
                      <a:pt x="1389" y="4324"/>
                    </a:lnTo>
                    <a:lnTo>
                      <a:pt x="1382" y="4335"/>
                    </a:lnTo>
                    <a:lnTo>
                      <a:pt x="1374" y="4347"/>
                    </a:lnTo>
                    <a:lnTo>
                      <a:pt x="1369" y="4360"/>
                    </a:lnTo>
                    <a:lnTo>
                      <a:pt x="1378" y="4390"/>
                    </a:lnTo>
                    <a:lnTo>
                      <a:pt x="1349" y="4417"/>
                    </a:lnTo>
                    <a:lnTo>
                      <a:pt x="1360" y="4449"/>
                    </a:lnTo>
                    <a:lnTo>
                      <a:pt x="1301" y="4481"/>
                    </a:lnTo>
                    <a:lnTo>
                      <a:pt x="1321" y="4555"/>
                    </a:lnTo>
                    <a:lnTo>
                      <a:pt x="1378" y="4556"/>
                    </a:lnTo>
                    <a:lnTo>
                      <a:pt x="1393" y="4658"/>
                    </a:lnTo>
                    <a:lnTo>
                      <a:pt x="1459" y="4705"/>
                    </a:lnTo>
                    <a:lnTo>
                      <a:pt x="1411" y="4764"/>
                    </a:lnTo>
                    <a:lnTo>
                      <a:pt x="1402" y="4824"/>
                    </a:lnTo>
                    <a:lnTo>
                      <a:pt x="1398" y="4826"/>
                    </a:lnTo>
                    <a:lnTo>
                      <a:pt x="1396" y="4828"/>
                    </a:lnTo>
                    <a:lnTo>
                      <a:pt x="1395" y="4830"/>
                    </a:lnTo>
                    <a:lnTo>
                      <a:pt x="1386" y="4836"/>
                    </a:lnTo>
                    <a:lnTo>
                      <a:pt x="1378" y="4844"/>
                    </a:lnTo>
                    <a:lnTo>
                      <a:pt x="1371" y="4862"/>
                    </a:lnTo>
                    <a:lnTo>
                      <a:pt x="1370" y="4870"/>
                    </a:lnTo>
                    <a:lnTo>
                      <a:pt x="1371" y="4879"/>
                    </a:lnTo>
                    <a:lnTo>
                      <a:pt x="1380" y="4900"/>
                    </a:lnTo>
                    <a:lnTo>
                      <a:pt x="1448" y="4921"/>
                    </a:lnTo>
                    <a:lnTo>
                      <a:pt x="1459" y="5023"/>
                    </a:lnTo>
                    <a:lnTo>
                      <a:pt x="1511" y="5008"/>
                    </a:lnTo>
                    <a:lnTo>
                      <a:pt x="1540" y="5057"/>
                    </a:lnTo>
                    <a:lnTo>
                      <a:pt x="1566" y="5062"/>
                    </a:lnTo>
                    <a:lnTo>
                      <a:pt x="1593" y="5070"/>
                    </a:lnTo>
                    <a:lnTo>
                      <a:pt x="1619" y="5079"/>
                    </a:lnTo>
                    <a:lnTo>
                      <a:pt x="1645" y="5090"/>
                    </a:lnTo>
                    <a:lnTo>
                      <a:pt x="1669" y="5103"/>
                    </a:lnTo>
                    <a:lnTo>
                      <a:pt x="1694" y="5118"/>
                    </a:lnTo>
                    <a:lnTo>
                      <a:pt x="1717" y="5134"/>
                    </a:lnTo>
                    <a:lnTo>
                      <a:pt x="1741" y="5154"/>
                    </a:lnTo>
                    <a:lnTo>
                      <a:pt x="1742" y="5175"/>
                    </a:lnTo>
                    <a:lnTo>
                      <a:pt x="1721" y="5188"/>
                    </a:lnTo>
                    <a:lnTo>
                      <a:pt x="1704" y="5203"/>
                    </a:lnTo>
                    <a:lnTo>
                      <a:pt x="1691" y="5219"/>
                    </a:lnTo>
                    <a:lnTo>
                      <a:pt x="1681" y="5238"/>
                    </a:lnTo>
                    <a:lnTo>
                      <a:pt x="1672" y="5256"/>
                    </a:lnTo>
                    <a:lnTo>
                      <a:pt x="1668" y="5278"/>
                    </a:lnTo>
                    <a:lnTo>
                      <a:pt x="1667" y="5300"/>
                    </a:lnTo>
                    <a:lnTo>
                      <a:pt x="1669" y="5325"/>
                    </a:lnTo>
                    <a:lnTo>
                      <a:pt x="1629" y="5356"/>
                    </a:lnTo>
                    <a:lnTo>
                      <a:pt x="1621" y="5353"/>
                    </a:lnTo>
                    <a:lnTo>
                      <a:pt x="1599" y="5350"/>
                    </a:lnTo>
                    <a:lnTo>
                      <a:pt x="1577" y="5352"/>
                    </a:lnTo>
                    <a:lnTo>
                      <a:pt x="1556" y="5358"/>
                    </a:lnTo>
                    <a:lnTo>
                      <a:pt x="1536" y="5369"/>
                    </a:lnTo>
                    <a:lnTo>
                      <a:pt x="1502" y="5354"/>
                    </a:lnTo>
                    <a:lnTo>
                      <a:pt x="1495" y="5328"/>
                    </a:lnTo>
                    <a:lnTo>
                      <a:pt x="1443" y="5307"/>
                    </a:lnTo>
                    <a:lnTo>
                      <a:pt x="1395" y="5336"/>
                    </a:lnTo>
                    <a:lnTo>
                      <a:pt x="1391" y="5275"/>
                    </a:lnTo>
                    <a:lnTo>
                      <a:pt x="1362" y="5272"/>
                    </a:lnTo>
                    <a:lnTo>
                      <a:pt x="1329" y="5251"/>
                    </a:lnTo>
                    <a:lnTo>
                      <a:pt x="1259" y="5314"/>
                    </a:lnTo>
                    <a:lnTo>
                      <a:pt x="1236" y="5302"/>
                    </a:lnTo>
                    <a:lnTo>
                      <a:pt x="1222" y="5317"/>
                    </a:lnTo>
                    <a:lnTo>
                      <a:pt x="1214" y="5323"/>
                    </a:lnTo>
                    <a:lnTo>
                      <a:pt x="1208" y="5330"/>
                    </a:lnTo>
                    <a:lnTo>
                      <a:pt x="1194" y="5340"/>
                    </a:lnTo>
                    <a:lnTo>
                      <a:pt x="1179" y="5349"/>
                    </a:lnTo>
                    <a:lnTo>
                      <a:pt x="1162" y="5354"/>
                    </a:lnTo>
                    <a:lnTo>
                      <a:pt x="1148" y="5358"/>
                    </a:lnTo>
                    <a:lnTo>
                      <a:pt x="1131" y="5358"/>
                    </a:lnTo>
                    <a:lnTo>
                      <a:pt x="1117" y="5357"/>
                    </a:lnTo>
                    <a:lnTo>
                      <a:pt x="1114" y="5306"/>
                    </a:lnTo>
                    <a:lnTo>
                      <a:pt x="1066" y="5334"/>
                    </a:lnTo>
                    <a:lnTo>
                      <a:pt x="1029" y="5329"/>
                    </a:lnTo>
                    <a:lnTo>
                      <a:pt x="1023" y="5307"/>
                    </a:lnTo>
                    <a:lnTo>
                      <a:pt x="1009" y="5291"/>
                    </a:lnTo>
                    <a:lnTo>
                      <a:pt x="1053" y="5186"/>
                    </a:lnTo>
                    <a:lnTo>
                      <a:pt x="1008" y="5169"/>
                    </a:lnTo>
                    <a:lnTo>
                      <a:pt x="1004" y="5127"/>
                    </a:lnTo>
                    <a:lnTo>
                      <a:pt x="961" y="5141"/>
                    </a:lnTo>
                    <a:lnTo>
                      <a:pt x="939" y="5104"/>
                    </a:lnTo>
                    <a:lnTo>
                      <a:pt x="897" y="5099"/>
                    </a:lnTo>
                    <a:lnTo>
                      <a:pt x="888" y="5208"/>
                    </a:lnTo>
                    <a:lnTo>
                      <a:pt x="871" y="5202"/>
                    </a:lnTo>
                    <a:lnTo>
                      <a:pt x="855" y="5195"/>
                    </a:lnTo>
                    <a:lnTo>
                      <a:pt x="842" y="5186"/>
                    </a:lnTo>
                    <a:lnTo>
                      <a:pt x="832" y="5174"/>
                    </a:lnTo>
                    <a:lnTo>
                      <a:pt x="827" y="5167"/>
                    </a:lnTo>
                    <a:lnTo>
                      <a:pt x="824" y="5161"/>
                    </a:lnTo>
                    <a:lnTo>
                      <a:pt x="819" y="5145"/>
                    </a:lnTo>
                    <a:lnTo>
                      <a:pt x="816" y="5128"/>
                    </a:lnTo>
                    <a:lnTo>
                      <a:pt x="815" y="5117"/>
                    </a:lnTo>
                    <a:lnTo>
                      <a:pt x="816" y="5108"/>
                    </a:lnTo>
                    <a:lnTo>
                      <a:pt x="790" y="5108"/>
                    </a:lnTo>
                    <a:lnTo>
                      <a:pt x="775" y="5114"/>
                    </a:lnTo>
                    <a:lnTo>
                      <a:pt x="763" y="5122"/>
                    </a:lnTo>
                    <a:lnTo>
                      <a:pt x="740" y="5142"/>
                    </a:lnTo>
                    <a:lnTo>
                      <a:pt x="721" y="5164"/>
                    </a:lnTo>
                    <a:lnTo>
                      <a:pt x="713" y="5176"/>
                    </a:lnTo>
                    <a:lnTo>
                      <a:pt x="708" y="5191"/>
                    </a:lnTo>
                    <a:lnTo>
                      <a:pt x="721" y="5237"/>
                    </a:lnTo>
                    <a:lnTo>
                      <a:pt x="645" y="5238"/>
                    </a:lnTo>
                    <a:lnTo>
                      <a:pt x="637" y="5269"/>
                    </a:lnTo>
                    <a:lnTo>
                      <a:pt x="693" y="5308"/>
                    </a:lnTo>
                    <a:lnTo>
                      <a:pt x="680" y="5398"/>
                    </a:lnTo>
                    <a:lnTo>
                      <a:pt x="629" y="5414"/>
                    </a:lnTo>
                    <a:lnTo>
                      <a:pt x="613" y="5462"/>
                    </a:lnTo>
                    <a:lnTo>
                      <a:pt x="583" y="5478"/>
                    </a:lnTo>
                    <a:lnTo>
                      <a:pt x="551" y="5585"/>
                    </a:lnTo>
                    <a:lnTo>
                      <a:pt x="480" y="5570"/>
                    </a:lnTo>
                    <a:lnTo>
                      <a:pt x="464" y="5637"/>
                    </a:lnTo>
                    <a:lnTo>
                      <a:pt x="435" y="5639"/>
                    </a:lnTo>
                    <a:lnTo>
                      <a:pt x="413" y="5546"/>
                    </a:lnTo>
                    <a:lnTo>
                      <a:pt x="386" y="5538"/>
                    </a:lnTo>
                    <a:lnTo>
                      <a:pt x="374" y="5538"/>
                    </a:lnTo>
                    <a:lnTo>
                      <a:pt x="365" y="5541"/>
                    </a:lnTo>
                    <a:lnTo>
                      <a:pt x="358" y="5544"/>
                    </a:lnTo>
                    <a:lnTo>
                      <a:pt x="352" y="5550"/>
                    </a:lnTo>
                    <a:lnTo>
                      <a:pt x="345" y="5571"/>
                    </a:lnTo>
                    <a:lnTo>
                      <a:pt x="308" y="5572"/>
                    </a:lnTo>
                    <a:lnTo>
                      <a:pt x="255" y="5531"/>
                    </a:lnTo>
                    <a:lnTo>
                      <a:pt x="188" y="5566"/>
                    </a:lnTo>
                    <a:lnTo>
                      <a:pt x="187" y="5575"/>
                    </a:lnTo>
                    <a:lnTo>
                      <a:pt x="190" y="5585"/>
                    </a:lnTo>
                    <a:lnTo>
                      <a:pt x="194" y="5592"/>
                    </a:lnTo>
                    <a:lnTo>
                      <a:pt x="201" y="5600"/>
                    </a:lnTo>
                    <a:lnTo>
                      <a:pt x="214" y="5612"/>
                    </a:lnTo>
                    <a:lnTo>
                      <a:pt x="230" y="5621"/>
                    </a:lnTo>
                    <a:lnTo>
                      <a:pt x="245" y="5628"/>
                    </a:lnTo>
                    <a:lnTo>
                      <a:pt x="263" y="5636"/>
                    </a:lnTo>
                    <a:lnTo>
                      <a:pt x="281" y="5639"/>
                    </a:lnTo>
                    <a:lnTo>
                      <a:pt x="300" y="5640"/>
                    </a:lnTo>
                    <a:lnTo>
                      <a:pt x="320" y="5639"/>
                    </a:lnTo>
                    <a:lnTo>
                      <a:pt x="342" y="5638"/>
                    </a:lnTo>
                    <a:lnTo>
                      <a:pt x="345" y="5642"/>
                    </a:lnTo>
                    <a:lnTo>
                      <a:pt x="348" y="5646"/>
                    </a:lnTo>
                    <a:lnTo>
                      <a:pt x="347" y="5650"/>
                    </a:lnTo>
                    <a:lnTo>
                      <a:pt x="346" y="5655"/>
                    </a:lnTo>
                    <a:lnTo>
                      <a:pt x="316" y="5698"/>
                    </a:lnTo>
                    <a:lnTo>
                      <a:pt x="287" y="5746"/>
                    </a:lnTo>
                    <a:lnTo>
                      <a:pt x="237" y="5775"/>
                    </a:lnTo>
                    <a:lnTo>
                      <a:pt x="229" y="5792"/>
                    </a:lnTo>
                    <a:lnTo>
                      <a:pt x="205" y="5792"/>
                    </a:lnTo>
                    <a:lnTo>
                      <a:pt x="194" y="5789"/>
                    </a:lnTo>
                    <a:lnTo>
                      <a:pt x="183" y="5790"/>
                    </a:lnTo>
                    <a:lnTo>
                      <a:pt x="173" y="5793"/>
                    </a:lnTo>
                    <a:lnTo>
                      <a:pt x="164" y="5799"/>
                    </a:lnTo>
                    <a:lnTo>
                      <a:pt x="155" y="5806"/>
                    </a:lnTo>
                    <a:lnTo>
                      <a:pt x="147" y="5816"/>
                    </a:lnTo>
                    <a:lnTo>
                      <a:pt x="138" y="5828"/>
                    </a:lnTo>
                    <a:lnTo>
                      <a:pt x="132" y="5843"/>
                    </a:lnTo>
                    <a:lnTo>
                      <a:pt x="217" y="5870"/>
                    </a:lnTo>
                    <a:lnTo>
                      <a:pt x="235" y="5913"/>
                    </a:lnTo>
                    <a:lnTo>
                      <a:pt x="362" y="5884"/>
                    </a:lnTo>
                    <a:lnTo>
                      <a:pt x="370" y="5898"/>
                    </a:lnTo>
                    <a:lnTo>
                      <a:pt x="377" y="5915"/>
                    </a:lnTo>
                    <a:lnTo>
                      <a:pt x="380" y="5932"/>
                    </a:lnTo>
                    <a:lnTo>
                      <a:pt x="383" y="5948"/>
                    </a:lnTo>
                    <a:lnTo>
                      <a:pt x="380" y="5963"/>
                    </a:lnTo>
                    <a:lnTo>
                      <a:pt x="376" y="5979"/>
                    </a:lnTo>
                    <a:lnTo>
                      <a:pt x="369" y="5996"/>
                    </a:lnTo>
                    <a:lnTo>
                      <a:pt x="361" y="6013"/>
                    </a:lnTo>
                    <a:lnTo>
                      <a:pt x="318" y="6005"/>
                    </a:lnTo>
                    <a:lnTo>
                      <a:pt x="304" y="5990"/>
                    </a:lnTo>
                    <a:lnTo>
                      <a:pt x="264" y="6004"/>
                    </a:lnTo>
                    <a:lnTo>
                      <a:pt x="254" y="6073"/>
                    </a:lnTo>
                    <a:lnTo>
                      <a:pt x="288" y="6080"/>
                    </a:lnTo>
                    <a:lnTo>
                      <a:pt x="306" y="6101"/>
                    </a:lnTo>
                    <a:lnTo>
                      <a:pt x="401" y="6089"/>
                    </a:lnTo>
                    <a:lnTo>
                      <a:pt x="412" y="6182"/>
                    </a:lnTo>
                    <a:lnTo>
                      <a:pt x="473" y="6173"/>
                    </a:lnTo>
                    <a:lnTo>
                      <a:pt x="535" y="6227"/>
                    </a:lnTo>
                    <a:lnTo>
                      <a:pt x="576" y="6175"/>
                    </a:lnTo>
                    <a:lnTo>
                      <a:pt x="664" y="6133"/>
                    </a:lnTo>
                    <a:lnTo>
                      <a:pt x="674" y="6148"/>
                    </a:lnTo>
                    <a:lnTo>
                      <a:pt x="687" y="6161"/>
                    </a:lnTo>
                    <a:lnTo>
                      <a:pt x="715" y="6186"/>
                    </a:lnTo>
                    <a:lnTo>
                      <a:pt x="729" y="6195"/>
                    </a:lnTo>
                    <a:lnTo>
                      <a:pt x="746" y="6205"/>
                    </a:lnTo>
                    <a:lnTo>
                      <a:pt x="763" y="6213"/>
                    </a:lnTo>
                    <a:lnTo>
                      <a:pt x="781" y="6220"/>
                    </a:lnTo>
                    <a:lnTo>
                      <a:pt x="780" y="6283"/>
                    </a:lnTo>
                    <a:lnTo>
                      <a:pt x="768" y="6319"/>
                    </a:lnTo>
                    <a:lnTo>
                      <a:pt x="705" y="6308"/>
                    </a:lnTo>
                    <a:lnTo>
                      <a:pt x="685" y="6345"/>
                    </a:lnTo>
                    <a:lnTo>
                      <a:pt x="699" y="6391"/>
                    </a:lnTo>
                    <a:lnTo>
                      <a:pt x="599" y="6393"/>
                    </a:lnTo>
                    <a:lnTo>
                      <a:pt x="589" y="6423"/>
                    </a:lnTo>
                    <a:lnTo>
                      <a:pt x="604" y="6560"/>
                    </a:lnTo>
                    <a:lnTo>
                      <a:pt x="627" y="6547"/>
                    </a:lnTo>
                    <a:lnTo>
                      <a:pt x="651" y="6541"/>
                    </a:lnTo>
                    <a:lnTo>
                      <a:pt x="677" y="6540"/>
                    </a:lnTo>
                    <a:lnTo>
                      <a:pt x="705" y="6545"/>
                    </a:lnTo>
                    <a:lnTo>
                      <a:pt x="703" y="6586"/>
                    </a:lnTo>
                    <a:lnTo>
                      <a:pt x="676" y="6613"/>
                    </a:lnTo>
                    <a:lnTo>
                      <a:pt x="720" y="6642"/>
                    </a:lnTo>
                    <a:lnTo>
                      <a:pt x="768" y="6673"/>
                    </a:lnTo>
                    <a:lnTo>
                      <a:pt x="819" y="6702"/>
                    </a:lnTo>
                    <a:lnTo>
                      <a:pt x="875" y="6733"/>
                    </a:lnTo>
                    <a:lnTo>
                      <a:pt x="871" y="6776"/>
                    </a:lnTo>
                    <a:lnTo>
                      <a:pt x="897" y="6811"/>
                    </a:lnTo>
                    <a:lnTo>
                      <a:pt x="877" y="6823"/>
                    </a:lnTo>
                    <a:lnTo>
                      <a:pt x="861" y="6836"/>
                    </a:lnTo>
                    <a:lnTo>
                      <a:pt x="848" y="6850"/>
                    </a:lnTo>
                    <a:lnTo>
                      <a:pt x="837" y="6866"/>
                    </a:lnTo>
                    <a:lnTo>
                      <a:pt x="828" y="6882"/>
                    </a:lnTo>
                    <a:lnTo>
                      <a:pt x="823" y="6901"/>
                    </a:lnTo>
                    <a:lnTo>
                      <a:pt x="820" y="6919"/>
                    </a:lnTo>
                    <a:lnTo>
                      <a:pt x="820" y="6941"/>
                    </a:lnTo>
                    <a:lnTo>
                      <a:pt x="799" y="6948"/>
                    </a:lnTo>
                    <a:lnTo>
                      <a:pt x="757" y="6909"/>
                    </a:lnTo>
                    <a:lnTo>
                      <a:pt x="636" y="6901"/>
                    </a:lnTo>
                    <a:lnTo>
                      <a:pt x="590" y="6930"/>
                    </a:lnTo>
                    <a:lnTo>
                      <a:pt x="514" y="6896"/>
                    </a:lnTo>
                    <a:lnTo>
                      <a:pt x="487" y="6902"/>
                    </a:lnTo>
                    <a:lnTo>
                      <a:pt x="476" y="6988"/>
                    </a:lnTo>
                    <a:lnTo>
                      <a:pt x="443" y="7004"/>
                    </a:lnTo>
                    <a:lnTo>
                      <a:pt x="431" y="7073"/>
                    </a:lnTo>
                    <a:lnTo>
                      <a:pt x="435" y="7144"/>
                    </a:lnTo>
                    <a:lnTo>
                      <a:pt x="462" y="7154"/>
                    </a:lnTo>
                    <a:lnTo>
                      <a:pt x="550" y="7139"/>
                    </a:lnTo>
                    <a:lnTo>
                      <a:pt x="560" y="7230"/>
                    </a:lnTo>
                    <a:lnTo>
                      <a:pt x="645" y="7260"/>
                    </a:lnTo>
                    <a:lnTo>
                      <a:pt x="655" y="7305"/>
                    </a:lnTo>
                    <a:lnTo>
                      <a:pt x="699" y="7313"/>
                    </a:lnTo>
                    <a:lnTo>
                      <a:pt x="702" y="7357"/>
                    </a:lnTo>
                    <a:lnTo>
                      <a:pt x="813" y="7403"/>
                    </a:lnTo>
                    <a:lnTo>
                      <a:pt x="809" y="7436"/>
                    </a:lnTo>
                    <a:lnTo>
                      <a:pt x="748" y="7468"/>
                    </a:lnTo>
                    <a:lnTo>
                      <a:pt x="742" y="7496"/>
                    </a:lnTo>
                    <a:lnTo>
                      <a:pt x="826" y="7555"/>
                    </a:lnTo>
                    <a:lnTo>
                      <a:pt x="714" y="7592"/>
                    </a:lnTo>
                    <a:lnTo>
                      <a:pt x="797" y="7668"/>
                    </a:lnTo>
                    <a:lnTo>
                      <a:pt x="824" y="7643"/>
                    </a:lnTo>
                    <a:lnTo>
                      <a:pt x="929" y="7648"/>
                    </a:lnTo>
                    <a:lnTo>
                      <a:pt x="928" y="7739"/>
                    </a:lnTo>
                    <a:lnTo>
                      <a:pt x="946" y="7759"/>
                    </a:lnTo>
                    <a:lnTo>
                      <a:pt x="948" y="7779"/>
                    </a:lnTo>
                    <a:lnTo>
                      <a:pt x="972" y="7792"/>
                    </a:lnTo>
                    <a:lnTo>
                      <a:pt x="996" y="7789"/>
                    </a:lnTo>
                    <a:lnTo>
                      <a:pt x="1011" y="7768"/>
                    </a:lnTo>
                    <a:lnTo>
                      <a:pt x="1053" y="7775"/>
                    </a:lnTo>
                    <a:lnTo>
                      <a:pt x="1101" y="7816"/>
                    </a:lnTo>
                    <a:lnTo>
                      <a:pt x="1108" y="7646"/>
                    </a:lnTo>
                    <a:lnTo>
                      <a:pt x="1151" y="7640"/>
                    </a:lnTo>
                    <a:lnTo>
                      <a:pt x="1168" y="7623"/>
                    </a:lnTo>
                    <a:lnTo>
                      <a:pt x="1213" y="7669"/>
                    </a:lnTo>
                    <a:lnTo>
                      <a:pt x="1298" y="7602"/>
                    </a:lnTo>
                    <a:lnTo>
                      <a:pt x="1310" y="7658"/>
                    </a:lnTo>
                    <a:lnTo>
                      <a:pt x="1428" y="7667"/>
                    </a:lnTo>
                    <a:lnTo>
                      <a:pt x="1477" y="7607"/>
                    </a:lnTo>
                    <a:lnTo>
                      <a:pt x="1540" y="7630"/>
                    </a:lnTo>
                    <a:lnTo>
                      <a:pt x="1533" y="7610"/>
                    </a:lnTo>
                    <a:lnTo>
                      <a:pt x="1528" y="7601"/>
                    </a:lnTo>
                    <a:lnTo>
                      <a:pt x="1524" y="7593"/>
                    </a:lnTo>
                    <a:lnTo>
                      <a:pt x="1514" y="7581"/>
                    </a:lnTo>
                    <a:lnTo>
                      <a:pt x="1507" y="7568"/>
                    </a:lnTo>
                    <a:lnTo>
                      <a:pt x="1502" y="7556"/>
                    </a:lnTo>
                    <a:lnTo>
                      <a:pt x="1501" y="7546"/>
                    </a:lnTo>
                    <a:lnTo>
                      <a:pt x="1500" y="7533"/>
                    </a:lnTo>
                    <a:lnTo>
                      <a:pt x="1501" y="7523"/>
                    </a:lnTo>
                    <a:lnTo>
                      <a:pt x="1504" y="7512"/>
                    </a:lnTo>
                    <a:lnTo>
                      <a:pt x="1511" y="7502"/>
                    </a:lnTo>
                    <a:lnTo>
                      <a:pt x="1583" y="7519"/>
                    </a:lnTo>
                    <a:lnTo>
                      <a:pt x="1606" y="7491"/>
                    </a:lnTo>
                    <a:lnTo>
                      <a:pt x="1551" y="7415"/>
                    </a:lnTo>
                    <a:lnTo>
                      <a:pt x="1599" y="7341"/>
                    </a:lnTo>
                    <a:lnTo>
                      <a:pt x="1588" y="7327"/>
                    </a:lnTo>
                    <a:lnTo>
                      <a:pt x="1577" y="7316"/>
                    </a:lnTo>
                    <a:lnTo>
                      <a:pt x="1563" y="7304"/>
                    </a:lnTo>
                    <a:lnTo>
                      <a:pt x="1559" y="7296"/>
                    </a:lnTo>
                    <a:lnTo>
                      <a:pt x="1558" y="7290"/>
                    </a:lnTo>
                    <a:lnTo>
                      <a:pt x="1557" y="7276"/>
                    </a:lnTo>
                    <a:lnTo>
                      <a:pt x="1559" y="7267"/>
                    </a:lnTo>
                    <a:lnTo>
                      <a:pt x="1564" y="7260"/>
                    </a:lnTo>
                    <a:lnTo>
                      <a:pt x="1593" y="7250"/>
                    </a:lnTo>
                    <a:lnTo>
                      <a:pt x="1600" y="7249"/>
                    </a:lnTo>
                    <a:lnTo>
                      <a:pt x="1607" y="7250"/>
                    </a:lnTo>
                    <a:lnTo>
                      <a:pt x="1620" y="7255"/>
                    </a:lnTo>
                    <a:lnTo>
                      <a:pt x="1631" y="7262"/>
                    </a:lnTo>
                    <a:lnTo>
                      <a:pt x="1635" y="7267"/>
                    </a:lnTo>
                    <a:lnTo>
                      <a:pt x="1640" y="7275"/>
                    </a:lnTo>
                    <a:lnTo>
                      <a:pt x="1674" y="7270"/>
                    </a:lnTo>
                    <a:lnTo>
                      <a:pt x="1676" y="7209"/>
                    </a:lnTo>
                    <a:lnTo>
                      <a:pt x="1676" y="7207"/>
                    </a:lnTo>
                    <a:lnTo>
                      <a:pt x="1676" y="7206"/>
                    </a:lnTo>
                    <a:lnTo>
                      <a:pt x="1677" y="7206"/>
                    </a:lnTo>
                    <a:lnTo>
                      <a:pt x="1680" y="7204"/>
                    </a:lnTo>
                    <a:lnTo>
                      <a:pt x="1684" y="7200"/>
                    </a:lnTo>
                    <a:lnTo>
                      <a:pt x="1684" y="7198"/>
                    </a:lnTo>
                    <a:lnTo>
                      <a:pt x="1684" y="7197"/>
                    </a:lnTo>
                    <a:lnTo>
                      <a:pt x="1685" y="7197"/>
                    </a:lnTo>
                    <a:lnTo>
                      <a:pt x="1687" y="7195"/>
                    </a:lnTo>
                    <a:lnTo>
                      <a:pt x="1691" y="7190"/>
                    </a:lnTo>
                    <a:lnTo>
                      <a:pt x="1692" y="7184"/>
                    </a:lnTo>
                    <a:lnTo>
                      <a:pt x="1694" y="7179"/>
                    </a:lnTo>
                    <a:lnTo>
                      <a:pt x="1697" y="7169"/>
                    </a:lnTo>
                    <a:lnTo>
                      <a:pt x="1698" y="7141"/>
                    </a:lnTo>
                    <a:lnTo>
                      <a:pt x="1699" y="7115"/>
                    </a:lnTo>
                    <a:lnTo>
                      <a:pt x="1698" y="7090"/>
                    </a:lnTo>
                    <a:lnTo>
                      <a:pt x="1696" y="7066"/>
                    </a:lnTo>
                    <a:lnTo>
                      <a:pt x="1769" y="7073"/>
                    </a:lnTo>
                    <a:lnTo>
                      <a:pt x="1859" y="7062"/>
                    </a:lnTo>
                    <a:lnTo>
                      <a:pt x="1910" y="7137"/>
                    </a:lnTo>
                    <a:lnTo>
                      <a:pt x="1938" y="7147"/>
                    </a:lnTo>
                    <a:lnTo>
                      <a:pt x="1943" y="7185"/>
                    </a:lnTo>
                    <a:lnTo>
                      <a:pt x="1995" y="7185"/>
                    </a:lnTo>
                    <a:lnTo>
                      <a:pt x="2014" y="7158"/>
                    </a:lnTo>
                    <a:lnTo>
                      <a:pt x="2042" y="7155"/>
                    </a:lnTo>
                    <a:lnTo>
                      <a:pt x="2057" y="7198"/>
                    </a:lnTo>
                    <a:lnTo>
                      <a:pt x="2111" y="7210"/>
                    </a:lnTo>
                    <a:lnTo>
                      <a:pt x="2142" y="7195"/>
                    </a:lnTo>
                    <a:lnTo>
                      <a:pt x="2150" y="7159"/>
                    </a:lnTo>
                    <a:lnTo>
                      <a:pt x="2239" y="7161"/>
                    </a:lnTo>
                    <a:lnTo>
                      <a:pt x="2242" y="7206"/>
                    </a:lnTo>
                    <a:lnTo>
                      <a:pt x="2257" y="7224"/>
                    </a:lnTo>
                    <a:lnTo>
                      <a:pt x="2286" y="7225"/>
                    </a:lnTo>
                    <a:lnTo>
                      <a:pt x="2350" y="7277"/>
                    </a:lnTo>
                    <a:lnTo>
                      <a:pt x="2352" y="7268"/>
                    </a:lnTo>
                    <a:lnTo>
                      <a:pt x="2348" y="7234"/>
                    </a:lnTo>
                    <a:lnTo>
                      <a:pt x="2341" y="7204"/>
                    </a:lnTo>
                    <a:lnTo>
                      <a:pt x="2331" y="7175"/>
                    </a:lnTo>
                    <a:lnTo>
                      <a:pt x="2317" y="7149"/>
                    </a:lnTo>
                    <a:lnTo>
                      <a:pt x="2321" y="7132"/>
                    </a:lnTo>
                    <a:lnTo>
                      <a:pt x="2374" y="7092"/>
                    </a:lnTo>
                    <a:lnTo>
                      <a:pt x="2340" y="7060"/>
                    </a:lnTo>
                    <a:lnTo>
                      <a:pt x="2338" y="7048"/>
                    </a:lnTo>
                    <a:lnTo>
                      <a:pt x="2341" y="7041"/>
                    </a:lnTo>
                    <a:lnTo>
                      <a:pt x="2346" y="7035"/>
                    </a:lnTo>
                    <a:lnTo>
                      <a:pt x="2357" y="7031"/>
                    </a:lnTo>
                    <a:lnTo>
                      <a:pt x="2411" y="7019"/>
                    </a:lnTo>
                    <a:lnTo>
                      <a:pt x="2463" y="7007"/>
                    </a:lnTo>
                    <a:lnTo>
                      <a:pt x="2490" y="6965"/>
                    </a:lnTo>
                    <a:lnTo>
                      <a:pt x="2536" y="7057"/>
                    </a:lnTo>
                    <a:lnTo>
                      <a:pt x="2618" y="7003"/>
                    </a:lnTo>
                    <a:lnTo>
                      <a:pt x="2572" y="6948"/>
                    </a:lnTo>
                    <a:lnTo>
                      <a:pt x="2580" y="6886"/>
                    </a:lnTo>
                    <a:lnTo>
                      <a:pt x="2641" y="6830"/>
                    </a:lnTo>
                    <a:lnTo>
                      <a:pt x="2616" y="6755"/>
                    </a:lnTo>
                    <a:lnTo>
                      <a:pt x="2634" y="6757"/>
                    </a:lnTo>
                    <a:lnTo>
                      <a:pt x="2653" y="6762"/>
                    </a:lnTo>
                    <a:lnTo>
                      <a:pt x="2669" y="6769"/>
                    </a:lnTo>
                    <a:lnTo>
                      <a:pt x="2686" y="6778"/>
                    </a:lnTo>
                    <a:lnTo>
                      <a:pt x="2700" y="6787"/>
                    </a:lnTo>
                    <a:lnTo>
                      <a:pt x="2715" y="6800"/>
                    </a:lnTo>
                    <a:lnTo>
                      <a:pt x="2727" y="6812"/>
                    </a:lnTo>
                    <a:lnTo>
                      <a:pt x="2741" y="6828"/>
                    </a:lnTo>
                    <a:lnTo>
                      <a:pt x="2743" y="6741"/>
                    </a:lnTo>
                    <a:lnTo>
                      <a:pt x="2662" y="6641"/>
                    </a:lnTo>
                    <a:lnTo>
                      <a:pt x="2655" y="6638"/>
                    </a:lnTo>
                    <a:lnTo>
                      <a:pt x="2649" y="6637"/>
                    </a:lnTo>
                    <a:lnTo>
                      <a:pt x="2656" y="6636"/>
                    </a:lnTo>
                    <a:lnTo>
                      <a:pt x="2662" y="6636"/>
                    </a:lnTo>
                    <a:lnTo>
                      <a:pt x="2666" y="6634"/>
                    </a:lnTo>
                    <a:lnTo>
                      <a:pt x="2670" y="6633"/>
                    </a:lnTo>
                    <a:lnTo>
                      <a:pt x="2735" y="6545"/>
                    </a:lnTo>
                    <a:lnTo>
                      <a:pt x="2714" y="6511"/>
                    </a:lnTo>
                    <a:lnTo>
                      <a:pt x="2632" y="6495"/>
                    </a:lnTo>
                    <a:lnTo>
                      <a:pt x="2573" y="6394"/>
                    </a:lnTo>
                    <a:lnTo>
                      <a:pt x="2512" y="6426"/>
                    </a:lnTo>
                    <a:lnTo>
                      <a:pt x="2491" y="6355"/>
                    </a:lnTo>
                    <a:lnTo>
                      <a:pt x="2462" y="6376"/>
                    </a:lnTo>
                    <a:lnTo>
                      <a:pt x="2369" y="6377"/>
                    </a:lnTo>
                    <a:lnTo>
                      <a:pt x="2367" y="6379"/>
                    </a:lnTo>
                    <a:lnTo>
                      <a:pt x="2366" y="6379"/>
                    </a:lnTo>
                    <a:lnTo>
                      <a:pt x="2366" y="6380"/>
                    </a:lnTo>
                    <a:lnTo>
                      <a:pt x="2366" y="6382"/>
                    </a:lnTo>
                    <a:lnTo>
                      <a:pt x="2364" y="6389"/>
                    </a:lnTo>
                    <a:lnTo>
                      <a:pt x="2358" y="6399"/>
                    </a:lnTo>
                    <a:lnTo>
                      <a:pt x="2356" y="6399"/>
                    </a:lnTo>
                    <a:lnTo>
                      <a:pt x="2355" y="6399"/>
                    </a:lnTo>
                    <a:lnTo>
                      <a:pt x="2355" y="6400"/>
                    </a:lnTo>
                    <a:lnTo>
                      <a:pt x="2352" y="6402"/>
                    </a:lnTo>
                    <a:lnTo>
                      <a:pt x="2348" y="6406"/>
                    </a:lnTo>
                    <a:lnTo>
                      <a:pt x="2346" y="6406"/>
                    </a:lnTo>
                    <a:lnTo>
                      <a:pt x="2345" y="6406"/>
                    </a:lnTo>
                    <a:lnTo>
                      <a:pt x="2345" y="6407"/>
                    </a:lnTo>
                    <a:lnTo>
                      <a:pt x="2343" y="6409"/>
                    </a:lnTo>
                    <a:lnTo>
                      <a:pt x="2338" y="6413"/>
                    </a:lnTo>
                    <a:lnTo>
                      <a:pt x="2323" y="6418"/>
                    </a:lnTo>
                    <a:lnTo>
                      <a:pt x="2309" y="6421"/>
                    </a:lnTo>
                    <a:lnTo>
                      <a:pt x="2294" y="6420"/>
                    </a:lnTo>
                    <a:lnTo>
                      <a:pt x="2282" y="6418"/>
                    </a:lnTo>
                    <a:lnTo>
                      <a:pt x="2295" y="6351"/>
                    </a:lnTo>
                    <a:lnTo>
                      <a:pt x="2225" y="6263"/>
                    </a:lnTo>
                    <a:lnTo>
                      <a:pt x="2180" y="6287"/>
                    </a:lnTo>
                    <a:lnTo>
                      <a:pt x="2178" y="6270"/>
                    </a:lnTo>
                    <a:lnTo>
                      <a:pt x="2175" y="6256"/>
                    </a:lnTo>
                    <a:lnTo>
                      <a:pt x="2167" y="6227"/>
                    </a:lnTo>
                    <a:lnTo>
                      <a:pt x="2160" y="6211"/>
                    </a:lnTo>
                    <a:lnTo>
                      <a:pt x="2153" y="6196"/>
                    </a:lnTo>
                    <a:lnTo>
                      <a:pt x="2145" y="6182"/>
                    </a:lnTo>
                    <a:lnTo>
                      <a:pt x="2135" y="6167"/>
                    </a:lnTo>
                    <a:lnTo>
                      <a:pt x="2125" y="6158"/>
                    </a:lnTo>
                    <a:lnTo>
                      <a:pt x="2124" y="6147"/>
                    </a:lnTo>
                    <a:lnTo>
                      <a:pt x="2125" y="6137"/>
                    </a:lnTo>
                    <a:lnTo>
                      <a:pt x="2127" y="6129"/>
                    </a:lnTo>
                    <a:lnTo>
                      <a:pt x="2132" y="6123"/>
                    </a:lnTo>
                    <a:lnTo>
                      <a:pt x="2136" y="6115"/>
                    </a:lnTo>
                    <a:lnTo>
                      <a:pt x="2144" y="6110"/>
                    </a:lnTo>
                    <a:lnTo>
                      <a:pt x="2162" y="6103"/>
                    </a:lnTo>
                    <a:lnTo>
                      <a:pt x="2175" y="6098"/>
                    </a:lnTo>
                    <a:lnTo>
                      <a:pt x="2187" y="6092"/>
                    </a:lnTo>
                    <a:lnTo>
                      <a:pt x="2231" y="6003"/>
                    </a:lnTo>
                    <a:lnTo>
                      <a:pt x="2192" y="5985"/>
                    </a:lnTo>
                    <a:lnTo>
                      <a:pt x="2177" y="5841"/>
                    </a:lnTo>
                    <a:lnTo>
                      <a:pt x="2219" y="5826"/>
                    </a:lnTo>
                    <a:lnTo>
                      <a:pt x="2223" y="5798"/>
                    </a:lnTo>
                    <a:lnTo>
                      <a:pt x="2134" y="5776"/>
                    </a:lnTo>
                    <a:lnTo>
                      <a:pt x="2155" y="5708"/>
                    </a:lnTo>
                    <a:lnTo>
                      <a:pt x="2120" y="5641"/>
                    </a:lnTo>
                    <a:lnTo>
                      <a:pt x="2133" y="5636"/>
                    </a:lnTo>
                    <a:lnTo>
                      <a:pt x="2148" y="5633"/>
                    </a:lnTo>
                    <a:lnTo>
                      <a:pt x="2160" y="5632"/>
                    </a:lnTo>
                    <a:lnTo>
                      <a:pt x="2174" y="5636"/>
                    </a:lnTo>
                    <a:lnTo>
                      <a:pt x="2185" y="5639"/>
                    </a:lnTo>
                    <a:lnTo>
                      <a:pt x="2197" y="5646"/>
                    </a:lnTo>
                    <a:lnTo>
                      <a:pt x="2207" y="5655"/>
                    </a:lnTo>
                    <a:lnTo>
                      <a:pt x="2219" y="5667"/>
                    </a:lnTo>
                    <a:lnTo>
                      <a:pt x="2226" y="5673"/>
                    </a:lnTo>
                    <a:lnTo>
                      <a:pt x="2252" y="5678"/>
                    </a:lnTo>
                    <a:lnTo>
                      <a:pt x="2309" y="5623"/>
                    </a:lnTo>
                    <a:lnTo>
                      <a:pt x="2345" y="5632"/>
                    </a:lnTo>
                    <a:lnTo>
                      <a:pt x="2359" y="5552"/>
                    </a:lnTo>
                    <a:lnTo>
                      <a:pt x="2335" y="5541"/>
                    </a:lnTo>
                    <a:lnTo>
                      <a:pt x="2313" y="5491"/>
                    </a:lnTo>
                    <a:lnTo>
                      <a:pt x="2314" y="5482"/>
                    </a:lnTo>
                    <a:lnTo>
                      <a:pt x="2317" y="5475"/>
                    </a:lnTo>
                    <a:lnTo>
                      <a:pt x="2320" y="5467"/>
                    </a:lnTo>
                    <a:lnTo>
                      <a:pt x="2325" y="5462"/>
                    </a:lnTo>
                    <a:lnTo>
                      <a:pt x="2330" y="5456"/>
                    </a:lnTo>
                    <a:lnTo>
                      <a:pt x="2336" y="5452"/>
                    </a:lnTo>
                    <a:lnTo>
                      <a:pt x="2351" y="5444"/>
                    </a:lnTo>
                    <a:lnTo>
                      <a:pt x="2360" y="5438"/>
                    </a:lnTo>
                    <a:lnTo>
                      <a:pt x="2362" y="5436"/>
                    </a:lnTo>
                    <a:lnTo>
                      <a:pt x="2363" y="5434"/>
                    </a:lnTo>
                    <a:lnTo>
                      <a:pt x="2362" y="5430"/>
                    </a:lnTo>
                    <a:lnTo>
                      <a:pt x="2360" y="5428"/>
                    </a:lnTo>
                    <a:lnTo>
                      <a:pt x="2356" y="5426"/>
                    </a:lnTo>
                    <a:lnTo>
                      <a:pt x="2350" y="5424"/>
                    </a:lnTo>
                    <a:lnTo>
                      <a:pt x="2346" y="5414"/>
                    </a:lnTo>
                    <a:lnTo>
                      <a:pt x="2344" y="5406"/>
                    </a:lnTo>
                    <a:lnTo>
                      <a:pt x="2344" y="5401"/>
                    </a:lnTo>
                    <a:lnTo>
                      <a:pt x="2347" y="5398"/>
                    </a:lnTo>
                    <a:lnTo>
                      <a:pt x="2351" y="5393"/>
                    </a:lnTo>
                    <a:lnTo>
                      <a:pt x="2359" y="5391"/>
                    </a:lnTo>
                    <a:lnTo>
                      <a:pt x="2366" y="5357"/>
                    </a:lnTo>
                    <a:lnTo>
                      <a:pt x="2323" y="5321"/>
                    </a:lnTo>
                    <a:lnTo>
                      <a:pt x="2370" y="5287"/>
                    </a:lnTo>
                    <a:lnTo>
                      <a:pt x="2310" y="5248"/>
                    </a:lnTo>
                    <a:lnTo>
                      <a:pt x="2309" y="5212"/>
                    </a:lnTo>
                    <a:lnTo>
                      <a:pt x="2314" y="5195"/>
                    </a:lnTo>
                    <a:lnTo>
                      <a:pt x="2318" y="5189"/>
                    </a:lnTo>
                    <a:lnTo>
                      <a:pt x="2324" y="5185"/>
                    </a:lnTo>
                    <a:lnTo>
                      <a:pt x="2338" y="5179"/>
                    </a:lnTo>
                    <a:lnTo>
                      <a:pt x="2356" y="5176"/>
                    </a:lnTo>
                    <a:lnTo>
                      <a:pt x="2376" y="5180"/>
                    </a:lnTo>
                    <a:lnTo>
                      <a:pt x="2405" y="5134"/>
                    </a:lnTo>
                    <a:lnTo>
                      <a:pt x="2440" y="5182"/>
                    </a:lnTo>
                    <a:lnTo>
                      <a:pt x="2555" y="5169"/>
                    </a:lnTo>
                    <a:lnTo>
                      <a:pt x="2578" y="5100"/>
                    </a:lnTo>
                    <a:lnTo>
                      <a:pt x="2713" y="5086"/>
                    </a:lnTo>
                    <a:lnTo>
                      <a:pt x="2721" y="5117"/>
                    </a:lnTo>
                    <a:lnTo>
                      <a:pt x="2734" y="5115"/>
                    </a:lnTo>
                    <a:lnTo>
                      <a:pt x="2746" y="5112"/>
                    </a:lnTo>
                    <a:lnTo>
                      <a:pt x="2756" y="5107"/>
                    </a:lnTo>
                    <a:lnTo>
                      <a:pt x="2768" y="5101"/>
                    </a:lnTo>
                    <a:lnTo>
                      <a:pt x="2777" y="5092"/>
                    </a:lnTo>
                    <a:lnTo>
                      <a:pt x="2781" y="5087"/>
                    </a:lnTo>
                    <a:lnTo>
                      <a:pt x="2787" y="5083"/>
                    </a:lnTo>
                    <a:lnTo>
                      <a:pt x="2794" y="5073"/>
                    </a:lnTo>
                    <a:lnTo>
                      <a:pt x="2802" y="5061"/>
                    </a:lnTo>
                    <a:lnTo>
                      <a:pt x="2814" y="5043"/>
                    </a:lnTo>
                    <a:lnTo>
                      <a:pt x="2809" y="5010"/>
                    </a:lnTo>
                    <a:lnTo>
                      <a:pt x="2720" y="5026"/>
                    </a:lnTo>
                    <a:lnTo>
                      <a:pt x="2700" y="4945"/>
                    </a:lnTo>
                    <a:lnTo>
                      <a:pt x="2674" y="4966"/>
                    </a:lnTo>
                    <a:lnTo>
                      <a:pt x="2644" y="4963"/>
                    </a:lnTo>
                    <a:lnTo>
                      <a:pt x="2639" y="4947"/>
                    </a:lnTo>
                    <a:lnTo>
                      <a:pt x="2633" y="4936"/>
                    </a:lnTo>
                    <a:lnTo>
                      <a:pt x="2624" y="4924"/>
                    </a:lnTo>
                    <a:lnTo>
                      <a:pt x="2613" y="4917"/>
                    </a:lnTo>
                    <a:lnTo>
                      <a:pt x="2601" y="4911"/>
                    </a:lnTo>
                    <a:lnTo>
                      <a:pt x="2588" y="4907"/>
                    </a:lnTo>
                    <a:lnTo>
                      <a:pt x="2562" y="4925"/>
                    </a:lnTo>
                    <a:lnTo>
                      <a:pt x="2522" y="4911"/>
                    </a:lnTo>
                    <a:lnTo>
                      <a:pt x="2507" y="4837"/>
                    </a:lnTo>
                    <a:lnTo>
                      <a:pt x="2485" y="4818"/>
                    </a:lnTo>
                    <a:lnTo>
                      <a:pt x="2530" y="4743"/>
                    </a:lnTo>
                    <a:lnTo>
                      <a:pt x="2513" y="4689"/>
                    </a:lnTo>
                    <a:lnTo>
                      <a:pt x="2549" y="4680"/>
                    </a:lnTo>
                    <a:lnTo>
                      <a:pt x="2586" y="4676"/>
                    </a:lnTo>
                    <a:lnTo>
                      <a:pt x="2625" y="4676"/>
                    </a:lnTo>
                    <a:lnTo>
                      <a:pt x="2665" y="4680"/>
                    </a:lnTo>
                    <a:lnTo>
                      <a:pt x="2705" y="4627"/>
                    </a:lnTo>
                    <a:lnTo>
                      <a:pt x="2736" y="4632"/>
                    </a:lnTo>
                    <a:lnTo>
                      <a:pt x="2791" y="4611"/>
                    </a:lnTo>
                    <a:lnTo>
                      <a:pt x="2776" y="4533"/>
                    </a:lnTo>
                    <a:lnTo>
                      <a:pt x="2845" y="4518"/>
                    </a:lnTo>
                    <a:lnTo>
                      <a:pt x="2833" y="4466"/>
                    </a:lnTo>
                    <a:lnTo>
                      <a:pt x="2854" y="4450"/>
                    </a:lnTo>
                    <a:lnTo>
                      <a:pt x="2870" y="4377"/>
                    </a:lnTo>
                    <a:lnTo>
                      <a:pt x="2884" y="4376"/>
                    </a:lnTo>
                    <a:lnTo>
                      <a:pt x="2899" y="4374"/>
                    </a:lnTo>
                    <a:lnTo>
                      <a:pt x="2905" y="4372"/>
                    </a:lnTo>
                    <a:lnTo>
                      <a:pt x="2905" y="4371"/>
                    </a:lnTo>
                    <a:lnTo>
                      <a:pt x="2906" y="4371"/>
                    </a:lnTo>
                    <a:lnTo>
                      <a:pt x="2908" y="4371"/>
                    </a:lnTo>
                    <a:lnTo>
                      <a:pt x="2912" y="4371"/>
                    </a:lnTo>
                    <a:lnTo>
                      <a:pt x="2927" y="4366"/>
                    </a:lnTo>
                    <a:lnTo>
                      <a:pt x="2938" y="4360"/>
                    </a:lnTo>
                    <a:lnTo>
                      <a:pt x="2951" y="4353"/>
                    </a:lnTo>
                    <a:lnTo>
                      <a:pt x="2953" y="4350"/>
                    </a:lnTo>
                    <a:lnTo>
                      <a:pt x="2956" y="4348"/>
                    </a:lnTo>
                    <a:lnTo>
                      <a:pt x="2962" y="4344"/>
                    </a:lnTo>
                    <a:lnTo>
                      <a:pt x="2964" y="4340"/>
                    </a:lnTo>
                    <a:lnTo>
                      <a:pt x="2967" y="4338"/>
                    </a:lnTo>
                    <a:lnTo>
                      <a:pt x="2973" y="4334"/>
                    </a:lnTo>
                    <a:lnTo>
                      <a:pt x="2987" y="4290"/>
                    </a:lnTo>
                    <a:lnTo>
                      <a:pt x="3011" y="4281"/>
                    </a:lnTo>
                    <a:lnTo>
                      <a:pt x="3033" y="4248"/>
                    </a:lnTo>
                    <a:lnTo>
                      <a:pt x="3074" y="4296"/>
                    </a:lnTo>
                    <a:lnTo>
                      <a:pt x="3103" y="4305"/>
                    </a:lnTo>
                    <a:lnTo>
                      <a:pt x="3146" y="4203"/>
                    </a:lnTo>
                    <a:lnTo>
                      <a:pt x="3196" y="4199"/>
                    </a:lnTo>
                    <a:lnTo>
                      <a:pt x="3221" y="4260"/>
                    </a:lnTo>
                    <a:lnTo>
                      <a:pt x="3268" y="4211"/>
                    </a:lnTo>
                    <a:lnTo>
                      <a:pt x="3304" y="4227"/>
                    </a:lnTo>
                    <a:lnTo>
                      <a:pt x="3334" y="4197"/>
                    </a:lnTo>
                    <a:lnTo>
                      <a:pt x="3299" y="4159"/>
                    </a:lnTo>
                    <a:lnTo>
                      <a:pt x="3298" y="4092"/>
                    </a:lnTo>
                    <a:lnTo>
                      <a:pt x="3325" y="4083"/>
                    </a:lnTo>
                    <a:lnTo>
                      <a:pt x="3336" y="4034"/>
                    </a:lnTo>
                    <a:lnTo>
                      <a:pt x="3390" y="4029"/>
                    </a:lnTo>
                    <a:lnTo>
                      <a:pt x="3406" y="3974"/>
                    </a:lnTo>
                    <a:lnTo>
                      <a:pt x="3411" y="3975"/>
                    </a:lnTo>
                    <a:lnTo>
                      <a:pt x="3413" y="3974"/>
                    </a:lnTo>
                    <a:lnTo>
                      <a:pt x="3415" y="3972"/>
                    </a:lnTo>
                    <a:lnTo>
                      <a:pt x="3417" y="3966"/>
                    </a:lnTo>
                    <a:lnTo>
                      <a:pt x="3429" y="3902"/>
                    </a:lnTo>
                    <a:lnTo>
                      <a:pt x="3438" y="3838"/>
                    </a:lnTo>
                    <a:lnTo>
                      <a:pt x="3437" y="3827"/>
                    </a:lnTo>
                    <a:lnTo>
                      <a:pt x="3435" y="3822"/>
                    </a:lnTo>
                    <a:lnTo>
                      <a:pt x="3434" y="3818"/>
                    </a:lnTo>
                    <a:lnTo>
                      <a:pt x="3448" y="3776"/>
                    </a:lnTo>
                    <a:lnTo>
                      <a:pt x="3428" y="3746"/>
                    </a:lnTo>
                    <a:lnTo>
                      <a:pt x="3424" y="3714"/>
                    </a:lnTo>
                    <a:lnTo>
                      <a:pt x="3377" y="3693"/>
                    </a:lnTo>
                    <a:lnTo>
                      <a:pt x="3329" y="3595"/>
                    </a:lnTo>
                    <a:lnTo>
                      <a:pt x="3341" y="3570"/>
                    </a:lnTo>
                    <a:lnTo>
                      <a:pt x="3330" y="3542"/>
                    </a:lnTo>
                    <a:lnTo>
                      <a:pt x="3325" y="3518"/>
                    </a:lnTo>
                    <a:lnTo>
                      <a:pt x="3325" y="3496"/>
                    </a:lnTo>
                    <a:lnTo>
                      <a:pt x="3332" y="3478"/>
                    </a:lnTo>
                    <a:lnTo>
                      <a:pt x="3342" y="3463"/>
                    </a:lnTo>
                    <a:lnTo>
                      <a:pt x="3349" y="3455"/>
                    </a:lnTo>
                    <a:lnTo>
                      <a:pt x="3360" y="3450"/>
                    </a:lnTo>
                    <a:lnTo>
                      <a:pt x="3383" y="3441"/>
                    </a:lnTo>
                    <a:lnTo>
                      <a:pt x="3413" y="3436"/>
                    </a:lnTo>
                    <a:lnTo>
                      <a:pt x="3419" y="3431"/>
                    </a:lnTo>
                    <a:lnTo>
                      <a:pt x="3416" y="3397"/>
                    </a:lnTo>
                    <a:lnTo>
                      <a:pt x="3361" y="3382"/>
                    </a:lnTo>
                    <a:lnTo>
                      <a:pt x="3381" y="3305"/>
                    </a:lnTo>
                    <a:lnTo>
                      <a:pt x="3395" y="3303"/>
                    </a:lnTo>
                    <a:lnTo>
                      <a:pt x="3426" y="3261"/>
                    </a:lnTo>
                    <a:lnTo>
                      <a:pt x="3458" y="3242"/>
                    </a:lnTo>
                    <a:lnTo>
                      <a:pt x="3386" y="3199"/>
                    </a:lnTo>
                    <a:lnTo>
                      <a:pt x="3429" y="3096"/>
                    </a:lnTo>
                    <a:lnTo>
                      <a:pt x="3418" y="3068"/>
                    </a:lnTo>
                    <a:lnTo>
                      <a:pt x="3435" y="3057"/>
                    </a:lnTo>
                    <a:lnTo>
                      <a:pt x="3452" y="3050"/>
                    </a:lnTo>
                    <a:lnTo>
                      <a:pt x="3471" y="3048"/>
                    </a:lnTo>
                    <a:lnTo>
                      <a:pt x="3491" y="3051"/>
                    </a:lnTo>
                    <a:lnTo>
                      <a:pt x="3497" y="3050"/>
                    </a:lnTo>
                    <a:lnTo>
                      <a:pt x="3497" y="3049"/>
                    </a:lnTo>
                    <a:lnTo>
                      <a:pt x="3498" y="3049"/>
                    </a:lnTo>
                    <a:lnTo>
                      <a:pt x="3500" y="3049"/>
                    </a:lnTo>
                    <a:lnTo>
                      <a:pt x="3504" y="3049"/>
                    </a:lnTo>
                    <a:lnTo>
                      <a:pt x="3506" y="3047"/>
                    </a:lnTo>
                    <a:lnTo>
                      <a:pt x="3506" y="3046"/>
                    </a:lnTo>
                    <a:lnTo>
                      <a:pt x="3507" y="3046"/>
                    </a:lnTo>
                    <a:lnTo>
                      <a:pt x="3509" y="3046"/>
                    </a:lnTo>
                    <a:lnTo>
                      <a:pt x="3516" y="3044"/>
                    </a:lnTo>
                    <a:lnTo>
                      <a:pt x="3519" y="3040"/>
                    </a:lnTo>
                    <a:lnTo>
                      <a:pt x="3523" y="3036"/>
                    </a:lnTo>
                    <a:lnTo>
                      <a:pt x="3526" y="3030"/>
                    </a:lnTo>
                    <a:lnTo>
                      <a:pt x="3526" y="3028"/>
                    </a:lnTo>
                    <a:lnTo>
                      <a:pt x="3526" y="3027"/>
                    </a:lnTo>
                    <a:lnTo>
                      <a:pt x="3527" y="3027"/>
                    </a:lnTo>
                    <a:lnTo>
                      <a:pt x="3529" y="3024"/>
                    </a:lnTo>
                    <a:lnTo>
                      <a:pt x="3529" y="2989"/>
                    </a:lnTo>
                    <a:lnTo>
                      <a:pt x="3489" y="2966"/>
                    </a:lnTo>
                    <a:lnTo>
                      <a:pt x="3450" y="2970"/>
                    </a:lnTo>
                    <a:lnTo>
                      <a:pt x="3433" y="2958"/>
                    </a:lnTo>
                    <a:lnTo>
                      <a:pt x="3455" y="2943"/>
                    </a:lnTo>
                    <a:lnTo>
                      <a:pt x="3468" y="2915"/>
                    </a:lnTo>
                    <a:lnTo>
                      <a:pt x="3420" y="2861"/>
                    </a:lnTo>
                    <a:lnTo>
                      <a:pt x="3463" y="2775"/>
                    </a:lnTo>
                    <a:lnTo>
                      <a:pt x="3522" y="2770"/>
                    </a:lnTo>
                    <a:lnTo>
                      <a:pt x="3529" y="2749"/>
                    </a:lnTo>
                    <a:lnTo>
                      <a:pt x="3577" y="2724"/>
                    </a:lnTo>
                    <a:lnTo>
                      <a:pt x="3582" y="2704"/>
                    </a:lnTo>
                    <a:lnTo>
                      <a:pt x="3573" y="2670"/>
                    </a:lnTo>
                    <a:lnTo>
                      <a:pt x="3559" y="2666"/>
                    </a:lnTo>
                    <a:lnTo>
                      <a:pt x="3531" y="2635"/>
                    </a:lnTo>
                    <a:lnTo>
                      <a:pt x="3539" y="2617"/>
                    </a:lnTo>
                    <a:lnTo>
                      <a:pt x="3524" y="2610"/>
                    </a:lnTo>
                    <a:lnTo>
                      <a:pt x="3534" y="2592"/>
                    </a:lnTo>
                    <a:lnTo>
                      <a:pt x="3522" y="2541"/>
                    </a:lnTo>
                    <a:lnTo>
                      <a:pt x="3452" y="2541"/>
                    </a:lnTo>
                    <a:lnTo>
                      <a:pt x="3450" y="2561"/>
                    </a:lnTo>
                    <a:lnTo>
                      <a:pt x="3401" y="2541"/>
                    </a:lnTo>
                    <a:lnTo>
                      <a:pt x="3417" y="2498"/>
                    </a:lnTo>
                    <a:lnTo>
                      <a:pt x="3448" y="2454"/>
                    </a:lnTo>
                    <a:lnTo>
                      <a:pt x="3438" y="2440"/>
                    </a:lnTo>
                    <a:lnTo>
                      <a:pt x="3455" y="2361"/>
                    </a:lnTo>
                    <a:lnTo>
                      <a:pt x="3438" y="2333"/>
                    </a:lnTo>
                    <a:lnTo>
                      <a:pt x="3466" y="2328"/>
                    </a:lnTo>
                    <a:lnTo>
                      <a:pt x="3480" y="2315"/>
                    </a:lnTo>
                    <a:lnTo>
                      <a:pt x="3491" y="2279"/>
                    </a:lnTo>
                    <a:lnTo>
                      <a:pt x="3511" y="2259"/>
                    </a:lnTo>
                    <a:lnTo>
                      <a:pt x="3526" y="2259"/>
                    </a:lnTo>
                    <a:lnTo>
                      <a:pt x="3557" y="2228"/>
                    </a:lnTo>
                    <a:lnTo>
                      <a:pt x="3526" y="2168"/>
                    </a:lnTo>
                    <a:lnTo>
                      <a:pt x="3485" y="2168"/>
                    </a:lnTo>
                    <a:lnTo>
                      <a:pt x="3480" y="2142"/>
                    </a:lnTo>
                    <a:lnTo>
                      <a:pt x="3468" y="2131"/>
                    </a:lnTo>
                    <a:lnTo>
                      <a:pt x="3452" y="2140"/>
                    </a:lnTo>
                    <a:lnTo>
                      <a:pt x="3435" y="2170"/>
                    </a:lnTo>
                    <a:lnTo>
                      <a:pt x="3457" y="2175"/>
                    </a:lnTo>
                    <a:lnTo>
                      <a:pt x="3468" y="2190"/>
                    </a:lnTo>
                    <a:lnTo>
                      <a:pt x="3461" y="2213"/>
                    </a:lnTo>
                    <a:lnTo>
                      <a:pt x="3410" y="2208"/>
                    </a:lnTo>
                    <a:lnTo>
                      <a:pt x="3412" y="2168"/>
                    </a:lnTo>
                    <a:lnTo>
                      <a:pt x="3392" y="2173"/>
                    </a:lnTo>
                    <a:lnTo>
                      <a:pt x="3387" y="2159"/>
                    </a:lnTo>
                    <a:lnTo>
                      <a:pt x="3394" y="2136"/>
                    </a:lnTo>
                    <a:lnTo>
                      <a:pt x="3387" y="21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26">
                <a:extLst>
                  <a:ext uri="{FF2B5EF4-FFF2-40B4-BE49-F238E27FC236}">
                    <a16:creationId xmlns:a16="http://schemas.microsoft.com/office/drawing/2014/main" id="{537AA556-8575-1F9B-9F75-0898379777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39"/>
                <a:ext cx="571" cy="1174"/>
              </a:xfrm>
              <a:custGeom>
                <a:avLst/>
                <a:gdLst>
                  <a:gd name="T0" fmla="*/ 432 w 3420"/>
                  <a:gd name="T1" fmla="*/ 321 h 7042"/>
                  <a:gd name="T2" fmla="*/ 346 w 3420"/>
                  <a:gd name="T3" fmla="*/ 678 h 7042"/>
                  <a:gd name="T4" fmla="*/ 271 w 3420"/>
                  <a:gd name="T5" fmla="*/ 1097 h 7042"/>
                  <a:gd name="T6" fmla="*/ 314 w 3420"/>
                  <a:gd name="T7" fmla="*/ 1270 h 7042"/>
                  <a:gd name="T8" fmla="*/ 233 w 3420"/>
                  <a:gd name="T9" fmla="*/ 2016 h 7042"/>
                  <a:gd name="T10" fmla="*/ 249 w 3420"/>
                  <a:gd name="T11" fmla="*/ 2134 h 7042"/>
                  <a:gd name="T12" fmla="*/ 266 w 3420"/>
                  <a:gd name="T13" fmla="*/ 2541 h 7042"/>
                  <a:gd name="T14" fmla="*/ 478 w 3420"/>
                  <a:gd name="T15" fmla="*/ 2906 h 7042"/>
                  <a:gd name="T16" fmla="*/ 781 w 3420"/>
                  <a:gd name="T17" fmla="*/ 3129 h 7042"/>
                  <a:gd name="T18" fmla="*/ 866 w 3420"/>
                  <a:gd name="T19" fmla="*/ 3379 h 7042"/>
                  <a:gd name="T20" fmla="*/ 645 w 3420"/>
                  <a:gd name="T21" fmla="*/ 3593 h 7042"/>
                  <a:gd name="T22" fmla="*/ 614 w 3420"/>
                  <a:gd name="T23" fmla="*/ 4008 h 7042"/>
                  <a:gd name="T24" fmla="*/ 677 w 3420"/>
                  <a:gd name="T25" fmla="*/ 4279 h 7042"/>
                  <a:gd name="T26" fmla="*/ 636 w 3420"/>
                  <a:gd name="T27" fmla="*/ 4467 h 7042"/>
                  <a:gd name="T28" fmla="*/ 759 w 3420"/>
                  <a:gd name="T29" fmla="*/ 4650 h 7042"/>
                  <a:gd name="T30" fmla="*/ 748 w 3420"/>
                  <a:gd name="T31" fmla="*/ 5066 h 7042"/>
                  <a:gd name="T32" fmla="*/ 215 w 3420"/>
                  <a:gd name="T33" fmla="*/ 5289 h 7042"/>
                  <a:gd name="T34" fmla="*/ 459 w 3420"/>
                  <a:gd name="T35" fmla="*/ 5740 h 7042"/>
                  <a:gd name="T36" fmla="*/ 368 w 3420"/>
                  <a:gd name="T37" fmla="*/ 6071 h 7042"/>
                  <a:gd name="T38" fmla="*/ 261 w 3420"/>
                  <a:gd name="T39" fmla="*/ 6562 h 7042"/>
                  <a:gd name="T40" fmla="*/ 470 w 3420"/>
                  <a:gd name="T41" fmla="*/ 6566 h 7042"/>
                  <a:gd name="T42" fmla="*/ 677 w 3420"/>
                  <a:gd name="T43" fmla="*/ 6579 h 7042"/>
                  <a:gd name="T44" fmla="*/ 1069 w 3420"/>
                  <a:gd name="T45" fmla="*/ 6792 h 7042"/>
                  <a:gd name="T46" fmla="*/ 1489 w 3420"/>
                  <a:gd name="T47" fmla="*/ 6932 h 7042"/>
                  <a:gd name="T48" fmla="*/ 2082 w 3420"/>
                  <a:gd name="T49" fmla="*/ 6719 h 7042"/>
                  <a:gd name="T50" fmla="*/ 1964 w 3420"/>
                  <a:gd name="T51" fmla="*/ 6363 h 7042"/>
                  <a:gd name="T52" fmla="*/ 2005 w 3420"/>
                  <a:gd name="T53" fmla="*/ 6023 h 7042"/>
                  <a:gd name="T54" fmla="*/ 1523 w 3420"/>
                  <a:gd name="T55" fmla="*/ 5822 h 7042"/>
                  <a:gd name="T56" fmla="*/ 1391 w 3420"/>
                  <a:gd name="T57" fmla="*/ 5661 h 7042"/>
                  <a:gd name="T58" fmla="*/ 1606 w 3420"/>
                  <a:gd name="T59" fmla="*/ 5468 h 7042"/>
                  <a:gd name="T60" fmla="*/ 1446 w 3420"/>
                  <a:gd name="T61" fmla="*/ 5393 h 7042"/>
                  <a:gd name="T62" fmla="*/ 1810 w 3420"/>
                  <a:gd name="T63" fmla="*/ 5403 h 7042"/>
                  <a:gd name="T64" fmla="*/ 2034 w 3420"/>
                  <a:gd name="T65" fmla="*/ 4932 h 7042"/>
                  <a:gd name="T66" fmla="*/ 2198 w 3420"/>
                  <a:gd name="T67" fmla="*/ 4922 h 7042"/>
                  <a:gd name="T68" fmla="*/ 2438 w 3420"/>
                  <a:gd name="T69" fmla="*/ 5167 h 7042"/>
                  <a:gd name="T70" fmla="*/ 2795 w 3420"/>
                  <a:gd name="T71" fmla="*/ 5187 h 7042"/>
                  <a:gd name="T72" fmla="*/ 3001 w 3420"/>
                  <a:gd name="T73" fmla="*/ 4993 h 7042"/>
                  <a:gd name="T74" fmla="*/ 2630 w 3420"/>
                  <a:gd name="T75" fmla="*/ 4697 h 7042"/>
                  <a:gd name="T76" fmla="*/ 2560 w 3420"/>
                  <a:gd name="T77" fmla="*/ 4299 h 7042"/>
                  <a:gd name="T78" fmla="*/ 2665 w 3420"/>
                  <a:gd name="T79" fmla="*/ 4057 h 7042"/>
                  <a:gd name="T80" fmla="*/ 3248 w 3420"/>
                  <a:gd name="T81" fmla="*/ 4074 h 7042"/>
                  <a:gd name="T82" fmla="*/ 3300 w 3420"/>
                  <a:gd name="T83" fmla="*/ 3565 h 7042"/>
                  <a:gd name="T84" fmla="*/ 3125 w 3420"/>
                  <a:gd name="T85" fmla="*/ 3427 h 7042"/>
                  <a:gd name="T86" fmla="*/ 3030 w 3420"/>
                  <a:gd name="T87" fmla="*/ 3421 h 7042"/>
                  <a:gd name="T88" fmla="*/ 2742 w 3420"/>
                  <a:gd name="T89" fmla="*/ 3112 h 7042"/>
                  <a:gd name="T90" fmla="*/ 3010 w 3420"/>
                  <a:gd name="T91" fmla="*/ 2925 h 7042"/>
                  <a:gd name="T92" fmla="*/ 3068 w 3420"/>
                  <a:gd name="T93" fmla="*/ 2638 h 7042"/>
                  <a:gd name="T94" fmla="*/ 2915 w 3420"/>
                  <a:gd name="T95" fmla="*/ 2446 h 7042"/>
                  <a:gd name="T96" fmla="*/ 2952 w 3420"/>
                  <a:gd name="T97" fmla="*/ 2036 h 7042"/>
                  <a:gd name="T98" fmla="*/ 2816 w 3420"/>
                  <a:gd name="T99" fmla="*/ 1819 h 7042"/>
                  <a:gd name="T100" fmla="*/ 2898 w 3420"/>
                  <a:gd name="T101" fmla="*/ 1478 h 7042"/>
                  <a:gd name="T102" fmla="*/ 2606 w 3420"/>
                  <a:gd name="T103" fmla="*/ 1235 h 7042"/>
                  <a:gd name="T104" fmla="*/ 2312 w 3420"/>
                  <a:gd name="T105" fmla="*/ 1095 h 7042"/>
                  <a:gd name="T106" fmla="*/ 2114 w 3420"/>
                  <a:gd name="T107" fmla="*/ 1057 h 7042"/>
                  <a:gd name="T108" fmla="*/ 1925 w 3420"/>
                  <a:gd name="T109" fmla="*/ 1036 h 7042"/>
                  <a:gd name="T110" fmla="*/ 1690 w 3420"/>
                  <a:gd name="T111" fmla="*/ 950 h 7042"/>
                  <a:gd name="T112" fmla="*/ 1555 w 3420"/>
                  <a:gd name="T113" fmla="*/ 649 h 7042"/>
                  <a:gd name="T114" fmla="*/ 1563 w 3420"/>
                  <a:gd name="T115" fmla="*/ 453 h 7042"/>
                  <a:gd name="T116" fmla="*/ 1337 w 3420"/>
                  <a:gd name="T117" fmla="*/ 186 h 7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420" h="7042">
                    <a:moveTo>
                      <a:pt x="1259" y="0"/>
                    </a:moveTo>
                    <a:lnTo>
                      <a:pt x="1246" y="8"/>
                    </a:lnTo>
                    <a:lnTo>
                      <a:pt x="1184" y="42"/>
                    </a:lnTo>
                    <a:lnTo>
                      <a:pt x="1169" y="29"/>
                    </a:lnTo>
                    <a:lnTo>
                      <a:pt x="948" y="90"/>
                    </a:lnTo>
                    <a:lnTo>
                      <a:pt x="892" y="88"/>
                    </a:lnTo>
                    <a:lnTo>
                      <a:pt x="839" y="118"/>
                    </a:lnTo>
                    <a:lnTo>
                      <a:pt x="818" y="93"/>
                    </a:lnTo>
                    <a:lnTo>
                      <a:pt x="785" y="95"/>
                    </a:lnTo>
                    <a:lnTo>
                      <a:pt x="762" y="116"/>
                    </a:lnTo>
                    <a:lnTo>
                      <a:pt x="765" y="131"/>
                    </a:lnTo>
                    <a:lnTo>
                      <a:pt x="652" y="196"/>
                    </a:lnTo>
                    <a:lnTo>
                      <a:pt x="542" y="259"/>
                    </a:lnTo>
                    <a:lnTo>
                      <a:pt x="432" y="321"/>
                    </a:lnTo>
                    <a:lnTo>
                      <a:pt x="325" y="380"/>
                    </a:lnTo>
                    <a:lnTo>
                      <a:pt x="312" y="431"/>
                    </a:lnTo>
                    <a:lnTo>
                      <a:pt x="332" y="509"/>
                    </a:lnTo>
                    <a:lnTo>
                      <a:pt x="350" y="589"/>
                    </a:lnTo>
                    <a:lnTo>
                      <a:pt x="352" y="603"/>
                    </a:lnTo>
                    <a:lnTo>
                      <a:pt x="352" y="610"/>
                    </a:lnTo>
                    <a:lnTo>
                      <a:pt x="353" y="619"/>
                    </a:lnTo>
                    <a:lnTo>
                      <a:pt x="353" y="633"/>
                    </a:lnTo>
                    <a:lnTo>
                      <a:pt x="352" y="633"/>
                    </a:lnTo>
                    <a:lnTo>
                      <a:pt x="352" y="634"/>
                    </a:lnTo>
                    <a:lnTo>
                      <a:pt x="352" y="636"/>
                    </a:lnTo>
                    <a:lnTo>
                      <a:pt x="352" y="641"/>
                    </a:lnTo>
                    <a:lnTo>
                      <a:pt x="352" y="649"/>
                    </a:lnTo>
                    <a:lnTo>
                      <a:pt x="346" y="678"/>
                    </a:lnTo>
                    <a:lnTo>
                      <a:pt x="342" y="684"/>
                    </a:lnTo>
                    <a:lnTo>
                      <a:pt x="340" y="691"/>
                    </a:lnTo>
                    <a:lnTo>
                      <a:pt x="335" y="706"/>
                    </a:lnTo>
                    <a:lnTo>
                      <a:pt x="332" y="757"/>
                    </a:lnTo>
                    <a:lnTo>
                      <a:pt x="281" y="777"/>
                    </a:lnTo>
                    <a:lnTo>
                      <a:pt x="300" y="795"/>
                    </a:lnTo>
                    <a:lnTo>
                      <a:pt x="277" y="841"/>
                    </a:lnTo>
                    <a:lnTo>
                      <a:pt x="277" y="878"/>
                    </a:lnTo>
                    <a:lnTo>
                      <a:pt x="276" y="918"/>
                    </a:lnTo>
                    <a:lnTo>
                      <a:pt x="274" y="957"/>
                    </a:lnTo>
                    <a:lnTo>
                      <a:pt x="271" y="997"/>
                    </a:lnTo>
                    <a:lnTo>
                      <a:pt x="268" y="1031"/>
                    </a:lnTo>
                    <a:lnTo>
                      <a:pt x="268" y="1064"/>
                    </a:lnTo>
                    <a:lnTo>
                      <a:pt x="271" y="1097"/>
                    </a:lnTo>
                    <a:lnTo>
                      <a:pt x="278" y="1128"/>
                    </a:lnTo>
                    <a:lnTo>
                      <a:pt x="281" y="1141"/>
                    </a:lnTo>
                    <a:lnTo>
                      <a:pt x="286" y="1156"/>
                    </a:lnTo>
                    <a:lnTo>
                      <a:pt x="292" y="1169"/>
                    </a:lnTo>
                    <a:lnTo>
                      <a:pt x="299" y="1184"/>
                    </a:lnTo>
                    <a:lnTo>
                      <a:pt x="305" y="1196"/>
                    </a:lnTo>
                    <a:lnTo>
                      <a:pt x="313" y="1210"/>
                    </a:lnTo>
                    <a:lnTo>
                      <a:pt x="332" y="1235"/>
                    </a:lnTo>
                    <a:lnTo>
                      <a:pt x="342" y="1268"/>
                    </a:lnTo>
                    <a:lnTo>
                      <a:pt x="368" y="1289"/>
                    </a:lnTo>
                    <a:lnTo>
                      <a:pt x="404" y="1354"/>
                    </a:lnTo>
                    <a:lnTo>
                      <a:pt x="351" y="1303"/>
                    </a:lnTo>
                    <a:lnTo>
                      <a:pt x="328" y="1301"/>
                    </a:lnTo>
                    <a:lnTo>
                      <a:pt x="314" y="1270"/>
                    </a:lnTo>
                    <a:lnTo>
                      <a:pt x="254" y="1649"/>
                    </a:lnTo>
                    <a:lnTo>
                      <a:pt x="272" y="1654"/>
                    </a:lnTo>
                    <a:lnTo>
                      <a:pt x="292" y="1680"/>
                    </a:lnTo>
                    <a:lnTo>
                      <a:pt x="289" y="1698"/>
                    </a:lnTo>
                    <a:lnTo>
                      <a:pt x="348" y="1723"/>
                    </a:lnTo>
                    <a:lnTo>
                      <a:pt x="370" y="1721"/>
                    </a:lnTo>
                    <a:lnTo>
                      <a:pt x="386" y="1763"/>
                    </a:lnTo>
                    <a:lnTo>
                      <a:pt x="368" y="1736"/>
                    </a:lnTo>
                    <a:lnTo>
                      <a:pt x="351" y="1751"/>
                    </a:lnTo>
                    <a:lnTo>
                      <a:pt x="274" y="1754"/>
                    </a:lnTo>
                    <a:lnTo>
                      <a:pt x="258" y="1736"/>
                    </a:lnTo>
                    <a:lnTo>
                      <a:pt x="218" y="1980"/>
                    </a:lnTo>
                    <a:lnTo>
                      <a:pt x="233" y="1993"/>
                    </a:lnTo>
                    <a:lnTo>
                      <a:pt x="233" y="2016"/>
                    </a:lnTo>
                    <a:lnTo>
                      <a:pt x="297" y="2031"/>
                    </a:lnTo>
                    <a:lnTo>
                      <a:pt x="312" y="2023"/>
                    </a:lnTo>
                    <a:lnTo>
                      <a:pt x="309" y="2059"/>
                    </a:lnTo>
                    <a:lnTo>
                      <a:pt x="358" y="2140"/>
                    </a:lnTo>
                    <a:lnTo>
                      <a:pt x="376" y="2133"/>
                    </a:lnTo>
                    <a:lnTo>
                      <a:pt x="427" y="2142"/>
                    </a:lnTo>
                    <a:lnTo>
                      <a:pt x="444" y="2202"/>
                    </a:lnTo>
                    <a:lnTo>
                      <a:pt x="462" y="2227"/>
                    </a:lnTo>
                    <a:lnTo>
                      <a:pt x="444" y="2249"/>
                    </a:lnTo>
                    <a:lnTo>
                      <a:pt x="337" y="2204"/>
                    </a:lnTo>
                    <a:lnTo>
                      <a:pt x="312" y="2216"/>
                    </a:lnTo>
                    <a:lnTo>
                      <a:pt x="249" y="2148"/>
                    </a:lnTo>
                    <a:lnTo>
                      <a:pt x="258" y="2133"/>
                    </a:lnTo>
                    <a:lnTo>
                      <a:pt x="249" y="2134"/>
                    </a:lnTo>
                    <a:lnTo>
                      <a:pt x="242" y="2137"/>
                    </a:lnTo>
                    <a:lnTo>
                      <a:pt x="229" y="2147"/>
                    </a:lnTo>
                    <a:lnTo>
                      <a:pt x="194" y="2181"/>
                    </a:lnTo>
                    <a:lnTo>
                      <a:pt x="162" y="2218"/>
                    </a:lnTo>
                    <a:lnTo>
                      <a:pt x="130" y="2256"/>
                    </a:lnTo>
                    <a:lnTo>
                      <a:pt x="101" y="2296"/>
                    </a:lnTo>
                    <a:lnTo>
                      <a:pt x="73" y="2337"/>
                    </a:lnTo>
                    <a:lnTo>
                      <a:pt x="49" y="2380"/>
                    </a:lnTo>
                    <a:lnTo>
                      <a:pt x="24" y="2425"/>
                    </a:lnTo>
                    <a:lnTo>
                      <a:pt x="2" y="2473"/>
                    </a:lnTo>
                    <a:lnTo>
                      <a:pt x="0" y="2480"/>
                    </a:lnTo>
                    <a:lnTo>
                      <a:pt x="29" y="2550"/>
                    </a:lnTo>
                    <a:lnTo>
                      <a:pt x="52" y="2562"/>
                    </a:lnTo>
                    <a:lnTo>
                      <a:pt x="266" y="2541"/>
                    </a:lnTo>
                    <a:lnTo>
                      <a:pt x="258" y="2638"/>
                    </a:lnTo>
                    <a:lnTo>
                      <a:pt x="269" y="2638"/>
                    </a:lnTo>
                    <a:lnTo>
                      <a:pt x="279" y="2640"/>
                    </a:lnTo>
                    <a:lnTo>
                      <a:pt x="288" y="2642"/>
                    </a:lnTo>
                    <a:lnTo>
                      <a:pt x="298" y="2647"/>
                    </a:lnTo>
                    <a:lnTo>
                      <a:pt x="333" y="2667"/>
                    </a:lnTo>
                    <a:lnTo>
                      <a:pt x="367" y="2691"/>
                    </a:lnTo>
                    <a:lnTo>
                      <a:pt x="402" y="2658"/>
                    </a:lnTo>
                    <a:lnTo>
                      <a:pt x="433" y="2660"/>
                    </a:lnTo>
                    <a:lnTo>
                      <a:pt x="463" y="2689"/>
                    </a:lnTo>
                    <a:lnTo>
                      <a:pt x="495" y="2695"/>
                    </a:lnTo>
                    <a:lnTo>
                      <a:pt x="503" y="2749"/>
                    </a:lnTo>
                    <a:lnTo>
                      <a:pt x="481" y="2767"/>
                    </a:lnTo>
                    <a:lnTo>
                      <a:pt x="478" y="2906"/>
                    </a:lnTo>
                    <a:lnTo>
                      <a:pt x="443" y="2919"/>
                    </a:lnTo>
                    <a:lnTo>
                      <a:pt x="437" y="2921"/>
                    </a:lnTo>
                    <a:lnTo>
                      <a:pt x="433" y="2925"/>
                    </a:lnTo>
                    <a:lnTo>
                      <a:pt x="428" y="2931"/>
                    </a:lnTo>
                    <a:lnTo>
                      <a:pt x="487" y="2982"/>
                    </a:lnTo>
                    <a:lnTo>
                      <a:pt x="523" y="3096"/>
                    </a:lnTo>
                    <a:lnTo>
                      <a:pt x="573" y="3109"/>
                    </a:lnTo>
                    <a:lnTo>
                      <a:pt x="579" y="3104"/>
                    </a:lnTo>
                    <a:lnTo>
                      <a:pt x="609" y="3105"/>
                    </a:lnTo>
                    <a:lnTo>
                      <a:pt x="644" y="3112"/>
                    </a:lnTo>
                    <a:lnTo>
                      <a:pt x="699" y="3010"/>
                    </a:lnTo>
                    <a:lnTo>
                      <a:pt x="755" y="3018"/>
                    </a:lnTo>
                    <a:lnTo>
                      <a:pt x="749" y="3105"/>
                    </a:lnTo>
                    <a:lnTo>
                      <a:pt x="781" y="3129"/>
                    </a:lnTo>
                    <a:lnTo>
                      <a:pt x="766" y="3194"/>
                    </a:lnTo>
                    <a:lnTo>
                      <a:pt x="757" y="3198"/>
                    </a:lnTo>
                    <a:lnTo>
                      <a:pt x="749" y="3204"/>
                    </a:lnTo>
                    <a:lnTo>
                      <a:pt x="738" y="3210"/>
                    </a:lnTo>
                    <a:lnTo>
                      <a:pt x="730" y="3218"/>
                    </a:lnTo>
                    <a:lnTo>
                      <a:pt x="722" y="3227"/>
                    </a:lnTo>
                    <a:lnTo>
                      <a:pt x="719" y="3236"/>
                    </a:lnTo>
                    <a:lnTo>
                      <a:pt x="717" y="3245"/>
                    </a:lnTo>
                    <a:lnTo>
                      <a:pt x="718" y="3257"/>
                    </a:lnTo>
                    <a:lnTo>
                      <a:pt x="721" y="3268"/>
                    </a:lnTo>
                    <a:lnTo>
                      <a:pt x="727" y="3281"/>
                    </a:lnTo>
                    <a:lnTo>
                      <a:pt x="826" y="3295"/>
                    </a:lnTo>
                    <a:lnTo>
                      <a:pt x="876" y="3342"/>
                    </a:lnTo>
                    <a:lnTo>
                      <a:pt x="866" y="3379"/>
                    </a:lnTo>
                    <a:lnTo>
                      <a:pt x="755" y="3389"/>
                    </a:lnTo>
                    <a:lnTo>
                      <a:pt x="740" y="3399"/>
                    </a:lnTo>
                    <a:lnTo>
                      <a:pt x="727" y="3410"/>
                    </a:lnTo>
                    <a:lnTo>
                      <a:pt x="712" y="3418"/>
                    </a:lnTo>
                    <a:lnTo>
                      <a:pt x="698" y="3426"/>
                    </a:lnTo>
                    <a:lnTo>
                      <a:pt x="681" y="3431"/>
                    </a:lnTo>
                    <a:lnTo>
                      <a:pt x="664" y="3437"/>
                    </a:lnTo>
                    <a:lnTo>
                      <a:pt x="659" y="3437"/>
                    </a:lnTo>
                    <a:lnTo>
                      <a:pt x="655" y="3438"/>
                    </a:lnTo>
                    <a:lnTo>
                      <a:pt x="647" y="3440"/>
                    </a:lnTo>
                    <a:lnTo>
                      <a:pt x="630" y="3443"/>
                    </a:lnTo>
                    <a:lnTo>
                      <a:pt x="620" y="3491"/>
                    </a:lnTo>
                    <a:lnTo>
                      <a:pt x="659" y="3581"/>
                    </a:lnTo>
                    <a:lnTo>
                      <a:pt x="645" y="3593"/>
                    </a:lnTo>
                    <a:lnTo>
                      <a:pt x="633" y="3607"/>
                    </a:lnTo>
                    <a:lnTo>
                      <a:pt x="625" y="3621"/>
                    </a:lnTo>
                    <a:lnTo>
                      <a:pt x="620" y="3638"/>
                    </a:lnTo>
                    <a:lnTo>
                      <a:pt x="617" y="3655"/>
                    </a:lnTo>
                    <a:lnTo>
                      <a:pt x="618" y="3672"/>
                    </a:lnTo>
                    <a:lnTo>
                      <a:pt x="621" y="3691"/>
                    </a:lnTo>
                    <a:lnTo>
                      <a:pt x="627" y="3712"/>
                    </a:lnTo>
                    <a:lnTo>
                      <a:pt x="680" y="3742"/>
                    </a:lnTo>
                    <a:lnTo>
                      <a:pt x="658" y="3764"/>
                    </a:lnTo>
                    <a:lnTo>
                      <a:pt x="624" y="3773"/>
                    </a:lnTo>
                    <a:lnTo>
                      <a:pt x="605" y="3846"/>
                    </a:lnTo>
                    <a:lnTo>
                      <a:pt x="572" y="3894"/>
                    </a:lnTo>
                    <a:lnTo>
                      <a:pt x="602" y="3920"/>
                    </a:lnTo>
                    <a:lnTo>
                      <a:pt x="614" y="4008"/>
                    </a:lnTo>
                    <a:lnTo>
                      <a:pt x="649" y="4026"/>
                    </a:lnTo>
                    <a:lnTo>
                      <a:pt x="621" y="4124"/>
                    </a:lnTo>
                    <a:lnTo>
                      <a:pt x="698" y="4160"/>
                    </a:lnTo>
                    <a:lnTo>
                      <a:pt x="698" y="4177"/>
                    </a:lnTo>
                    <a:lnTo>
                      <a:pt x="698" y="4195"/>
                    </a:lnTo>
                    <a:lnTo>
                      <a:pt x="695" y="4210"/>
                    </a:lnTo>
                    <a:lnTo>
                      <a:pt x="694" y="4211"/>
                    </a:lnTo>
                    <a:lnTo>
                      <a:pt x="694" y="4213"/>
                    </a:lnTo>
                    <a:lnTo>
                      <a:pt x="694" y="4218"/>
                    </a:lnTo>
                    <a:lnTo>
                      <a:pt x="694" y="4226"/>
                    </a:lnTo>
                    <a:lnTo>
                      <a:pt x="690" y="4239"/>
                    </a:lnTo>
                    <a:lnTo>
                      <a:pt x="687" y="4254"/>
                    </a:lnTo>
                    <a:lnTo>
                      <a:pt x="682" y="4266"/>
                    </a:lnTo>
                    <a:lnTo>
                      <a:pt x="677" y="4279"/>
                    </a:lnTo>
                    <a:lnTo>
                      <a:pt x="668" y="4289"/>
                    </a:lnTo>
                    <a:lnTo>
                      <a:pt x="661" y="4300"/>
                    </a:lnTo>
                    <a:lnTo>
                      <a:pt x="652" y="4308"/>
                    </a:lnTo>
                    <a:lnTo>
                      <a:pt x="647" y="4312"/>
                    </a:lnTo>
                    <a:lnTo>
                      <a:pt x="643" y="4317"/>
                    </a:lnTo>
                    <a:lnTo>
                      <a:pt x="631" y="4324"/>
                    </a:lnTo>
                    <a:lnTo>
                      <a:pt x="625" y="4327"/>
                    </a:lnTo>
                    <a:lnTo>
                      <a:pt x="620" y="4331"/>
                    </a:lnTo>
                    <a:lnTo>
                      <a:pt x="612" y="4333"/>
                    </a:lnTo>
                    <a:lnTo>
                      <a:pt x="606" y="4336"/>
                    </a:lnTo>
                    <a:lnTo>
                      <a:pt x="594" y="4342"/>
                    </a:lnTo>
                    <a:lnTo>
                      <a:pt x="596" y="4431"/>
                    </a:lnTo>
                    <a:lnTo>
                      <a:pt x="622" y="4436"/>
                    </a:lnTo>
                    <a:lnTo>
                      <a:pt x="636" y="4467"/>
                    </a:lnTo>
                    <a:lnTo>
                      <a:pt x="652" y="4467"/>
                    </a:lnTo>
                    <a:lnTo>
                      <a:pt x="670" y="4481"/>
                    </a:lnTo>
                    <a:lnTo>
                      <a:pt x="636" y="4561"/>
                    </a:lnTo>
                    <a:lnTo>
                      <a:pt x="658" y="4576"/>
                    </a:lnTo>
                    <a:lnTo>
                      <a:pt x="664" y="4610"/>
                    </a:lnTo>
                    <a:lnTo>
                      <a:pt x="681" y="4615"/>
                    </a:lnTo>
                    <a:lnTo>
                      <a:pt x="693" y="4612"/>
                    </a:lnTo>
                    <a:lnTo>
                      <a:pt x="706" y="4613"/>
                    </a:lnTo>
                    <a:lnTo>
                      <a:pt x="717" y="4614"/>
                    </a:lnTo>
                    <a:lnTo>
                      <a:pt x="729" y="4619"/>
                    </a:lnTo>
                    <a:lnTo>
                      <a:pt x="737" y="4623"/>
                    </a:lnTo>
                    <a:lnTo>
                      <a:pt x="745" y="4630"/>
                    </a:lnTo>
                    <a:lnTo>
                      <a:pt x="753" y="4638"/>
                    </a:lnTo>
                    <a:lnTo>
                      <a:pt x="759" y="4650"/>
                    </a:lnTo>
                    <a:lnTo>
                      <a:pt x="737" y="4679"/>
                    </a:lnTo>
                    <a:lnTo>
                      <a:pt x="747" y="4777"/>
                    </a:lnTo>
                    <a:lnTo>
                      <a:pt x="758" y="4778"/>
                    </a:lnTo>
                    <a:lnTo>
                      <a:pt x="767" y="4784"/>
                    </a:lnTo>
                    <a:lnTo>
                      <a:pt x="774" y="4791"/>
                    </a:lnTo>
                    <a:lnTo>
                      <a:pt x="782" y="4800"/>
                    </a:lnTo>
                    <a:lnTo>
                      <a:pt x="789" y="4816"/>
                    </a:lnTo>
                    <a:lnTo>
                      <a:pt x="796" y="4835"/>
                    </a:lnTo>
                    <a:lnTo>
                      <a:pt x="801" y="4853"/>
                    </a:lnTo>
                    <a:lnTo>
                      <a:pt x="805" y="4875"/>
                    </a:lnTo>
                    <a:lnTo>
                      <a:pt x="767" y="4898"/>
                    </a:lnTo>
                    <a:lnTo>
                      <a:pt x="762" y="4932"/>
                    </a:lnTo>
                    <a:lnTo>
                      <a:pt x="806" y="4994"/>
                    </a:lnTo>
                    <a:lnTo>
                      <a:pt x="748" y="5066"/>
                    </a:lnTo>
                    <a:lnTo>
                      <a:pt x="697" y="5104"/>
                    </a:lnTo>
                    <a:lnTo>
                      <a:pt x="650" y="5098"/>
                    </a:lnTo>
                    <a:lnTo>
                      <a:pt x="637" y="5066"/>
                    </a:lnTo>
                    <a:lnTo>
                      <a:pt x="578" y="5059"/>
                    </a:lnTo>
                    <a:lnTo>
                      <a:pt x="548" y="5030"/>
                    </a:lnTo>
                    <a:lnTo>
                      <a:pt x="499" y="5063"/>
                    </a:lnTo>
                    <a:lnTo>
                      <a:pt x="470" y="5006"/>
                    </a:lnTo>
                    <a:lnTo>
                      <a:pt x="429" y="5007"/>
                    </a:lnTo>
                    <a:lnTo>
                      <a:pt x="413" y="5044"/>
                    </a:lnTo>
                    <a:lnTo>
                      <a:pt x="367" y="5071"/>
                    </a:lnTo>
                    <a:lnTo>
                      <a:pt x="364" y="5145"/>
                    </a:lnTo>
                    <a:lnTo>
                      <a:pt x="329" y="5222"/>
                    </a:lnTo>
                    <a:lnTo>
                      <a:pt x="275" y="5232"/>
                    </a:lnTo>
                    <a:lnTo>
                      <a:pt x="215" y="5289"/>
                    </a:lnTo>
                    <a:lnTo>
                      <a:pt x="211" y="5313"/>
                    </a:lnTo>
                    <a:lnTo>
                      <a:pt x="249" y="5353"/>
                    </a:lnTo>
                    <a:lnTo>
                      <a:pt x="321" y="5353"/>
                    </a:lnTo>
                    <a:lnTo>
                      <a:pt x="327" y="5414"/>
                    </a:lnTo>
                    <a:lnTo>
                      <a:pt x="415" y="5444"/>
                    </a:lnTo>
                    <a:lnTo>
                      <a:pt x="471" y="5442"/>
                    </a:lnTo>
                    <a:lnTo>
                      <a:pt x="498" y="5483"/>
                    </a:lnTo>
                    <a:lnTo>
                      <a:pt x="448" y="5498"/>
                    </a:lnTo>
                    <a:lnTo>
                      <a:pt x="436" y="5545"/>
                    </a:lnTo>
                    <a:lnTo>
                      <a:pt x="446" y="5555"/>
                    </a:lnTo>
                    <a:lnTo>
                      <a:pt x="403" y="5675"/>
                    </a:lnTo>
                    <a:lnTo>
                      <a:pt x="413" y="5675"/>
                    </a:lnTo>
                    <a:lnTo>
                      <a:pt x="452" y="5665"/>
                    </a:lnTo>
                    <a:lnTo>
                      <a:pt x="459" y="5740"/>
                    </a:lnTo>
                    <a:lnTo>
                      <a:pt x="548" y="5785"/>
                    </a:lnTo>
                    <a:lnTo>
                      <a:pt x="532" y="5834"/>
                    </a:lnTo>
                    <a:lnTo>
                      <a:pt x="496" y="5847"/>
                    </a:lnTo>
                    <a:lnTo>
                      <a:pt x="486" y="5913"/>
                    </a:lnTo>
                    <a:lnTo>
                      <a:pt x="467" y="5893"/>
                    </a:lnTo>
                    <a:lnTo>
                      <a:pt x="433" y="5890"/>
                    </a:lnTo>
                    <a:lnTo>
                      <a:pt x="420" y="5915"/>
                    </a:lnTo>
                    <a:lnTo>
                      <a:pt x="404" y="5919"/>
                    </a:lnTo>
                    <a:lnTo>
                      <a:pt x="387" y="5924"/>
                    </a:lnTo>
                    <a:lnTo>
                      <a:pt x="359" y="5932"/>
                    </a:lnTo>
                    <a:lnTo>
                      <a:pt x="333" y="5946"/>
                    </a:lnTo>
                    <a:lnTo>
                      <a:pt x="309" y="5962"/>
                    </a:lnTo>
                    <a:lnTo>
                      <a:pt x="287" y="5985"/>
                    </a:lnTo>
                    <a:lnTo>
                      <a:pt x="368" y="6071"/>
                    </a:lnTo>
                    <a:lnTo>
                      <a:pt x="314" y="6092"/>
                    </a:lnTo>
                    <a:lnTo>
                      <a:pt x="294" y="6201"/>
                    </a:lnTo>
                    <a:lnTo>
                      <a:pt x="249" y="6197"/>
                    </a:lnTo>
                    <a:lnTo>
                      <a:pt x="218" y="6221"/>
                    </a:lnTo>
                    <a:lnTo>
                      <a:pt x="169" y="6325"/>
                    </a:lnTo>
                    <a:lnTo>
                      <a:pt x="108" y="6315"/>
                    </a:lnTo>
                    <a:lnTo>
                      <a:pt x="79" y="6372"/>
                    </a:lnTo>
                    <a:lnTo>
                      <a:pt x="170" y="6440"/>
                    </a:lnTo>
                    <a:lnTo>
                      <a:pt x="162" y="6515"/>
                    </a:lnTo>
                    <a:lnTo>
                      <a:pt x="181" y="6521"/>
                    </a:lnTo>
                    <a:lnTo>
                      <a:pt x="202" y="6530"/>
                    </a:lnTo>
                    <a:lnTo>
                      <a:pt x="222" y="6539"/>
                    </a:lnTo>
                    <a:lnTo>
                      <a:pt x="243" y="6550"/>
                    </a:lnTo>
                    <a:lnTo>
                      <a:pt x="261" y="6562"/>
                    </a:lnTo>
                    <a:lnTo>
                      <a:pt x="280" y="6576"/>
                    </a:lnTo>
                    <a:lnTo>
                      <a:pt x="298" y="6591"/>
                    </a:lnTo>
                    <a:lnTo>
                      <a:pt x="316" y="6609"/>
                    </a:lnTo>
                    <a:lnTo>
                      <a:pt x="393" y="6601"/>
                    </a:lnTo>
                    <a:lnTo>
                      <a:pt x="396" y="6590"/>
                    </a:lnTo>
                    <a:lnTo>
                      <a:pt x="402" y="6580"/>
                    </a:lnTo>
                    <a:lnTo>
                      <a:pt x="415" y="6566"/>
                    </a:lnTo>
                    <a:lnTo>
                      <a:pt x="422" y="6560"/>
                    </a:lnTo>
                    <a:lnTo>
                      <a:pt x="432" y="6556"/>
                    </a:lnTo>
                    <a:lnTo>
                      <a:pt x="441" y="6552"/>
                    </a:lnTo>
                    <a:lnTo>
                      <a:pt x="452" y="6552"/>
                    </a:lnTo>
                    <a:lnTo>
                      <a:pt x="456" y="6553"/>
                    </a:lnTo>
                    <a:lnTo>
                      <a:pt x="460" y="6557"/>
                    </a:lnTo>
                    <a:lnTo>
                      <a:pt x="470" y="6566"/>
                    </a:lnTo>
                    <a:lnTo>
                      <a:pt x="483" y="6575"/>
                    </a:lnTo>
                    <a:lnTo>
                      <a:pt x="495" y="6580"/>
                    </a:lnTo>
                    <a:lnTo>
                      <a:pt x="510" y="6585"/>
                    </a:lnTo>
                    <a:lnTo>
                      <a:pt x="523" y="6586"/>
                    </a:lnTo>
                    <a:lnTo>
                      <a:pt x="539" y="6585"/>
                    </a:lnTo>
                    <a:lnTo>
                      <a:pt x="554" y="6582"/>
                    </a:lnTo>
                    <a:lnTo>
                      <a:pt x="572" y="6576"/>
                    </a:lnTo>
                    <a:lnTo>
                      <a:pt x="577" y="6565"/>
                    </a:lnTo>
                    <a:lnTo>
                      <a:pt x="584" y="6556"/>
                    </a:lnTo>
                    <a:lnTo>
                      <a:pt x="600" y="6544"/>
                    </a:lnTo>
                    <a:lnTo>
                      <a:pt x="608" y="6541"/>
                    </a:lnTo>
                    <a:lnTo>
                      <a:pt x="619" y="6540"/>
                    </a:lnTo>
                    <a:lnTo>
                      <a:pt x="640" y="6545"/>
                    </a:lnTo>
                    <a:lnTo>
                      <a:pt x="677" y="6579"/>
                    </a:lnTo>
                    <a:lnTo>
                      <a:pt x="732" y="6535"/>
                    </a:lnTo>
                    <a:lnTo>
                      <a:pt x="744" y="6576"/>
                    </a:lnTo>
                    <a:lnTo>
                      <a:pt x="774" y="6591"/>
                    </a:lnTo>
                    <a:lnTo>
                      <a:pt x="892" y="6552"/>
                    </a:lnTo>
                    <a:lnTo>
                      <a:pt x="891" y="6588"/>
                    </a:lnTo>
                    <a:lnTo>
                      <a:pt x="880" y="6594"/>
                    </a:lnTo>
                    <a:lnTo>
                      <a:pt x="873" y="6602"/>
                    </a:lnTo>
                    <a:lnTo>
                      <a:pt x="864" y="6620"/>
                    </a:lnTo>
                    <a:lnTo>
                      <a:pt x="861" y="6640"/>
                    </a:lnTo>
                    <a:lnTo>
                      <a:pt x="866" y="6661"/>
                    </a:lnTo>
                    <a:lnTo>
                      <a:pt x="987" y="6687"/>
                    </a:lnTo>
                    <a:lnTo>
                      <a:pt x="1005" y="6724"/>
                    </a:lnTo>
                    <a:lnTo>
                      <a:pt x="958" y="6798"/>
                    </a:lnTo>
                    <a:lnTo>
                      <a:pt x="1069" y="6792"/>
                    </a:lnTo>
                    <a:lnTo>
                      <a:pt x="1075" y="6812"/>
                    </a:lnTo>
                    <a:lnTo>
                      <a:pt x="1100" y="6841"/>
                    </a:lnTo>
                    <a:lnTo>
                      <a:pt x="1100" y="6929"/>
                    </a:lnTo>
                    <a:lnTo>
                      <a:pt x="1181" y="6944"/>
                    </a:lnTo>
                    <a:lnTo>
                      <a:pt x="1195" y="6971"/>
                    </a:lnTo>
                    <a:lnTo>
                      <a:pt x="1241" y="6983"/>
                    </a:lnTo>
                    <a:lnTo>
                      <a:pt x="1287" y="7042"/>
                    </a:lnTo>
                    <a:lnTo>
                      <a:pt x="1306" y="7009"/>
                    </a:lnTo>
                    <a:lnTo>
                      <a:pt x="1358" y="7020"/>
                    </a:lnTo>
                    <a:lnTo>
                      <a:pt x="1350" y="6953"/>
                    </a:lnTo>
                    <a:lnTo>
                      <a:pt x="1413" y="6935"/>
                    </a:lnTo>
                    <a:lnTo>
                      <a:pt x="1410" y="6873"/>
                    </a:lnTo>
                    <a:lnTo>
                      <a:pt x="1477" y="6885"/>
                    </a:lnTo>
                    <a:lnTo>
                      <a:pt x="1489" y="6932"/>
                    </a:lnTo>
                    <a:lnTo>
                      <a:pt x="1521" y="6939"/>
                    </a:lnTo>
                    <a:lnTo>
                      <a:pt x="1535" y="6902"/>
                    </a:lnTo>
                    <a:lnTo>
                      <a:pt x="1690" y="6891"/>
                    </a:lnTo>
                    <a:lnTo>
                      <a:pt x="1702" y="6822"/>
                    </a:lnTo>
                    <a:lnTo>
                      <a:pt x="1735" y="6806"/>
                    </a:lnTo>
                    <a:lnTo>
                      <a:pt x="1746" y="6720"/>
                    </a:lnTo>
                    <a:lnTo>
                      <a:pt x="1773" y="6714"/>
                    </a:lnTo>
                    <a:lnTo>
                      <a:pt x="1849" y="6748"/>
                    </a:lnTo>
                    <a:lnTo>
                      <a:pt x="1895" y="6719"/>
                    </a:lnTo>
                    <a:lnTo>
                      <a:pt x="2016" y="6727"/>
                    </a:lnTo>
                    <a:lnTo>
                      <a:pt x="2058" y="6766"/>
                    </a:lnTo>
                    <a:lnTo>
                      <a:pt x="2079" y="6759"/>
                    </a:lnTo>
                    <a:lnTo>
                      <a:pt x="2079" y="6737"/>
                    </a:lnTo>
                    <a:lnTo>
                      <a:pt x="2082" y="6719"/>
                    </a:lnTo>
                    <a:lnTo>
                      <a:pt x="2087" y="6700"/>
                    </a:lnTo>
                    <a:lnTo>
                      <a:pt x="2096" y="6684"/>
                    </a:lnTo>
                    <a:lnTo>
                      <a:pt x="2107" y="6668"/>
                    </a:lnTo>
                    <a:lnTo>
                      <a:pt x="2120" y="6654"/>
                    </a:lnTo>
                    <a:lnTo>
                      <a:pt x="2136" y="6641"/>
                    </a:lnTo>
                    <a:lnTo>
                      <a:pt x="2156" y="6629"/>
                    </a:lnTo>
                    <a:lnTo>
                      <a:pt x="2130" y="6594"/>
                    </a:lnTo>
                    <a:lnTo>
                      <a:pt x="2134" y="6551"/>
                    </a:lnTo>
                    <a:lnTo>
                      <a:pt x="2078" y="6520"/>
                    </a:lnTo>
                    <a:lnTo>
                      <a:pt x="2027" y="6491"/>
                    </a:lnTo>
                    <a:lnTo>
                      <a:pt x="1979" y="6460"/>
                    </a:lnTo>
                    <a:lnTo>
                      <a:pt x="1935" y="6431"/>
                    </a:lnTo>
                    <a:lnTo>
                      <a:pt x="1962" y="6404"/>
                    </a:lnTo>
                    <a:lnTo>
                      <a:pt x="1964" y="6363"/>
                    </a:lnTo>
                    <a:lnTo>
                      <a:pt x="1936" y="6358"/>
                    </a:lnTo>
                    <a:lnTo>
                      <a:pt x="1910" y="6359"/>
                    </a:lnTo>
                    <a:lnTo>
                      <a:pt x="1886" y="6365"/>
                    </a:lnTo>
                    <a:lnTo>
                      <a:pt x="1863" y="6378"/>
                    </a:lnTo>
                    <a:lnTo>
                      <a:pt x="1848" y="6241"/>
                    </a:lnTo>
                    <a:lnTo>
                      <a:pt x="1858" y="6211"/>
                    </a:lnTo>
                    <a:lnTo>
                      <a:pt x="1958" y="6209"/>
                    </a:lnTo>
                    <a:lnTo>
                      <a:pt x="1944" y="6163"/>
                    </a:lnTo>
                    <a:lnTo>
                      <a:pt x="1964" y="6126"/>
                    </a:lnTo>
                    <a:lnTo>
                      <a:pt x="2027" y="6137"/>
                    </a:lnTo>
                    <a:lnTo>
                      <a:pt x="2039" y="6101"/>
                    </a:lnTo>
                    <a:lnTo>
                      <a:pt x="2040" y="6038"/>
                    </a:lnTo>
                    <a:lnTo>
                      <a:pt x="2022" y="6031"/>
                    </a:lnTo>
                    <a:lnTo>
                      <a:pt x="2005" y="6023"/>
                    </a:lnTo>
                    <a:lnTo>
                      <a:pt x="1988" y="6013"/>
                    </a:lnTo>
                    <a:lnTo>
                      <a:pt x="1974" y="6004"/>
                    </a:lnTo>
                    <a:lnTo>
                      <a:pt x="1946" y="5979"/>
                    </a:lnTo>
                    <a:lnTo>
                      <a:pt x="1933" y="5966"/>
                    </a:lnTo>
                    <a:lnTo>
                      <a:pt x="1923" y="5951"/>
                    </a:lnTo>
                    <a:lnTo>
                      <a:pt x="1835" y="5993"/>
                    </a:lnTo>
                    <a:lnTo>
                      <a:pt x="1794" y="6045"/>
                    </a:lnTo>
                    <a:lnTo>
                      <a:pt x="1732" y="5991"/>
                    </a:lnTo>
                    <a:lnTo>
                      <a:pt x="1671" y="6000"/>
                    </a:lnTo>
                    <a:lnTo>
                      <a:pt x="1660" y="5907"/>
                    </a:lnTo>
                    <a:lnTo>
                      <a:pt x="1565" y="5919"/>
                    </a:lnTo>
                    <a:lnTo>
                      <a:pt x="1547" y="5898"/>
                    </a:lnTo>
                    <a:lnTo>
                      <a:pt x="1513" y="5891"/>
                    </a:lnTo>
                    <a:lnTo>
                      <a:pt x="1523" y="5822"/>
                    </a:lnTo>
                    <a:lnTo>
                      <a:pt x="1563" y="5808"/>
                    </a:lnTo>
                    <a:lnTo>
                      <a:pt x="1577" y="5823"/>
                    </a:lnTo>
                    <a:lnTo>
                      <a:pt x="1620" y="5831"/>
                    </a:lnTo>
                    <a:lnTo>
                      <a:pt x="1628" y="5814"/>
                    </a:lnTo>
                    <a:lnTo>
                      <a:pt x="1635" y="5797"/>
                    </a:lnTo>
                    <a:lnTo>
                      <a:pt x="1639" y="5781"/>
                    </a:lnTo>
                    <a:lnTo>
                      <a:pt x="1642" y="5766"/>
                    </a:lnTo>
                    <a:lnTo>
                      <a:pt x="1639" y="5750"/>
                    </a:lnTo>
                    <a:lnTo>
                      <a:pt x="1636" y="5733"/>
                    </a:lnTo>
                    <a:lnTo>
                      <a:pt x="1629" y="5716"/>
                    </a:lnTo>
                    <a:lnTo>
                      <a:pt x="1621" y="5702"/>
                    </a:lnTo>
                    <a:lnTo>
                      <a:pt x="1494" y="5731"/>
                    </a:lnTo>
                    <a:lnTo>
                      <a:pt x="1476" y="5688"/>
                    </a:lnTo>
                    <a:lnTo>
                      <a:pt x="1391" y="5661"/>
                    </a:lnTo>
                    <a:lnTo>
                      <a:pt x="1397" y="5646"/>
                    </a:lnTo>
                    <a:lnTo>
                      <a:pt x="1406" y="5634"/>
                    </a:lnTo>
                    <a:lnTo>
                      <a:pt x="1414" y="5624"/>
                    </a:lnTo>
                    <a:lnTo>
                      <a:pt x="1423" y="5617"/>
                    </a:lnTo>
                    <a:lnTo>
                      <a:pt x="1432" y="5611"/>
                    </a:lnTo>
                    <a:lnTo>
                      <a:pt x="1442" y="5608"/>
                    </a:lnTo>
                    <a:lnTo>
                      <a:pt x="1453" y="5607"/>
                    </a:lnTo>
                    <a:lnTo>
                      <a:pt x="1464" y="5610"/>
                    </a:lnTo>
                    <a:lnTo>
                      <a:pt x="1488" y="5610"/>
                    </a:lnTo>
                    <a:lnTo>
                      <a:pt x="1496" y="5593"/>
                    </a:lnTo>
                    <a:lnTo>
                      <a:pt x="1546" y="5564"/>
                    </a:lnTo>
                    <a:lnTo>
                      <a:pt x="1575" y="5516"/>
                    </a:lnTo>
                    <a:lnTo>
                      <a:pt x="1605" y="5473"/>
                    </a:lnTo>
                    <a:lnTo>
                      <a:pt x="1606" y="5468"/>
                    </a:lnTo>
                    <a:lnTo>
                      <a:pt x="1607" y="5464"/>
                    </a:lnTo>
                    <a:lnTo>
                      <a:pt x="1604" y="5460"/>
                    </a:lnTo>
                    <a:lnTo>
                      <a:pt x="1601" y="5456"/>
                    </a:lnTo>
                    <a:lnTo>
                      <a:pt x="1579" y="5457"/>
                    </a:lnTo>
                    <a:lnTo>
                      <a:pt x="1559" y="5458"/>
                    </a:lnTo>
                    <a:lnTo>
                      <a:pt x="1540" y="5457"/>
                    </a:lnTo>
                    <a:lnTo>
                      <a:pt x="1522" y="5454"/>
                    </a:lnTo>
                    <a:lnTo>
                      <a:pt x="1504" y="5446"/>
                    </a:lnTo>
                    <a:lnTo>
                      <a:pt x="1489" y="5439"/>
                    </a:lnTo>
                    <a:lnTo>
                      <a:pt x="1473" y="5430"/>
                    </a:lnTo>
                    <a:lnTo>
                      <a:pt x="1460" y="5418"/>
                    </a:lnTo>
                    <a:lnTo>
                      <a:pt x="1453" y="5410"/>
                    </a:lnTo>
                    <a:lnTo>
                      <a:pt x="1449" y="5403"/>
                    </a:lnTo>
                    <a:lnTo>
                      <a:pt x="1446" y="5393"/>
                    </a:lnTo>
                    <a:lnTo>
                      <a:pt x="1447" y="5384"/>
                    </a:lnTo>
                    <a:lnTo>
                      <a:pt x="1514" y="5349"/>
                    </a:lnTo>
                    <a:lnTo>
                      <a:pt x="1567" y="5390"/>
                    </a:lnTo>
                    <a:lnTo>
                      <a:pt x="1604" y="5389"/>
                    </a:lnTo>
                    <a:lnTo>
                      <a:pt x="1611" y="5368"/>
                    </a:lnTo>
                    <a:lnTo>
                      <a:pt x="1617" y="5362"/>
                    </a:lnTo>
                    <a:lnTo>
                      <a:pt x="1624" y="5359"/>
                    </a:lnTo>
                    <a:lnTo>
                      <a:pt x="1633" y="5356"/>
                    </a:lnTo>
                    <a:lnTo>
                      <a:pt x="1645" y="5356"/>
                    </a:lnTo>
                    <a:lnTo>
                      <a:pt x="1672" y="5364"/>
                    </a:lnTo>
                    <a:lnTo>
                      <a:pt x="1694" y="5457"/>
                    </a:lnTo>
                    <a:lnTo>
                      <a:pt x="1723" y="5455"/>
                    </a:lnTo>
                    <a:lnTo>
                      <a:pt x="1739" y="5388"/>
                    </a:lnTo>
                    <a:lnTo>
                      <a:pt x="1810" y="5403"/>
                    </a:lnTo>
                    <a:lnTo>
                      <a:pt x="1842" y="5296"/>
                    </a:lnTo>
                    <a:lnTo>
                      <a:pt x="1872" y="5280"/>
                    </a:lnTo>
                    <a:lnTo>
                      <a:pt x="1888" y="5232"/>
                    </a:lnTo>
                    <a:lnTo>
                      <a:pt x="1939" y="5216"/>
                    </a:lnTo>
                    <a:lnTo>
                      <a:pt x="1952" y="5126"/>
                    </a:lnTo>
                    <a:lnTo>
                      <a:pt x="1896" y="5087"/>
                    </a:lnTo>
                    <a:lnTo>
                      <a:pt x="1904" y="5056"/>
                    </a:lnTo>
                    <a:lnTo>
                      <a:pt x="1980" y="5055"/>
                    </a:lnTo>
                    <a:lnTo>
                      <a:pt x="1967" y="5009"/>
                    </a:lnTo>
                    <a:lnTo>
                      <a:pt x="1972" y="4994"/>
                    </a:lnTo>
                    <a:lnTo>
                      <a:pt x="1980" y="4982"/>
                    </a:lnTo>
                    <a:lnTo>
                      <a:pt x="1999" y="4960"/>
                    </a:lnTo>
                    <a:lnTo>
                      <a:pt x="2022" y="4940"/>
                    </a:lnTo>
                    <a:lnTo>
                      <a:pt x="2034" y="4932"/>
                    </a:lnTo>
                    <a:lnTo>
                      <a:pt x="2049" y="4926"/>
                    </a:lnTo>
                    <a:lnTo>
                      <a:pt x="2075" y="4926"/>
                    </a:lnTo>
                    <a:lnTo>
                      <a:pt x="2074" y="4935"/>
                    </a:lnTo>
                    <a:lnTo>
                      <a:pt x="2075" y="4946"/>
                    </a:lnTo>
                    <a:lnTo>
                      <a:pt x="2078" y="4963"/>
                    </a:lnTo>
                    <a:lnTo>
                      <a:pt x="2083" y="4979"/>
                    </a:lnTo>
                    <a:lnTo>
                      <a:pt x="2086" y="4985"/>
                    </a:lnTo>
                    <a:lnTo>
                      <a:pt x="2091" y="4992"/>
                    </a:lnTo>
                    <a:lnTo>
                      <a:pt x="2101" y="5004"/>
                    </a:lnTo>
                    <a:lnTo>
                      <a:pt x="2114" y="5013"/>
                    </a:lnTo>
                    <a:lnTo>
                      <a:pt x="2130" y="5020"/>
                    </a:lnTo>
                    <a:lnTo>
                      <a:pt x="2147" y="5026"/>
                    </a:lnTo>
                    <a:lnTo>
                      <a:pt x="2156" y="4917"/>
                    </a:lnTo>
                    <a:lnTo>
                      <a:pt x="2198" y="4922"/>
                    </a:lnTo>
                    <a:lnTo>
                      <a:pt x="2220" y="4959"/>
                    </a:lnTo>
                    <a:lnTo>
                      <a:pt x="2263" y="4945"/>
                    </a:lnTo>
                    <a:lnTo>
                      <a:pt x="2267" y="4987"/>
                    </a:lnTo>
                    <a:lnTo>
                      <a:pt x="2312" y="5004"/>
                    </a:lnTo>
                    <a:lnTo>
                      <a:pt x="2268" y="5109"/>
                    </a:lnTo>
                    <a:lnTo>
                      <a:pt x="2282" y="5125"/>
                    </a:lnTo>
                    <a:lnTo>
                      <a:pt x="2288" y="5147"/>
                    </a:lnTo>
                    <a:lnTo>
                      <a:pt x="2325" y="5152"/>
                    </a:lnTo>
                    <a:lnTo>
                      <a:pt x="2373" y="5124"/>
                    </a:lnTo>
                    <a:lnTo>
                      <a:pt x="2376" y="5175"/>
                    </a:lnTo>
                    <a:lnTo>
                      <a:pt x="2390" y="5176"/>
                    </a:lnTo>
                    <a:lnTo>
                      <a:pt x="2407" y="5176"/>
                    </a:lnTo>
                    <a:lnTo>
                      <a:pt x="2421" y="5172"/>
                    </a:lnTo>
                    <a:lnTo>
                      <a:pt x="2438" y="5167"/>
                    </a:lnTo>
                    <a:lnTo>
                      <a:pt x="2453" y="5158"/>
                    </a:lnTo>
                    <a:lnTo>
                      <a:pt x="2467" y="5148"/>
                    </a:lnTo>
                    <a:lnTo>
                      <a:pt x="2473" y="5141"/>
                    </a:lnTo>
                    <a:lnTo>
                      <a:pt x="2481" y="5135"/>
                    </a:lnTo>
                    <a:lnTo>
                      <a:pt x="2495" y="5120"/>
                    </a:lnTo>
                    <a:lnTo>
                      <a:pt x="2518" y="5132"/>
                    </a:lnTo>
                    <a:lnTo>
                      <a:pt x="2588" y="5069"/>
                    </a:lnTo>
                    <a:lnTo>
                      <a:pt x="2621" y="5090"/>
                    </a:lnTo>
                    <a:lnTo>
                      <a:pt x="2650" y="5093"/>
                    </a:lnTo>
                    <a:lnTo>
                      <a:pt x="2654" y="5154"/>
                    </a:lnTo>
                    <a:lnTo>
                      <a:pt x="2702" y="5125"/>
                    </a:lnTo>
                    <a:lnTo>
                      <a:pt x="2754" y="5146"/>
                    </a:lnTo>
                    <a:lnTo>
                      <a:pt x="2761" y="5172"/>
                    </a:lnTo>
                    <a:lnTo>
                      <a:pt x="2795" y="5187"/>
                    </a:lnTo>
                    <a:lnTo>
                      <a:pt x="2815" y="5176"/>
                    </a:lnTo>
                    <a:lnTo>
                      <a:pt x="2836" y="5170"/>
                    </a:lnTo>
                    <a:lnTo>
                      <a:pt x="2858" y="5168"/>
                    </a:lnTo>
                    <a:lnTo>
                      <a:pt x="2880" y="5171"/>
                    </a:lnTo>
                    <a:lnTo>
                      <a:pt x="2888" y="5174"/>
                    </a:lnTo>
                    <a:lnTo>
                      <a:pt x="2928" y="5143"/>
                    </a:lnTo>
                    <a:lnTo>
                      <a:pt x="2926" y="5118"/>
                    </a:lnTo>
                    <a:lnTo>
                      <a:pt x="2927" y="5096"/>
                    </a:lnTo>
                    <a:lnTo>
                      <a:pt x="2931" y="5074"/>
                    </a:lnTo>
                    <a:lnTo>
                      <a:pt x="2940" y="5056"/>
                    </a:lnTo>
                    <a:lnTo>
                      <a:pt x="2950" y="5037"/>
                    </a:lnTo>
                    <a:lnTo>
                      <a:pt x="2963" y="5021"/>
                    </a:lnTo>
                    <a:lnTo>
                      <a:pt x="2980" y="5006"/>
                    </a:lnTo>
                    <a:lnTo>
                      <a:pt x="3001" y="4993"/>
                    </a:lnTo>
                    <a:lnTo>
                      <a:pt x="3000" y="4972"/>
                    </a:lnTo>
                    <a:lnTo>
                      <a:pt x="2976" y="4952"/>
                    </a:lnTo>
                    <a:lnTo>
                      <a:pt x="2953" y="4936"/>
                    </a:lnTo>
                    <a:lnTo>
                      <a:pt x="2928" y="4921"/>
                    </a:lnTo>
                    <a:lnTo>
                      <a:pt x="2904" y="4908"/>
                    </a:lnTo>
                    <a:lnTo>
                      <a:pt x="2878" y="4897"/>
                    </a:lnTo>
                    <a:lnTo>
                      <a:pt x="2852" y="4888"/>
                    </a:lnTo>
                    <a:lnTo>
                      <a:pt x="2825" y="4880"/>
                    </a:lnTo>
                    <a:lnTo>
                      <a:pt x="2799" y="4875"/>
                    </a:lnTo>
                    <a:lnTo>
                      <a:pt x="2770" y="4826"/>
                    </a:lnTo>
                    <a:lnTo>
                      <a:pt x="2718" y="4841"/>
                    </a:lnTo>
                    <a:lnTo>
                      <a:pt x="2707" y="4739"/>
                    </a:lnTo>
                    <a:lnTo>
                      <a:pt x="2639" y="4718"/>
                    </a:lnTo>
                    <a:lnTo>
                      <a:pt x="2630" y="4697"/>
                    </a:lnTo>
                    <a:lnTo>
                      <a:pt x="2629" y="4688"/>
                    </a:lnTo>
                    <a:lnTo>
                      <a:pt x="2630" y="4680"/>
                    </a:lnTo>
                    <a:lnTo>
                      <a:pt x="2637" y="4662"/>
                    </a:lnTo>
                    <a:lnTo>
                      <a:pt x="2645" y="4654"/>
                    </a:lnTo>
                    <a:lnTo>
                      <a:pt x="2654" y="4648"/>
                    </a:lnTo>
                    <a:lnTo>
                      <a:pt x="2655" y="4646"/>
                    </a:lnTo>
                    <a:lnTo>
                      <a:pt x="2657" y="4644"/>
                    </a:lnTo>
                    <a:lnTo>
                      <a:pt x="2661" y="4642"/>
                    </a:lnTo>
                    <a:lnTo>
                      <a:pt x="2670" y="4582"/>
                    </a:lnTo>
                    <a:lnTo>
                      <a:pt x="2718" y="4523"/>
                    </a:lnTo>
                    <a:lnTo>
                      <a:pt x="2652" y="4476"/>
                    </a:lnTo>
                    <a:lnTo>
                      <a:pt x="2637" y="4374"/>
                    </a:lnTo>
                    <a:lnTo>
                      <a:pt x="2580" y="4373"/>
                    </a:lnTo>
                    <a:lnTo>
                      <a:pt x="2560" y="4299"/>
                    </a:lnTo>
                    <a:lnTo>
                      <a:pt x="2619" y="4267"/>
                    </a:lnTo>
                    <a:lnTo>
                      <a:pt x="2608" y="4235"/>
                    </a:lnTo>
                    <a:lnTo>
                      <a:pt x="2637" y="4208"/>
                    </a:lnTo>
                    <a:lnTo>
                      <a:pt x="2628" y="4178"/>
                    </a:lnTo>
                    <a:lnTo>
                      <a:pt x="2633" y="4165"/>
                    </a:lnTo>
                    <a:lnTo>
                      <a:pt x="2641" y="4153"/>
                    </a:lnTo>
                    <a:lnTo>
                      <a:pt x="2648" y="4142"/>
                    </a:lnTo>
                    <a:lnTo>
                      <a:pt x="2657" y="4133"/>
                    </a:lnTo>
                    <a:lnTo>
                      <a:pt x="2666" y="4124"/>
                    </a:lnTo>
                    <a:lnTo>
                      <a:pt x="2678" y="4118"/>
                    </a:lnTo>
                    <a:lnTo>
                      <a:pt x="2690" y="4112"/>
                    </a:lnTo>
                    <a:lnTo>
                      <a:pt x="2705" y="4108"/>
                    </a:lnTo>
                    <a:lnTo>
                      <a:pt x="2704" y="4071"/>
                    </a:lnTo>
                    <a:lnTo>
                      <a:pt x="2665" y="4057"/>
                    </a:lnTo>
                    <a:lnTo>
                      <a:pt x="2682" y="4002"/>
                    </a:lnTo>
                    <a:lnTo>
                      <a:pt x="2755" y="3999"/>
                    </a:lnTo>
                    <a:lnTo>
                      <a:pt x="2763" y="4031"/>
                    </a:lnTo>
                    <a:lnTo>
                      <a:pt x="2838" y="4037"/>
                    </a:lnTo>
                    <a:lnTo>
                      <a:pt x="2891" y="4114"/>
                    </a:lnTo>
                    <a:lnTo>
                      <a:pt x="2993" y="4125"/>
                    </a:lnTo>
                    <a:lnTo>
                      <a:pt x="3002" y="4146"/>
                    </a:lnTo>
                    <a:lnTo>
                      <a:pt x="3030" y="4148"/>
                    </a:lnTo>
                    <a:lnTo>
                      <a:pt x="3047" y="4061"/>
                    </a:lnTo>
                    <a:lnTo>
                      <a:pt x="3102" y="4053"/>
                    </a:lnTo>
                    <a:lnTo>
                      <a:pt x="3129" y="4078"/>
                    </a:lnTo>
                    <a:lnTo>
                      <a:pt x="3177" y="4040"/>
                    </a:lnTo>
                    <a:lnTo>
                      <a:pt x="3209" y="4066"/>
                    </a:lnTo>
                    <a:lnTo>
                      <a:pt x="3248" y="4074"/>
                    </a:lnTo>
                    <a:lnTo>
                      <a:pt x="3245" y="4116"/>
                    </a:lnTo>
                    <a:lnTo>
                      <a:pt x="3302" y="4125"/>
                    </a:lnTo>
                    <a:lnTo>
                      <a:pt x="3359" y="4065"/>
                    </a:lnTo>
                    <a:lnTo>
                      <a:pt x="3388" y="3871"/>
                    </a:lnTo>
                    <a:lnTo>
                      <a:pt x="3413" y="3860"/>
                    </a:lnTo>
                    <a:lnTo>
                      <a:pt x="3420" y="3828"/>
                    </a:lnTo>
                    <a:lnTo>
                      <a:pt x="3295" y="3708"/>
                    </a:lnTo>
                    <a:lnTo>
                      <a:pt x="3323" y="3651"/>
                    </a:lnTo>
                    <a:lnTo>
                      <a:pt x="3313" y="3636"/>
                    </a:lnTo>
                    <a:lnTo>
                      <a:pt x="3306" y="3621"/>
                    </a:lnTo>
                    <a:lnTo>
                      <a:pt x="3301" y="3607"/>
                    </a:lnTo>
                    <a:lnTo>
                      <a:pt x="3299" y="3594"/>
                    </a:lnTo>
                    <a:lnTo>
                      <a:pt x="3298" y="3580"/>
                    </a:lnTo>
                    <a:lnTo>
                      <a:pt x="3300" y="3565"/>
                    </a:lnTo>
                    <a:lnTo>
                      <a:pt x="3304" y="3551"/>
                    </a:lnTo>
                    <a:lnTo>
                      <a:pt x="3311" y="3538"/>
                    </a:lnTo>
                    <a:lnTo>
                      <a:pt x="3333" y="3522"/>
                    </a:lnTo>
                    <a:lnTo>
                      <a:pt x="3322" y="3511"/>
                    </a:lnTo>
                    <a:lnTo>
                      <a:pt x="3310" y="3504"/>
                    </a:lnTo>
                    <a:lnTo>
                      <a:pt x="3297" y="3497"/>
                    </a:lnTo>
                    <a:lnTo>
                      <a:pt x="3284" y="3493"/>
                    </a:lnTo>
                    <a:lnTo>
                      <a:pt x="3269" y="3488"/>
                    </a:lnTo>
                    <a:lnTo>
                      <a:pt x="3254" y="3486"/>
                    </a:lnTo>
                    <a:lnTo>
                      <a:pt x="3238" y="3485"/>
                    </a:lnTo>
                    <a:lnTo>
                      <a:pt x="3221" y="3487"/>
                    </a:lnTo>
                    <a:lnTo>
                      <a:pt x="3198" y="3521"/>
                    </a:lnTo>
                    <a:lnTo>
                      <a:pt x="3142" y="3521"/>
                    </a:lnTo>
                    <a:lnTo>
                      <a:pt x="3125" y="3427"/>
                    </a:lnTo>
                    <a:lnTo>
                      <a:pt x="3119" y="3421"/>
                    </a:lnTo>
                    <a:lnTo>
                      <a:pt x="3114" y="3418"/>
                    </a:lnTo>
                    <a:lnTo>
                      <a:pt x="3108" y="3415"/>
                    </a:lnTo>
                    <a:lnTo>
                      <a:pt x="3103" y="3414"/>
                    </a:lnTo>
                    <a:lnTo>
                      <a:pt x="3095" y="3413"/>
                    </a:lnTo>
                    <a:lnTo>
                      <a:pt x="3089" y="3414"/>
                    </a:lnTo>
                    <a:lnTo>
                      <a:pt x="3077" y="3419"/>
                    </a:lnTo>
                    <a:lnTo>
                      <a:pt x="3068" y="3422"/>
                    </a:lnTo>
                    <a:lnTo>
                      <a:pt x="3060" y="3425"/>
                    </a:lnTo>
                    <a:lnTo>
                      <a:pt x="3051" y="3427"/>
                    </a:lnTo>
                    <a:lnTo>
                      <a:pt x="3048" y="3427"/>
                    </a:lnTo>
                    <a:lnTo>
                      <a:pt x="3046" y="3428"/>
                    </a:lnTo>
                    <a:lnTo>
                      <a:pt x="3041" y="3430"/>
                    </a:lnTo>
                    <a:lnTo>
                      <a:pt x="3030" y="3421"/>
                    </a:lnTo>
                    <a:lnTo>
                      <a:pt x="3021" y="3411"/>
                    </a:lnTo>
                    <a:lnTo>
                      <a:pt x="3013" y="3398"/>
                    </a:lnTo>
                    <a:lnTo>
                      <a:pt x="3008" y="3386"/>
                    </a:lnTo>
                    <a:lnTo>
                      <a:pt x="3003" y="3371"/>
                    </a:lnTo>
                    <a:lnTo>
                      <a:pt x="3002" y="3356"/>
                    </a:lnTo>
                    <a:lnTo>
                      <a:pt x="3001" y="3338"/>
                    </a:lnTo>
                    <a:lnTo>
                      <a:pt x="3004" y="3319"/>
                    </a:lnTo>
                    <a:lnTo>
                      <a:pt x="2997" y="3307"/>
                    </a:lnTo>
                    <a:lnTo>
                      <a:pt x="2904" y="3294"/>
                    </a:lnTo>
                    <a:lnTo>
                      <a:pt x="2892" y="3263"/>
                    </a:lnTo>
                    <a:lnTo>
                      <a:pt x="2770" y="3213"/>
                    </a:lnTo>
                    <a:lnTo>
                      <a:pt x="2768" y="3173"/>
                    </a:lnTo>
                    <a:lnTo>
                      <a:pt x="2752" y="3156"/>
                    </a:lnTo>
                    <a:lnTo>
                      <a:pt x="2742" y="3112"/>
                    </a:lnTo>
                    <a:lnTo>
                      <a:pt x="2689" y="3090"/>
                    </a:lnTo>
                    <a:lnTo>
                      <a:pt x="2685" y="3052"/>
                    </a:lnTo>
                    <a:lnTo>
                      <a:pt x="2720" y="3025"/>
                    </a:lnTo>
                    <a:lnTo>
                      <a:pt x="2683" y="2948"/>
                    </a:lnTo>
                    <a:lnTo>
                      <a:pt x="2785" y="2940"/>
                    </a:lnTo>
                    <a:lnTo>
                      <a:pt x="2788" y="2932"/>
                    </a:lnTo>
                    <a:lnTo>
                      <a:pt x="2791" y="2927"/>
                    </a:lnTo>
                    <a:lnTo>
                      <a:pt x="2806" y="2929"/>
                    </a:lnTo>
                    <a:lnTo>
                      <a:pt x="2833" y="2960"/>
                    </a:lnTo>
                    <a:lnTo>
                      <a:pt x="2873" y="2967"/>
                    </a:lnTo>
                    <a:lnTo>
                      <a:pt x="2903" y="2939"/>
                    </a:lnTo>
                    <a:lnTo>
                      <a:pt x="2944" y="2971"/>
                    </a:lnTo>
                    <a:lnTo>
                      <a:pt x="2965" y="2945"/>
                    </a:lnTo>
                    <a:lnTo>
                      <a:pt x="3010" y="2925"/>
                    </a:lnTo>
                    <a:lnTo>
                      <a:pt x="3010" y="2903"/>
                    </a:lnTo>
                    <a:lnTo>
                      <a:pt x="3013" y="2883"/>
                    </a:lnTo>
                    <a:lnTo>
                      <a:pt x="3019" y="2865"/>
                    </a:lnTo>
                    <a:lnTo>
                      <a:pt x="3022" y="2857"/>
                    </a:lnTo>
                    <a:lnTo>
                      <a:pt x="3027" y="2851"/>
                    </a:lnTo>
                    <a:lnTo>
                      <a:pt x="3037" y="2837"/>
                    </a:lnTo>
                    <a:lnTo>
                      <a:pt x="3051" y="2828"/>
                    </a:lnTo>
                    <a:lnTo>
                      <a:pt x="3066" y="2820"/>
                    </a:lnTo>
                    <a:lnTo>
                      <a:pt x="3086" y="2814"/>
                    </a:lnTo>
                    <a:lnTo>
                      <a:pt x="3103" y="2761"/>
                    </a:lnTo>
                    <a:lnTo>
                      <a:pt x="3058" y="2766"/>
                    </a:lnTo>
                    <a:lnTo>
                      <a:pt x="3026" y="2711"/>
                    </a:lnTo>
                    <a:lnTo>
                      <a:pt x="3075" y="2670"/>
                    </a:lnTo>
                    <a:lnTo>
                      <a:pt x="3068" y="2638"/>
                    </a:lnTo>
                    <a:lnTo>
                      <a:pt x="3044" y="2618"/>
                    </a:lnTo>
                    <a:lnTo>
                      <a:pt x="3035" y="2590"/>
                    </a:lnTo>
                    <a:lnTo>
                      <a:pt x="3085" y="2559"/>
                    </a:lnTo>
                    <a:lnTo>
                      <a:pt x="3084" y="2518"/>
                    </a:lnTo>
                    <a:lnTo>
                      <a:pt x="3015" y="2519"/>
                    </a:lnTo>
                    <a:lnTo>
                      <a:pt x="3010" y="2407"/>
                    </a:lnTo>
                    <a:lnTo>
                      <a:pt x="2979" y="2409"/>
                    </a:lnTo>
                    <a:lnTo>
                      <a:pt x="2960" y="2461"/>
                    </a:lnTo>
                    <a:lnTo>
                      <a:pt x="2949" y="2465"/>
                    </a:lnTo>
                    <a:lnTo>
                      <a:pt x="2939" y="2465"/>
                    </a:lnTo>
                    <a:lnTo>
                      <a:pt x="2929" y="2461"/>
                    </a:lnTo>
                    <a:lnTo>
                      <a:pt x="2925" y="2458"/>
                    </a:lnTo>
                    <a:lnTo>
                      <a:pt x="2921" y="2454"/>
                    </a:lnTo>
                    <a:lnTo>
                      <a:pt x="2915" y="2446"/>
                    </a:lnTo>
                    <a:lnTo>
                      <a:pt x="2912" y="2437"/>
                    </a:lnTo>
                    <a:lnTo>
                      <a:pt x="2908" y="2427"/>
                    </a:lnTo>
                    <a:lnTo>
                      <a:pt x="2909" y="2418"/>
                    </a:lnTo>
                    <a:lnTo>
                      <a:pt x="2805" y="2408"/>
                    </a:lnTo>
                    <a:lnTo>
                      <a:pt x="2777" y="2344"/>
                    </a:lnTo>
                    <a:lnTo>
                      <a:pt x="2784" y="2315"/>
                    </a:lnTo>
                    <a:lnTo>
                      <a:pt x="2800" y="2298"/>
                    </a:lnTo>
                    <a:lnTo>
                      <a:pt x="2749" y="2241"/>
                    </a:lnTo>
                    <a:lnTo>
                      <a:pt x="2787" y="2213"/>
                    </a:lnTo>
                    <a:lnTo>
                      <a:pt x="2812" y="2159"/>
                    </a:lnTo>
                    <a:lnTo>
                      <a:pt x="2890" y="2141"/>
                    </a:lnTo>
                    <a:lnTo>
                      <a:pt x="2897" y="2090"/>
                    </a:lnTo>
                    <a:lnTo>
                      <a:pt x="2949" y="2095"/>
                    </a:lnTo>
                    <a:lnTo>
                      <a:pt x="2952" y="2036"/>
                    </a:lnTo>
                    <a:lnTo>
                      <a:pt x="3001" y="2034"/>
                    </a:lnTo>
                    <a:lnTo>
                      <a:pt x="3000" y="1969"/>
                    </a:lnTo>
                    <a:lnTo>
                      <a:pt x="2969" y="1955"/>
                    </a:lnTo>
                    <a:lnTo>
                      <a:pt x="2919" y="1970"/>
                    </a:lnTo>
                    <a:lnTo>
                      <a:pt x="2877" y="1914"/>
                    </a:lnTo>
                    <a:lnTo>
                      <a:pt x="2873" y="1899"/>
                    </a:lnTo>
                    <a:lnTo>
                      <a:pt x="2870" y="1887"/>
                    </a:lnTo>
                    <a:lnTo>
                      <a:pt x="2865" y="1874"/>
                    </a:lnTo>
                    <a:lnTo>
                      <a:pt x="2860" y="1864"/>
                    </a:lnTo>
                    <a:lnTo>
                      <a:pt x="2852" y="1853"/>
                    </a:lnTo>
                    <a:lnTo>
                      <a:pt x="2845" y="1843"/>
                    </a:lnTo>
                    <a:lnTo>
                      <a:pt x="2836" y="1834"/>
                    </a:lnTo>
                    <a:lnTo>
                      <a:pt x="2826" y="1827"/>
                    </a:lnTo>
                    <a:lnTo>
                      <a:pt x="2816" y="1819"/>
                    </a:lnTo>
                    <a:lnTo>
                      <a:pt x="2805" y="1816"/>
                    </a:lnTo>
                    <a:lnTo>
                      <a:pt x="2758" y="1788"/>
                    </a:lnTo>
                    <a:lnTo>
                      <a:pt x="2729" y="1692"/>
                    </a:lnTo>
                    <a:lnTo>
                      <a:pt x="2804" y="1686"/>
                    </a:lnTo>
                    <a:lnTo>
                      <a:pt x="2820" y="1630"/>
                    </a:lnTo>
                    <a:lnTo>
                      <a:pt x="2897" y="1618"/>
                    </a:lnTo>
                    <a:lnTo>
                      <a:pt x="2902" y="1569"/>
                    </a:lnTo>
                    <a:lnTo>
                      <a:pt x="2874" y="1541"/>
                    </a:lnTo>
                    <a:lnTo>
                      <a:pt x="2920" y="1516"/>
                    </a:lnTo>
                    <a:lnTo>
                      <a:pt x="2915" y="1501"/>
                    </a:lnTo>
                    <a:lnTo>
                      <a:pt x="2911" y="1493"/>
                    </a:lnTo>
                    <a:lnTo>
                      <a:pt x="2907" y="1488"/>
                    </a:lnTo>
                    <a:lnTo>
                      <a:pt x="2902" y="1482"/>
                    </a:lnTo>
                    <a:lnTo>
                      <a:pt x="2898" y="1478"/>
                    </a:lnTo>
                    <a:lnTo>
                      <a:pt x="2889" y="1470"/>
                    </a:lnTo>
                    <a:lnTo>
                      <a:pt x="2875" y="1465"/>
                    </a:lnTo>
                    <a:lnTo>
                      <a:pt x="2862" y="1462"/>
                    </a:lnTo>
                    <a:lnTo>
                      <a:pt x="2846" y="1461"/>
                    </a:lnTo>
                    <a:lnTo>
                      <a:pt x="2830" y="1464"/>
                    </a:lnTo>
                    <a:lnTo>
                      <a:pt x="2824" y="1461"/>
                    </a:lnTo>
                    <a:lnTo>
                      <a:pt x="2816" y="1424"/>
                    </a:lnTo>
                    <a:lnTo>
                      <a:pt x="2777" y="1435"/>
                    </a:lnTo>
                    <a:lnTo>
                      <a:pt x="2682" y="1370"/>
                    </a:lnTo>
                    <a:lnTo>
                      <a:pt x="2651" y="1399"/>
                    </a:lnTo>
                    <a:lnTo>
                      <a:pt x="2575" y="1328"/>
                    </a:lnTo>
                    <a:lnTo>
                      <a:pt x="2641" y="1319"/>
                    </a:lnTo>
                    <a:lnTo>
                      <a:pt x="2644" y="1279"/>
                    </a:lnTo>
                    <a:lnTo>
                      <a:pt x="2606" y="1235"/>
                    </a:lnTo>
                    <a:lnTo>
                      <a:pt x="2607" y="1180"/>
                    </a:lnTo>
                    <a:lnTo>
                      <a:pt x="2635" y="1161"/>
                    </a:lnTo>
                    <a:lnTo>
                      <a:pt x="2635" y="1148"/>
                    </a:lnTo>
                    <a:lnTo>
                      <a:pt x="2633" y="1138"/>
                    </a:lnTo>
                    <a:lnTo>
                      <a:pt x="2627" y="1128"/>
                    </a:lnTo>
                    <a:lnTo>
                      <a:pt x="2617" y="1119"/>
                    </a:lnTo>
                    <a:lnTo>
                      <a:pt x="2606" y="1112"/>
                    </a:lnTo>
                    <a:lnTo>
                      <a:pt x="2596" y="1109"/>
                    </a:lnTo>
                    <a:lnTo>
                      <a:pt x="2584" y="1108"/>
                    </a:lnTo>
                    <a:lnTo>
                      <a:pt x="2574" y="1109"/>
                    </a:lnTo>
                    <a:lnTo>
                      <a:pt x="2449" y="1206"/>
                    </a:lnTo>
                    <a:lnTo>
                      <a:pt x="2371" y="1198"/>
                    </a:lnTo>
                    <a:lnTo>
                      <a:pt x="2368" y="1154"/>
                    </a:lnTo>
                    <a:lnTo>
                      <a:pt x="2312" y="1095"/>
                    </a:lnTo>
                    <a:lnTo>
                      <a:pt x="2290" y="1153"/>
                    </a:lnTo>
                    <a:lnTo>
                      <a:pt x="2226" y="1127"/>
                    </a:lnTo>
                    <a:lnTo>
                      <a:pt x="2191" y="1166"/>
                    </a:lnTo>
                    <a:lnTo>
                      <a:pt x="2159" y="1189"/>
                    </a:lnTo>
                    <a:lnTo>
                      <a:pt x="2159" y="1170"/>
                    </a:lnTo>
                    <a:lnTo>
                      <a:pt x="2158" y="1154"/>
                    </a:lnTo>
                    <a:lnTo>
                      <a:pt x="2156" y="1137"/>
                    </a:lnTo>
                    <a:lnTo>
                      <a:pt x="2153" y="1122"/>
                    </a:lnTo>
                    <a:lnTo>
                      <a:pt x="2149" y="1108"/>
                    </a:lnTo>
                    <a:lnTo>
                      <a:pt x="2145" y="1095"/>
                    </a:lnTo>
                    <a:lnTo>
                      <a:pt x="2139" y="1084"/>
                    </a:lnTo>
                    <a:lnTo>
                      <a:pt x="2133" y="1075"/>
                    </a:lnTo>
                    <a:lnTo>
                      <a:pt x="2123" y="1064"/>
                    </a:lnTo>
                    <a:lnTo>
                      <a:pt x="2114" y="1057"/>
                    </a:lnTo>
                    <a:lnTo>
                      <a:pt x="2104" y="1050"/>
                    </a:lnTo>
                    <a:lnTo>
                      <a:pt x="2093" y="1045"/>
                    </a:lnTo>
                    <a:lnTo>
                      <a:pt x="2081" y="1039"/>
                    </a:lnTo>
                    <a:lnTo>
                      <a:pt x="2067" y="1036"/>
                    </a:lnTo>
                    <a:lnTo>
                      <a:pt x="2053" y="1034"/>
                    </a:lnTo>
                    <a:lnTo>
                      <a:pt x="2038" y="1034"/>
                    </a:lnTo>
                    <a:lnTo>
                      <a:pt x="2023" y="1057"/>
                    </a:lnTo>
                    <a:lnTo>
                      <a:pt x="1989" y="1046"/>
                    </a:lnTo>
                    <a:lnTo>
                      <a:pt x="1979" y="1007"/>
                    </a:lnTo>
                    <a:lnTo>
                      <a:pt x="1950" y="1006"/>
                    </a:lnTo>
                    <a:lnTo>
                      <a:pt x="1944" y="1017"/>
                    </a:lnTo>
                    <a:lnTo>
                      <a:pt x="1937" y="1026"/>
                    </a:lnTo>
                    <a:lnTo>
                      <a:pt x="1929" y="1033"/>
                    </a:lnTo>
                    <a:lnTo>
                      <a:pt x="1925" y="1036"/>
                    </a:lnTo>
                    <a:lnTo>
                      <a:pt x="1922" y="1040"/>
                    </a:lnTo>
                    <a:lnTo>
                      <a:pt x="1912" y="1044"/>
                    </a:lnTo>
                    <a:lnTo>
                      <a:pt x="1908" y="1044"/>
                    </a:lnTo>
                    <a:lnTo>
                      <a:pt x="1906" y="1045"/>
                    </a:lnTo>
                    <a:lnTo>
                      <a:pt x="1902" y="1047"/>
                    </a:lnTo>
                    <a:lnTo>
                      <a:pt x="1896" y="1047"/>
                    </a:lnTo>
                    <a:lnTo>
                      <a:pt x="1893" y="1047"/>
                    </a:lnTo>
                    <a:lnTo>
                      <a:pt x="1891" y="1048"/>
                    </a:lnTo>
                    <a:lnTo>
                      <a:pt x="1879" y="1048"/>
                    </a:lnTo>
                    <a:lnTo>
                      <a:pt x="1867" y="1044"/>
                    </a:lnTo>
                    <a:lnTo>
                      <a:pt x="1851" y="998"/>
                    </a:lnTo>
                    <a:lnTo>
                      <a:pt x="1799" y="970"/>
                    </a:lnTo>
                    <a:lnTo>
                      <a:pt x="1788" y="942"/>
                    </a:lnTo>
                    <a:lnTo>
                      <a:pt x="1690" y="950"/>
                    </a:lnTo>
                    <a:lnTo>
                      <a:pt x="1675" y="1013"/>
                    </a:lnTo>
                    <a:lnTo>
                      <a:pt x="1571" y="969"/>
                    </a:lnTo>
                    <a:lnTo>
                      <a:pt x="1612" y="896"/>
                    </a:lnTo>
                    <a:lnTo>
                      <a:pt x="1643" y="882"/>
                    </a:lnTo>
                    <a:lnTo>
                      <a:pt x="1629" y="855"/>
                    </a:lnTo>
                    <a:lnTo>
                      <a:pt x="1607" y="846"/>
                    </a:lnTo>
                    <a:lnTo>
                      <a:pt x="1623" y="790"/>
                    </a:lnTo>
                    <a:lnTo>
                      <a:pt x="1655" y="774"/>
                    </a:lnTo>
                    <a:lnTo>
                      <a:pt x="1667" y="732"/>
                    </a:lnTo>
                    <a:lnTo>
                      <a:pt x="1771" y="700"/>
                    </a:lnTo>
                    <a:lnTo>
                      <a:pt x="1746" y="636"/>
                    </a:lnTo>
                    <a:lnTo>
                      <a:pt x="1612" y="629"/>
                    </a:lnTo>
                    <a:lnTo>
                      <a:pt x="1593" y="597"/>
                    </a:lnTo>
                    <a:lnTo>
                      <a:pt x="1555" y="649"/>
                    </a:lnTo>
                    <a:lnTo>
                      <a:pt x="1528" y="650"/>
                    </a:lnTo>
                    <a:lnTo>
                      <a:pt x="1471" y="574"/>
                    </a:lnTo>
                    <a:lnTo>
                      <a:pt x="1520" y="540"/>
                    </a:lnTo>
                    <a:lnTo>
                      <a:pt x="1531" y="505"/>
                    </a:lnTo>
                    <a:lnTo>
                      <a:pt x="1553" y="481"/>
                    </a:lnTo>
                    <a:lnTo>
                      <a:pt x="1565" y="480"/>
                    </a:lnTo>
                    <a:lnTo>
                      <a:pt x="1567" y="479"/>
                    </a:lnTo>
                    <a:lnTo>
                      <a:pt x="1570" y="479"/>
                    </a:lnTo>
                    <a:lnTo>
                      <a:pt x="1574" y="476"/>
                    </a:lnTo>
                    <a:lnTo>
                      <a:pt x="1574" y="473"/>
                    </a:lnTo>
                    <a:lnTo>
                      <a:pt x="1575" y="471"/>
                    </a:lnTo>
                    <a:lnTo>
                      <a:pt x="1575" y="468"/>
                    </a:lnTo>
                    <a:lnTo>
                      <a:pt x="1576" y="466"/>
                    </a:lnTo>
                    <a:lnTo>
                      <a:pt x="1563" y="453"/>
                    </a:lnTo>
                    <a:lnTo>
                      <a:pt x="1551" y="440"/>
                    </a:lnTo>
                    <a:lnTo>
                      <a:pt x="1542" y="427"/>
                    </a:lnTo>
                    <a:lnTo>
                      <a:pt x="1535" y="413"/>
                    </a:lnTo>
                    <a:lnTo>
                      <a:pt x="1528" y="398"/>
                    </a:lnTo>
                    <a:lnTo>
                      <a:pt x="1525" y="382"/>
                    </a:lnTo>
                    <a:lnTo>
                      <a:pt x="1523" y="365"/>
                    </a:lnTo>
                    <a:lnTo>
                      <a:pt x="1524" y="350"/>
                    </a:lnTo>
                    <a:lnTo>
                      <a:pt x="1522" y="342"/>
                    </a:lnTo>
                    <a:lnTo>
                      <a:pt x="1461" y="369"/>
                    </a:lnTo>
                    <a:lnTo>
                      <a:pt x="1442" y="481"/>
                    </a:lnTo>
                    <a:lnTo>
                      <a:pt x="1421" y="403"/>
                    </a:lnTo>
                    <a:lnTo>
                      <a:pt x="1396" y="329"/>
                    </a:lnTo>
                    <a:lnTo>
                      <a:pt x="1368" y="255"/>
                    </a:lnTo>
                    <a:lnTo>
                      <a:pt x="1337" y="186"/>
                    </a:lnTo>
                    <a:lnTo>
                      <a:pt x="1326" y="241"/>
                    </a:lnTo>
                    <a:lnTo>
                      <a:pt x="1302" y="269"/>
                    </a:lnTo>
                    <a:lnTo>
                      <a:pt x="1302" y="294"/>
                    </a:lnTo>
                    <a:lnTo>
                      <a:pt x="1274" y="315"/>
                    </a:lnTo>
                    <a:lnTo>
                      <a:pt x="1286" y="29"/>
                    </a:lnTo>
                    <a:lnTo>
                      <a:pt x="125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27">
                <a:extLst>
                  <a:ext uri="{FF2B5EF4-FFF2-40B4-BE49-F238E27FC236}">
                    <a16:creationId xmlns:a16="http://schemas.microsoft.com/office/drawing/2014/main" id="{A1D9AD69-83D5-8753-F11F-908DA80F7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1057"/>
                <a:ext cx="1353" cy="1146"/>
              </a:xfrm>
              <a:custGeom>
                <a:avLst/>
                <a:gdLst>
                  <a:gd name="T0" fmla="*/ 1449 w 8121"/>
                  <a:gd name="T1" fmla="*/ 934 h 6873"/>
                  <a:gd name="T2" fmla="*/ 861 w 8121"/>
                  <a:gd name="T3" fmla="*/ 799 h 6873"/>
                  <a:gd name="T4" fmla="*/ 837 w 8121"/>
                  <a:gd name="T5" fmla="*/ 979 h 6873"/>
                  <a:gd name="T6" fmla="*/ 714 w 8121"/>
                  <a:gd name="T7" fmla="*/ 1124 h 6873"/>
                  <a:gd name="T8" fmla="*/ 648 w 8121"/>
                  <a:gd name="T9" fmla="*/ 1421 h 6873"/>
                  <a:gd name="T10" fmla="*/ 620 w 8121"/>
                  <a:gd name="T11" fmla="*/ 1813 h 6873"/>
                  <a:gd name="T12" fmla="*/ 714 w 8121"/>
                  <a:gd name="T13" fmla="*/ 2127 h 6873"/>
                  <a:gd name="T14" fmla="*/ 411 w 8121"/>
                  <a:gd name="T15" fmla="*/ 2389 h 6873"/>
                  <a:gd name="T16" fmla="*/ 570 w 8121"/>
                  <a:gd name="T17" fmla="*/ 2621 h 6873"/>
                  <a:gd name="T18" fmla="*/ 579 w 8121"/>
                  <a:gd name="T19" fmla="*/ 3090 h 6873"/>
                  <a:gd name="T20" fmla="*/ 549 w 8121"/>
                  <a:gd name="T21" fmla="*/ 3230 h 6873"/>
                  <a:gd name="T22" fmla="*/ 545 w 8121"/>
                  <a:gd name="T23" fmla="*/ 3466 h 6873"/>
                  <a:gd name="T24" fmla="*/ 756 w 8121"/>
                  <a:gd name="T25" fmla="*/ 3913 h 6873"/>
                  <a:gd name="T26" fmla="*/ 749 w 8121"/>
                  <a:gd name="T27" fmla="*/ 4443 h 6873"/>
                  <a:gd name="T28" fmla="*/ 583 w 8121"/>
                  <a:gd name="T29" fmla="*/ 4790 h 6873"/>
                  <a:gd name="T30" fmla="*/ 189 w 8121"/>
                  <a:gd name="T31" fmla="*/ 4788 h 6873"/>
                  <a:gd name="T32" fmla="*/ 157 w 8121"/>
                  <a:gd name="T33" fmla="*/ 5172 h 6873"/>
                  <a:gd name="T34" fmla="*/ 475 w 8121"/>
                  <a:gd name="T35" fmla="*/ 5358 h 6873"/>
                  <a:gd name="T36" fmla="*/ 682 w 8121"/>
                  <a:gd name="T37" fmla="*/ 5582 h 6873"/>
                  <a:gd name="T38" fmla="*/ 1095 w 8121"/>
                  <a:gd name="T39" fmla="*/ 5546 h 6873"/>
                  <a:gd name="T40" fmla="*/ 1425 w 8121"/>
                  <a:gd name="T41" fmla="*/ 5696 h 6873"/>
                  <a:gd name="T42" fmla="*/ 1728 w 8121"/>
                  <a:gd name="T43" fmla="*/ 5303 h 6873"/>
                  <a:gd name="T44" fmla="*/ 1986 w 8121"/>
                  <a:gd name="T45" fmla="*/ 5768 h 6873"/>
                  <a:gd name="T46" fmla="*/ 2096 w 8121"/>
                  <a:gd name="T47" fmla="*/ 5955 h 6873"/>
                  <a:gd name="T48" fmla="*/ 2131 w 8121"/>
                  <a:gd name="T49" fmla="*/ 6342 h 6873"/>
                  <a:gd name="T50" fmla="*/ 2570 w 8121"/>
                  <a:gd name="T51" fmla="*/ 6829 h 6873"/>
                  <a:gd name="T52" fmla="*/ 2926 w 8121"/>
                  <a:gd name="T53" fmla="*/ 6577 h 6873"/>
                  <a:gd name="T54" fmla="*/ 3402 w 8121"/>
                  <a:gd name="T55" fmla="*/ 6445 h 6873"/>
                  <a:gd name="T56" fmla="*/ 3748 w 8121"/>
                  <a:gd name="T57" fmla="*/ 6634 h 6873"/>
                  <a:gd name="T58" fmla="*/ 4141 w 8121"/>
                  <a:gd name="T59" fmla="*/ 6477 h 6873"/>
                  <a:gd name="T60" fmla="*/ 4314 w 8121"/>
                  <a:gd name="T61" fmla="*/ 6207 h 6873"/>
                  <a:gd name="T62" fmla="*/ 4788 w 8121"/>
                  <a:gd name="T63" fmla="*/ 6241 h 6873"/>
                  <a:gd name="T64" fmla="*/ 5249 w 8121"/>
                  <a:gd name="T65" fmla="*/ 6393 h 6873"/>
                  <a:gd name="T66" fmla="*/ 5742 w 8121"/>
                  <a:gd name="T67" fmla="*/ 6171 h 6873"/>
                  <a:gd name="T68" fmla="*/ 6091 w 8121"/>
                  <a:gd name="T69" fmla="*/ 6166 h 6873"/>
                  <a:gd name="T70" fmla="*/ 6555 w 8121"/>
                  <a:gd name="T71" fmla="*/ 5458 h 6873"/>
                  <a:gd name="T72" fmla="*/ 6935 w 8121"/>
                  <a:gd name="T73" fmla="*/ 5122 h 6873"/>
                  <a:gd name="T74" fmla="*/ 7229 w 8121"/>
                  <a:gd name="T75" fmla="*/ 4509 h 6873"/>
                  <a:gd name="T76" fmla="*/ 7447 w 8121"/>
                  <a:gd name="T77" fmla="*/ 4229 h 6873"/>
                  <a:gd name="T78" fmla="*/ 7991 w 8121"/>
                  <a:gd name="T79" fmla="*/ 3532 h 6873"/>
                  <a:gd name="T80" fmla="*/ 7847 w 8121"/>
                  <a:gd name="T81" fmla="*/ 3260 h 6873"/>
                  <a:gd name="T82" fmla="*/ 7983 w 8121"/>
                  <a:gd name="T83" fmla="*/ 2778 h 6873"/>
                  <a:gd name="T84" fmla="*/ 7735 w 8121"/>
                  <a:gd name="T85" fmla="*/ 2375 h 6873"/>
                  <a:gd name="T86" fmla="*/ 7521 w 8121"/>
                  <a:gd name="T87" fmla="*/ 2217 h 6873"/>
                  <a:gd name="T88" fmla="*/ 7116 w 8121"/>
                  <a:gd name="T89" fmla="*/ 2065 h 6873"/>
                  <a:gd name="T90" fmla="*/ 6905 w 8121"/>
                  <a:gd name="T91" fmla="*/ 2090 h 6873"/>
                  <a:gd name="T92" fmla="*/ 6300 w 8121"/>
                  <a:gd name="T93" fmla="*/ 2156 h 6873"/>
                  <a:gd name="T94" fmla="*/ 5800 w 8121"/>
                  <a:gd name="T95" fmla="*/ 1904 h 6873"/>
                  <a:gd name="T96" fmla="*/ 5530 w 8121"/>
                  <a:gd name="T97" fmla="*/ 1472 h 6873"/>
                  <a:gd name="T98" fmla="*/ 5215 w 8121"/>
                  <a:gd name="T99" fmla="*/ 1092 h 6873"/>
                  <a:gd name="T100" fmla="*/ 4910 w 8121"/>
                  <a:gd name="T101" fmla="*/ 610 h 6873"/>
                  <a:gd name="T102" fmla="*/ 4677 w 8121"/>
                  <a:gd name="T103" fmla="*/ 494 h 6873"/>
                  <a:gd name="T104" fmla="*/ 4556 w 8121"/>
                  <a:gd name="T105" fmla="*/ 372 h 6873"/>
                  <a:gd name="T106" fmla="*/ 4143 w 8121"/>
                  <a:gd name="T107" fmla="*/ 146 h 6873"/>
                  <a:gd name="T108" fmla="*/ 3949 w 8121"/>
                  <a:gd name="T109" fmla="*/ 39 h 6873"/>
                  <a:gd name="T110" fmla="*/ 3061 w 8121"/>
                  <a:gd name="T111" fmla="*/ 109 h 6873"/>
                  <a:gd name="T112" fmla="*/ 2532 w 8121"/>
                  <a:gd name="T113" fmla="*/ 20 h 6873"/>
                  <a:gd name="T114" fmla="*/ 2399 w 8121"/>
                  <a:gd name="T115" fmla="*/ 82 h 6873"/>
                  <a:gd name="T116" fmla="*/ 2161 w 8121"/>
                  <a:gd name="T117" fmla="*/ 220 h 6873"/>
                  <a:gd name="T118" fmla="*/ 1890 w 8121"/>
                  <a:gd name="T119" fmla="*/ 521 h 68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121" h="6873">
                    <a:moveTo>
                      <a:pt x="1653" y="674"/>
                    </a:moveTo>
                    <a:lnTo>
                      <a:pt x="1626" y="716"/>
                    </a:lnTo>
                    <a:lnTo>
                      <a:pt x="1574" y="728"/>
                    </a:lnTo>
                    <a:lnTo>
                      <a:pt x="1520" y="740"/>
                    </a:lnTo>
                    <a:lnTo>
                      <a:pt x="1509" y="744"/>
                    </a:lnTo>
                    <a:lnTo>
                      <a:pt x="1504" y="750"/>
                    </a:lnTo>
                    <a:lnTo>
                      <a:pt x="1501" y="757"/>
                    </a:lnTo>
                    <a:lnTo>
                      <a:pt x="1503" y="769"/>
                    </a:lnTo>
                    <a:lnTo>
                      <a:pt x="1537" y="801"/>
                    </a:lnTo>
                    <a:lnTo>
                      <a:pt x="1484" y="841"/>
                    </a:lnTo>
                    <a:lnTo>
                      <a:pt x="1480" y="858"/>
                    </a:lnTo>
                    <a:lnTo>
                      <a:pt x="1494" y="884"/>
                    </a:lnTo>
                    <a:lnTo>
                      <a:pt x="1504" y="913"/>
                    </a:lnTo>
                    <a:lnTo>
                      <a:pt x="1511" y="943"/>
                    </a:lnTo>
                    <a:lnTo>
                      <a:pt x="1515" y="977"/>
                    </a:lnTo>
                    <a:lnTo>
                      <a:pt x="1513" y="986"/>
                    </a:lnTo>
                    <a:lnTo>
                      <a:pt x="1449" y="934"/>
                    </a:lnTo>
                    <a:lnTo>
                      <a:pt x="1420" y="933"/>
                    </a:lnTo>
                    <a:lnTo>
                      <a:pt x="1405" y="915"/>
                    </a:lnTo>
                    <a:lnTo>
                      <a:pt x="1402" y="870"/>
                    </a:lnTo>
                    <a:lnTo>
                      <a:pt x="1313" y="868"/>
                    </a:lnTo>
                    <a:lnTo>
                      <a:pt x="1305" y="904"/>
                    </a:lnTo>
                    <a:lnTo>
                      <a:pt x="1274" y="919"/>
                    </a:lnTo>
                    <a:lnTo>
                      <a:pt x="1220" y="907"/>
                    </a:lnTo>
                    <a:lnTo>
                      <a:pt x="1205" y="864"/>
                    </a:lnTo>
                    <a:lnTo>
                      <a:pt x="1177" y="867"/>
                    </a:lnTo>
                    <a:lnTo>
                      <a:pt x="1158" y="894"/>
                    </a:lnTo>
                    <a:lnTo>
                      <a:pt x="1106" y="894"/>
                    </a:lnTo>
                    <a:lnTo>
                      <a:pt x="1101" y="856"/>
                    </a:lnTo>
                    <a:lnTo>
                      <a:pt x="1073" y="846"/>
                    </a:lnTo>
                    <a:lnTo>
                      <a:pt x="1022" y="771"/>
                    </a:lnTo>
                    <a:lnTo>
                      <a:pt x="932" y="782"/>
                    </a:lnTo>
                    <a:lnTo>
                      <a:pt x="859" y="775"/>
                    </a:lnTo>
                    <a:lnTo>
                      <a:pt x="861" y="799"/>
                    </a:lnTo>
                    <a:lnTo>
                      <a:pt x="862" y="824"/>
                    </a:lnTo>
                    <a:lnTo>
                      <a:pt x="861" y="850"/>
                    </a:lnTo>
                    <a:lnTo>
                      <a:pt x="860" y="878"/>
                    </a:lnTo>
                    <a:lnTo>
                      <a:pt x="857" y="888"/>
                    </a:lnTo>
                    <a:lnTo>
                      <a:pt x="855" y="893"/>
                    </a:lnTo>
                    <a:lnTo>
                      <a:pt x="854" y="899"/>
                    </a:lnTo>
                    <a:lnTo>
                      <a:pt x="850" y="904"/>
                    </a:lnTo>
                    <a:lnTo>
                      <a:pt x="848" y="906"/>
                    </a:lnTo>
                    <a:lnTo>
                      <a:pt x="847" y="906"/>
                    </a:lnTo>
                    <a:lnTo>
                      <a:pt x="847" y="907"/>
                    </a:lnTo>
                    <a:lnTo>
                      <a:pt x="847" y="909"/>
                    </a:lnTo>
                    <a:lnTo>
                      <a:pt x="843" y="913"/>
                    </a:lnTo>
                    <a:lnTo>
                      <a:pt x="840" y="915"/>
                    </a:lnTo>
                    <a:lnTo>
                      <a:pt x="839" y="915"/>
                    </a:lnTo>
                    <a:lnTo>
                      <a:pt x="839" y="916"/>
                    </a:lnTo>
                    <a:lnTo>
                      <a:pt x="839" y="918"/>
                    </a:lnTo>
                    <a:lnTo>
                      <a:pt x="837" y="979"/>
                    </a:lnTo>
                    <a:lnTo>
                      <a:pt x="803" y="984"/>
                    </a:lnTo>
                    <a:lnTo>
                      <a:pt x="798" y="976"/>
                    </a:lnTo>
                    <a:lnTo>
                      <a:pt x="794" y="971"/>
                    </a:lnTo>
                    <a:lnTo>
                      <a:pt x="783" y="964"/>
                    </a:lnTo>
                    <a:lnTo>
                      <a:pt x="770" y="959"/>
                    </a:lnTo>
                    <a:lnTo>
                      <a:pt x="763" y="958"/>
                    </a:lnTo>
                    <a:lnTo>
                      <a:pt x="756" y="959"/>
                    </a:lnTo>
                    <a:lnTo>
                      <a:pt x="727" y="969"/>
                    </a:lnTo>
                    <a:lnTo>
                      <a:pt x="722" y="976"/>
                    </a:lnTo>
                    <a:lnTo>
                      <a:pt x="720" y="985"/>
                    </a:lnTo>
                    <a:lnTo>
                      <a:pt x="721" y="999"/>
                    </a:lnTo>
                    <a:lnTo>
                      <a:pt x="722" y="1005"/>
                    </a:lnTo>
                    <a:lnTo>
                      <a:pt x="726" y="1013"/>
                    </a:lnTo>
                    <a:lnTo>
                      <a:pt x="740" y="1025"/>
                    </a:lnTo>
                    <a:lnTo>
                      <a:pt x="751" y="1036"/>
                    </a:lnTo>
                    <a:lnTo>
                      <a:pt x="762" y="1050"/>
                    </a:lnTo>
                    <a:lnTo>
                      <a:pt x="714" y="1124"/>
                    </a:lnTo>
                    <a:lnTo>
                      <a:pt x="769" y="1200"/>
                    </a:lnTo>
                    <a:lnTo>
                      <a:pt x="746" y="1228"/>
                    </a:lnTo>
                    <a:lnTo>
                      <a:pt x="674" y="1211"/>
                    </a:lnTo>
                    <a:lnTo>
                      <a:pt x="667" y="1221"/>
                    </a:lnTo>
                    <a:lnTo>
                      <a:pt x="664" y="1232"/>
                    </a:lnTo>
                    <a:lnTo>
                      <a:pt x="663" y="1242"/>
                    </a:lnTo>
                    <a:lnTo>
                      <a:pt x="664" y="1255"/>
                    </a:lnTo>
                    <a:lnTo>
                      <a:pt x="665" y="1265"/>
                    </a:lnTo>
                    <a:lnTo>
                      <a:pt x="670" y="1277"/>
                    </a:lnTo>
                    <a:lnTo>
                      <a:pt x="677" y="1290"/>
                    </a:lnTo>
                    <a:lnTo>
                      <a:pt x="687" y="1302"/>
                    </a:lnTo>
                    <a:lnTo>
                      <a:pt x="691" y="1310"/>
                    </a:lnTo>
                    <a:lnTo>
                      <a:pt x="696" y="1319"/>
                    </a:lnTo>
                    <a:lnTo>
                      <a:pt x="703" y="1339"/>
                    </a:lnTo>
                    <a:lnTo>
                      <a:pt x="640" y="1316"/>
                    </a:lnTo>
                    <a:lnTo>
                      <a:pt x="591" y="1376"/>
                    </a:lnTo>
                    <a:lnTo>
                      <a:pt x="648" y="1421"/>
                    </a:lnTo>
                    <a:lnTo>
                      <a:pt x="752" y="1404"/>
                    </a:lnTo>
                    <a:lnTo>
                      <a:pt x="754" y="1444"/>
                    </a:lnTo>
                    <a:lnTo>
                      <a:pt x="781" y="1461"/>
                    </a:lnTo>
                    <a:lnTo>
                      <a:pt x="783" y="1534"/>
                    </a:lnTo>
                    <a:lnTo>
                      <a:pt x="820" y="1547"/>
                    </a:lnTo>
                    <a:lnTo>
                      <a:pt x="914" y="1622"/>
                    </a:lnTo>
                    <a:lnTo>
                      <a:pt x="889" y="1635"/>
                    </a:lnTo>
                    <a:lnTo>
                      <a:pt x="884" y="1669"/>
                    </a:lnTo>
                    <a:lnTo>
                      <a:pt x="919" y="1707"/>
                    </a:lnTo>
                    <a:lnTo>
                      <a:pt x="776" y="1733"/>
                    </a:lnTo>
                    <a:lnTo>
                      <a:pt x="732" y="1727"/>
                    </a:lnTo>
                    <a:lnTo>
                      <a:pt x="695" y="1764"/>
                    </a:lnTo>
                    <a:lnTo>
                      <a:pt x="655" y="1760"/>
                    </a:lnTo>
                    <a:lnTo>
                      <a:pt x="632" y="1776"/>
                    </a:lnTo>
                    <a:lnTo>
                      <a:pt x="624" y="1788"/>
                    </a:lnTo>
                    <a:lnTo>
                      <a:pt x="621" y="1801"/>
                    </a:lnTo>
                    <a:lnTo>
                      <a:pt x="620" y="1813"/>
                    </a:lnTo>
                    <a:lnTo>
                      <a:pt x="622" y="1826"/>
                    </a:lnTo>
                    <a:lnTo>
                      <a:pt x="637" y="1888"/>
                    </a:lnTo>
                    <a:lnTo>
                      <a:pt x="651" y="1948"/>
                    </a:lnTo>
                    <a:lnTo>
                      <a:pt x="694" y="1963"/>
                    </a:lnTo>
                    <a:lnTo>
                      <a:pt x="702" y="1990"/>
                    </a:lnTo>
                    <a:lnTo>
                      <a:pt x="704" y="2006"/>
                    </a:lnTo>
                    <a:lnTo>
                      <a:pt x="705" y="2012"/>
                    </a:lnTo>
                    <a:lnTo>
                      <a:pt x="708" y="2019"/>
                    </a:lnTo>
                    <a:lnTo>
                      <a:pt x="708" y="2024"/>
                    </a:lnTo>
                    <a:lnTo>
                      <a:pt x="708" y="2026"/>
                    </a:lnTo>
                    <a:lnTo>
                      <a:pt x="708" y="2027"/>
                    </a:lnTo>
                    <a:lnTo>
                      <a:pt x="709" y="2029"/>
                    </a:lnTo>
                    <a:lnTo>
                      <a:pt x="711" y="2039"/>
                    </a:lnTo>
                    <a:lnTo>
                      <a:pt x="713" y="2063"/>
                    </a:lnTo>
                    <a:lnTo>
                      <a:pt x="715" y="2086"/>
                    </a:lnTo>
                    <a:lnTo>
                      <a:pt x="715" y="2106"/>
                    </a:lnTo>
                    <a:lnTo>
                      <a:pt x="714" y="2127"/>
                    </a:lnTo>
                    <a:lnTo>
                      <a:pt x="711" y="2146"/>
                    </a:lnTo>
                    <a:lnTo>
                      <a:pt x="707" y="2163"/>
                    </a:lnTo>
                    <a:lnTo>
                      <a:pt x="701" y="2180"/>
                    </a:lnTo>
                    <a:lnTo>
                      <a:pt x="695" y="2196"/>
                    </a:lnTo>
                    <a:lnTo>
                      <a:pt x="686" y="2208"/>
                    </a:lnTo>
                    <a:lnTo>
                      <a:pt x="676" y="2221"/>
                    </a:lnTo>
                    <a:lnTo>
                      <a:pt x="665" y="2231"/>
                    </a:lnTo>
                    <a:lnTo>
                      <a:pt x="653" y="2241"/>
                    </a:lnTo>
                    <a:lnTo>
                      <a:pt x="638" y="2250"/>
                    </a:lnTo>
                    <a:lnTo>
                      <a:pt x="630" y="2253"/>
                    </a:lnTo>
                    <a:lnTo>
                      <a:pt x="622" y="2257"/>
                    </a:lnTo>
                    <a:lnTo>
                      <a:pt x="605" y="2263"/>
                    </a:lnTo>
                    <a:lnTo>
                      <a:pt x="595" y="2265"/>
                    </a:lnTo>
                    <a:lnTo>
                      <a:pt x="587" y="2268"/>
                    </a:lnTo>
                    <a:lnTo>
                      <a:pt x="559" y="2311"/>
                    </a:lnTo>
                    <a:lnTo>
                      <a:pt x="412" y="2338"/>
                    </a:lnTo>
                    <a:lnTo>
                      <a:pt x="411" y="2389"/>
                    </a:lnTo>
                    <a:lnTo>
                      <a:pt x="501" y="2445"/>
                    </a:lnTo>
                    <a:lnTo>
                      <a:pt x="495" y="2479"/>
                    </a:lnTo>
                    <a:lnTo>
                      <a:pt x="484" y="2483"/>
                    </a:lnTo>
                    <a:lnTo>
                      <a:pt x="472" y="2485"/>
                    </a:lnTo>
                    <a:lnTo>
                      <a:pt x="462" y="2491"/>
                    </a:lnTo>
                    <a:lnTo>
                      <a:pt x="454" y="2496"/>
                    </a:lnTo>
                    <a:lnTo>
                      <a:pt x="448" y="2503"/>
                    </a:lnTo>
                    <a:lnTo>
                      <a:pt x="442" y="2510"/>
                    </a:lnTo>
                    <a:lnTo>
                      <a:pt x="438" y="2520"/>
                    </a:lnTo>
                    <a:lnTo>
                      <a:pt x="434" y="2529"/>
                    </a:lnTo>
                    <a:lnTo>
                      <a:pt x="434" y="2541"/>
                    </a:lnTo>
                    <a:lnTo>
                      <a:pt x="472" y="2562"/>
                    </a:lnTo>
                    <a:lnTo>
                      <a:pt x="511" y="2567"/>
                    </a:lnTo>
                    <a:lnTo>
                      <a:pt x="521" y="2600"/>
                    </a:lnTo>
                    <a:lnTo>
                      <a:pt x="542" y="2607"/>
                    </a:lnTo>
                    <a:lnTo>
                      <a:pt x="563" y="2617"/>
                    </a:lnTo>
                    <a:lnTo>
                      <a:pt x="570" y="2621"/>
                    </a:lnTo>
                    <a:lnTo>
                      <a:pt x="577" y="2628"/>
                    </a:lnTo>
                    <a:lnTo>
                      <a:pt x="582" y="2634"/>
                    </a:lnTo>
                    <a:lnTo>
                      <a:pt x="586" y="2642"/>
                    </a:lnTo>
                    <a:lnTo>
                      <a:pt x="588" y="2649"/>
                    </a:lnTo>
                    <a:lnTo>
                      <a:pt x="590" y="2659"/>
                    </a:lnTo>
                    <a:lnTo>
                      <a:pt x="590" y="2679"/>
                    </a:lnTo>
                    <a:lnTo>
                      <a:pt x="581" y="2690"/>
                    </a:lnTo>
                    <a:lnTo>
                      <a:pt x="601" y="2744"/>
                    </a:lnTo>
                    <a:lnTo>
                      <a:pt x="658" y="2767"/>
                    </a:lnTo>
                    <a:lnTo>
                      <a:pt x="649" y="2804"/>
                    </a:lnTo>
                    <a:lnTo>
                      <a:pt x="650" y="2860"/>
                    </a:lnTo>
                    <a:lnTo>
                      <a:pt x="666" y="2880"/>
                    </a:lnTo>
                    <a:lnTo>
                      <a:pt x="659" y="2929"/>
                    </a:lnTo>
                    <a:lnTo>
                      <a:pt x="669" y="2939"/>
                    </a:lnTo>
                    <a:lnTo>
                      <a:pt x="664" y="3039"/>
                    </a:lnTo>
                    <a:lnTo>
                      <a:pt x="614" y="3045"/>
                    </a:lnTo>
                    <a:lnTo>
                      <a:pt x="579" y="3090"/>
                    </a:lnTo>
                    <a:lnTo>
                      <a:pt x="580" y="3100"/>
                    </a:lnTo>
                    <a:lnTo>
                      <a:pt x="580" y="3110"/>
                    </a:lnTo>
                    <a:lnTo>
                      <a:pt x="581" y="3120"/>
                    </a:lnTo>
                    <a:lnTo>
                      <a:pt x="581" y="3129"/>
                    </a:lnTo>
                    <a:lnTo>
                      <a:pt x="581" y="3140"/>
                    </a:lnTo>
                    <a:lnTo>
                      <a:pt x="578" y="3158"/>
                    </a:lnTo>
                    <a:lnTo>
                      <a:pt x="576" y="3168"/>
                    </a:lnTo>
                    <a:lnTo>
                      <a:pt x="575" y="3178"/>
                    </a:lnTo>
                    <a:lnTo>
                      <a:pt x="570" y="3186"/>
                    </a:lnTo>
                    <a:lnTo>
                      <a:pt x="568" y="3191"/>
                    </a:lnTo>
                    <a:lnTo>
                      <a:pt x="567" y="3193"/>
                    </a:lnTo>
                    <a:lnTo>
                      <a:pt x="567" y="3196"/>
                    </a:lnTo>
                    <a:lnTo>
                      <a:pt x="563" y="3204"/>
                    </a:lnTo>
                    <a:lnTo>
                      <a:pt x="561" y="3208"/>
                    </a:lnTo>
                    <a:lnTo>
                      <a:pt x="560" y="3210"/>
                    </a:lnTo>
                    <a:lnTo>
                      <a:pt x="560" y="3213"/>
                    </a:lnTo>
                    <a:lnTo>
                      <a:pt x="549" y="3230"/>
                    </a:lnTo>
                    <a:lnTo>
                      <a:pt x="542" y="3238"/>
                    </a:lnTo>
                    <a:lnTo>
                      <a:pt x="539" y="3243"/>
                    </a:lnTo>
                    <a:lnTo>
                      <a:pt x="537" y="3248"/>
                    </a:lnTo>
                    <a:lnTo>
                      <a:pt x="520" y="3274"/>
                    </a:lnTo>
                    <a:lnTo>
                      <a:pt x="507" y="3301"/>
                    </a:lnTo>
                    <a:lnTo>
                      <a:pt x="497" y="3328"/>
                    </a:lnTo>
                    <a:lnTo>
                      <a:pt x="491" y="3355"/>
                    </a:lnTo>
                    <a:lnTo>
                      <a:pt x="487" y="3367"/>
                    </a:lnTo>
                    <a:lnTo>
                      <a:pt x="486" y="3381"/>
                    </a:lnTo>
                    <a:lnTo>
                      <a:pt x="486" y="3408"/>
                    </a:lnTo>
                    <a:lnTo>
                      <a:pt x="486" y="3420"/>
                    </a:lnTo>
                    <a:lnTo>
                      <a:pt x="488" y="3434"/>
                    </a:lnTo>
                    <a:lnTo>
                      <a:pt x="495" y="3461"/>
                    </a:lnTo>
                    <a:lnTo>
                      <a:pt x="515" y="3458"/>
                    </a:lnTo>
                    <a:lnTo>
                      <a:pt x="525" y="3459"/>
                    </a:lnTo>
                    <a:lnTo>
                      <a:pt x="535" y="3463"/>
                    </a:lnTo>
                    <a:lnTo>
                      <a:pt x="545" y="3466"/>
                    </a:lnTo>
                    <a:lnTo>
                      <a:pt x="553" y="3471"/>
                    </a:lnTo>
                    <a:lnTo>
                      <a:pt x="559" y="3477"/>
                    </a:lnTo>
                    <a:lnTo>
                      <a:pt x="564" y="3485"/>
                    </a:lnTo>
                    <a:lnTo>
                      <a:pt x="567" y="3492"/>
                    </a:lnTo>
                    <a:lnTo>
                      <a:pt x="569" y="3501"/>
                    </a:lnTo>
                    <a:lnTo>
                      <a:pt x="569" y="3512"/>
                    </a:lnTo>
                    <a:lnTo>
                      <a:pt x="568" y="3523"/>
                    </a:lnTo>
                    <a:lnTo>
                      <a:pt x="676" y="3590"/>
                    </a:lnTo>
                    <a:lnTo>
                      <a:pt x="684" y="3621"/>
                    </a:lnTo>
                    <a:lnTo>
                      <a:pt x="665" y="3733"/>
                    </a:lnTo>
                    <a:lnTo>
                      <a:pt x="689" y="3753"/>
                    </a:lnTo>
                    <a:lnTo>
                      <a:pt x="710" y="3775"/>
                    </a:lnTo>
                    <a:lnTo>
                      <a:pt x="726" y="3799"/>
                    </a:lnTo>
                    <a:lnTo>
                      <a:pt x="740" y="3826"/>
                    </a:lnTo>
                    <a:lnTo>
                      <a:pt x="748" y="3853"/>
                    </a:lnTo>
                    <a:lnTo>
                      <a:pt x="754" y="3883"/>
                    </a:lnTo>
                    <a:lnTo>
                      <a:pt x="756" y="3913"/>
                    </a:lnTo>
                    <a:lnTo>
                      <a:pt x="755" y="3948"/>
                    </a:lnTo>
                    <a:lnTo>
                      <a:pt x="761" y="3953"/>
                    </a:lnTo>
                    <a:lnTo>
                      <a:pt x="770" y="3963"/>
                    </a:lnTo>
                    <a:lnTo>
                      <a:pt x="778" y="3976"/>
                    </a:lnTo>
                    <a:lnTo>
                      <a:pt x="783" y="3988"/>
                    </a:lnTo>
                    <a:lnTo>
                      <a:pt x="786" y="4002"/>
                    </a:lnTo>
                    <a:lnTo>
                      <a:pt x="785" y="4015"/>
                    </a:lnTo>
                    <a:lnTo>
                      <a:pt x="784" y="4030"/>
                    </a:lnTo>
                    <a:lnTo>
                      <a:pt x="779" y="4045"/>
                    </a:lnTo>
                    <a:lnTo>
                      <a:pt x="773" y="4062"/>
                    </a:lnTo>
                    <a:lnTo>
                      <a:pt x="731" y="4105"/>
                    </a:lnTo>
                    <a:lnTo>
                      <a:pt x="857" y="4221"/>
                    </a:lnTo>
                    <a:lnTo>
                      <a:pt x="848" y="4273"/>
                    </a:lnTo>
                    <a:lnTo>
                      <a:pt x="819" y="4283"/>
                    </a:lnTo>
                    <a:lnTo>
                      <a:pt x="793" y="4375"/>
                    </a:lnTo>
                    <a:lnTo>
                      <a:pt x="810" y="4411"/>
                    </a:lnTo>
                    <a:lnTo>
                      <a:pt x="749" y="4443"/>
                    </a:lnTo>
                    <a:lnTo>
                      <a:pt x="728" y="4429"/>
                    </a:lnTo>
                    <a:lnTo>
                      <a:pt x="630" y="4508"/>
                    </a:lnTo>
                    <a:lnTo>
                      <a:pt x="595" y="4524"/>
                    </a:lnTo>
                    <a:lnTo>
                      <a:pt x="594" y="4537"/>
                    </a:lnTo>
                    <a:lnTo>
                      <a:pt x="597" y="4549"/>
                    </a:lnTo>
                    <a:lnTo>
                      <a:pt x="602" y="4564"/>
                    </a:lnTo>
                    <a:lnTo>
                      <a:pt x="610" y="4578"/>
                    </a:lnTo>
                    <a:lnTo>
                      <a:pt x="614" y="4584"/>
                    </a:lnTo>
                    <a:lnTo>
                      <a:pt x="620" y="4592"/>
                    </a:lnTo>
                    <a:lnTo>
                      <a:pt x="627" y="4598"/>
                    </a:lnTo>
                    <a:lnTo>
                      <a:pt x="635" y="4605"/>
                    </a:lnTo>
                    <a:lnTo>
                      <a:pt x="624" y="4646"/>
                    </a:lnTo>
                    <a:lnTo>
                      <a:pt x="595" y="4653"/>
                    </a:lnTo>
                    <a:lnTo>
                      <a:pt x="572" y="4724"/>
                    </a:lnTo>
                    <a:lnTo>
                      <a:pt x="597" y="4783"/>
                    </a:lnTo>
                    <a:lnTo>
                      <a:pt x="589" y="4787"/>
                    </a:lnTo>
                    <a:lnTo>
                      <a:pt x="583" y="4790"/>
                    </a:lnTo>
                    <a:lnTo>
                      <a:pt x="579" y="4790"/>
                    </a:lnTo>
                    <a:lnTo>
                      <a:pt x="577" y="4790"/>
                    </a:lnTo>
                    <a:lnTo>
                      <a:pt x="576" y="4790"/>
                    </a:lnTo>
                    <a:lnTo>
                      <a:pt x="576" y="4791"/>
                    </a:lnTo>
                    <a:lnTo>
                      <a:pt x="569" y="4792"/>
                    </a:lnTo>
                    <a:lnTo>
                      <a:pt x="532" y="4780"/>
                    </a:lnTo>
                    <a:lnTo>
                      <a:pt x="498" y="4765"/>
                    </a:lnTo>
                    <a:lnTo>
                      <a:pt x="457" y="4799"/>
                    </a:lnTo>
                    <a:lnTo>
                      <a:pt x="442" y="4865"/>
                    </a:lnTo>
                    <a:lnTo>
                      <a:pt x="402" y="4819"/>
                    </a:lnTo>
                    <a:lnTo>
                      <a:pt x="399" y="4804"/>
                    </a:lnTo>
                    <a:lnTo>
                      <a:pt x="371" y="4776"/>
                    </a:lnTo>
                    <a:lnTo>
                      <a:pt x="311" y="4785"/>
                    </a:lnTo>
                    <a:lnTo>
                      <a:pt x="280" y="4771"/>
                    </a:lnTo>
                    <a:lnTo>
                      <a:pt x="280" y="4732"/>
                    </a:lnTo>
                    <a:lnTo>
                      <a:pt x="216" y="4732"/>
                    </a:lnTo>
                    <a:lnTo>
                      <a:pt x="189" y="4788"/>
                    </a:lnTo>
                    <a:lnTo>
                      <a:pt x="126" y="4798"/>
                    </a:lnTo>
                    <a:lnTo>
                      <a:pt x="105" y="4840"/>
                    </a:lnTo>
                    <a:lnTo>
                      <a:pt x="69" y="4851"/>
                    </a:lnTo>
                    <a:lnTo>
                      <a:pt x="48" y="4913"/>
                    </a:lnTo>
                    <a:lnTo>
                      <a:pt x="0" y="4946"/>
                    </a:lnTo>
                    <a:lnTo>
                      <a:pt x="14" y="4985"/>
                    </a:lnTo>
                    <a:lnTo>
                      <a:pt x="39" y="4987"/>
                    </a:lnTo>
                    <a:lnTo>
                      <a:pt x="38" y="5055"/>
                    </a:lnTo>
                    <a:lnTo>
                      <a:pt x="97" y="5110"/>
                    </a:lnTo>
                    <a:lnTo>
                      <a:pt x="117" y="5116"/>
                    </a:lnTo>
                    <a:lnTo>
                      <a:pt x="126" y="5120"/>
                    </a:lnTo>
                    <a:lnTo>
                      <a:pt x="134" y="5127"/>
                    </a:lnTo>
                    <a:lnTo>
                      <a:pt x="142" y="5134"/>
                    </a:lnTo>
                    <a:lnTo>
                      <a:pt x="148" y="5142"/>
                    </a:lnTo>
                    <a:lnTo>
                      <a:pt x="152" y="5150"/>
                    </a:lnTo>
                    <a:lnTo>
                      <a:pt x="155" y="5161"/>
                    </a:lnTo>
                    <a:lnTo>
                      <a:pt x="157" y="5172"/>
                    </a:lnTo>
                    <a:lnTo>
                      <a:pt x="158" y="5185"/>
                    </a:lnTo>
                    <a:lnTo>
                      <a:pt x="164" y="5194"/>
                    </a:lnTo>
                    <a:lnTo>
                      <a:pt x="172" y="5201"/>
                    </a:lnTo>
                    <a:lnTo>
                      <a:pt x="179" y="5208"/>
                    </a:lnTo>
                    <a:lnTo>
                      <a:pt x="188" y="5213"/>
                    </a:lnTo>
                    <a:lnTo>
                      <a:pt x="197" y="5216"/>
                    </a:lnTo>
                    <a:lnTo>
                      <a:pt x="207" y="5217"/>
                    </a:lnTo>
                    <a:lnTo>
                      <a:pt x="217" y="5217"/>
                    </a:lnTo>
                    <a:lnTo>
                      <a:pt x="230" y="5216"/>
                    </a:lnTo>
                    <a:lnTo>
                      <a:pt x="256" y="5238"/>
                    </a:lnTo>
                    <a:lnTo>
                      <a:pt x="296" y="5237"/>
                    </a:lnTo>
                    <a:lnTo>
                      <a:pt x="351" y="5271"/>
                    </a:lnTo>
                    <a:lnTo>
                      <a:pt x="358" y="5323"/>
                    </a:lnTo>
                    <a:lnTo>
                      <a:pt x="435" y="5328"/>
                    </a:lnTo>
                    <a:lnTo>
                      <a:pt x="452" y="5371"/>
                    </a:lnTo>
                    <a:lnTo>
                      <a:pt x="462" y="5361"/>
                    </a:lnTo>
                    <a:lnTo>
                      <a:pt x="475" y="5358"/>
                    </a:lnTo>
                    <a:lnTo>
                      <a:pt x="485" y="5360"/>
                    </a:lnTo>
                    <a:lnTo>
                      <a:pt x="498" y="5369"/>
                    </a:lnTo>
                    <a:lnTo>
                      <a:pt x="475" y="5455"/>
                    </a:lnTo>
                    <a:lnTo>
                      <a:pt x="518" y="5481"/>
                    </a:lnTo>
                    <a:lnTo>
                      <a:pt x="503" y="5543"/>
                    </a:lnTo>
                    <a:lnTo>
                      <a:pt x="560" y="5553"/>
                    </a:lnTo>
                    <a:lnTo>
                      <a:pt x="563" y="5549"/>
                    </a:lnTo>
                    <a:lnTo>
                      <a:pt x="565" y="5545"/>
                    </a:lnTo>
                    <a:lnTo>
                      <a:pt x="577" y="5518"/>
                    </a:lnTo>
                    <a:lnTo>
                      <a:pt x="590" y="5496"/>
                    </a:lnTo>
                    <a:lnTo>
                      <a:pt x="604" y="5480"/>
                    </a:lnTo>
                    <a:lnTo>
                      <a:pt x="620" y="5469"/>
                    </a:lnTo>
                    <a:lnTo>
                      <a:pt x="639" y="5508"/>
                    </a:lnTo>
                    <a:lnTo>
                      <a:pt x="684" y="5503"/>
                    </a:lnTo>
                    <a:lnTo>
                      <a:pt x="705" y="5518"/>
                    </a:lnTo>
                    <a:lnTo>
                      <a:pt x="712" y="5549"/>
                    </a:lnTo>
                    <a:lnTo>
                      <a:pt x="682" y="5582"/>
                    </a:lnTo>
                    <a:lnTo>
                      <a:pt x="683" y="5637"/>
                    </a:lnTo>
                    <a:lnTo>
                      <a:pt x="741" y="5633"/>
                    </a:lnTo>
                    <a:lnTo>
                      <a:pt x="751" y="5654"/>
                    </a:lnTo>
                    <a:lnTo>
                      <a:pt x="774" y="5667"/>
                    </a:lnTo>
                    <a:lnTo>
                      <a:pt x="825" y="5645"/>
                    </a:lnTo>
                    <a:lnTo>
                      <a:pt x="892" y="5693"/>
                    </a:lnTo>
                    <a:lnTo>
                      <a:pt x="908" y="5677"/>
                    </a:lnTo>
                    <a:lnTo>
                      <a:pt x="921" y="5620"/>
                    </a:lnTo>
                    <a:lnTo>
                      <a:pt x="969" y="5646"/>
                    </a:lnTo>
                    <a:lnTo>
                      <a:pt x="985" y="5584"/>
                    </a:lnTo>
                    <a:lnTo>
                      <a:pt x="1016" y="5572"/>
                    </a:lnTo>
                    <a:lnTo>
                      <a:pt x="1000" y="5541"/>
                    </a:lnTo>
                    <a:lnTo>
                      <a:pt x="1004" y="5515"/>
                    </a:lnTo>
                    <a:lnTo>
                      <a:pt x="1062" y="5517"/>
                    </a:lnTo>
                    <a:lnTo>
                      <a:pt x="1077" y="5543"/>
                    </a:lnTo>
                    <a:lnTo>
                      <a:pt x="1086" y="5546"/>
                    </a:lnTo>
                    <a:lnTo>
                      <a:pt x="1095" y="5546"/>
                    </a:lnTo>
                    <a:lnTo>
                      <a:pt x="1104" y="5546"/>
                    </a:lnTo>
                    <a:lnTo>
                      <a:pt x="1113" y="5544"/>
                    </a:lnTo>
                    <a:lnTo>
                      <a:pt x="1122" y="5542"/>
                    </a:lnTo>
                    <a:lnTo>
                      <a:pt x="1128" y="5538"/>
                    </a:lnTo>
                    <a:lnTo>
                      <a:pt x="1129" y="5536"/>
                    </a:lnTo>
                    <a:lnTo>
                      <a:pt x="1131" y="5535"/>
                    </a:lnTo>
                    <a:lnTo>
                      <a:pt x="1135" y="5533"/>
                    </a:lnTo>
                    <a:lnTo>
                      <a:pt x="1137" y="5529"/>
                    </a:lnTo>
                    <a:lnTo>
                      <a:pt x="1139" y="5526"/>
                    </a:lnTo>
                    <a:lnTo>
                      <a:pt x="1141" y="5525"/>
                    </a:lnTo>
                    <a:lnTo>
                      <a:pt x="1147" y="5518"/>
                    </a:lnTo>
                    <a:lnTo>
                      <a:pt x="1171" y="5550"/>
                    </a:lnTo>
                    <a:lnTo>
                      <a:pt x="1258" y="5566"/>
                    </a:lnTo>
                    <a:lnTo>
                      <a:pt x="1253" y="5622"/>
                    </a:lnTo>
                    <a:lnTo>
                      <a:pt x="1299" y="5636"/>
                    </a:lnTo>
                    <a:lnTo>
                      <a:pt x="1289" y="5687"/>
                    </a:lnTo>
                    <a:lnTo>
                      <a:pt x="1425" y="5696"/>
                    </a:lnTo>
                    <a:lnTo>
                      <a:pt x="1438" y="5732"/>
                    </a:lnTo>
                    <a:lnTo>
                      <a:pt x="1479" y="5733"/>
                    </a:lnTo>
                    <a:lnTo>
                      <a:pt x="1525" y="5681"/>
                    </a:lnTo>
                    <a:lnTo>
                      <a:pt x="1514" y="5629"/>
                    </a:lnTo>
                    <a:lnTo>
                      <a:pt x="1523" y="5603"/>
                    </a:lnTo>
                    <a:lnTo>
                      <a:pt x="1549" y="5604"/>
                    </a:lnTo>
                    <a:lnTo>
                      <a:pt x="1557" y="5617"/>
                    </a:lnTo>
                    <a:lnTo>
                      <a:pt x="1605" y="5640"/>
                    </a:lnTo>
                    <a:lnTo>
                      <a:pt x="1659" y="5625"/>
                    </a:lnTo>
                    <a:lnTo>
                      <a:pt x="1647" y="5523"/>
                    </a:lnTo>
                    <a:lnTo>
                      <a:pt x="1680" y="5507"/>
                    </a:lnTo>
                    <a:lnTo>
                      <a:pt x="1682" y="5488"/>
                    </a:lnTo>
                    <a:lnTo>
                      <a:pt x="1700" y="5471"/>
                    </a:lnTo>
                    <a:lnTo>
                      <a:pt x="1667" y="5383"/>
                    </a:lnTo>
                    <a:lnTo>
                      <a:pt x="1676" y="5358"/>
                    </a:lnTo>
                    <a:lnTo>
                      <a:pt x="1650" y="5235"/>
                    </a:lnTo>
                    <a:lnTo>
                      <a:pt x="1728" y="5303"/>
                    </a:lnTo>
                    <a:lnTo>
                      <a:pt x="1738" y="5359"/>
                    </a:lnTo>
                    <a:lnTo>
                      <a:pt x="1761" y="5374"/>
                    </a:lnTo>
                    <a:lnTo>
                      <a:pt x="1773" y="5383"/>
                    </a:lnTo>
                    <a:lnTo>
                      <a:pt x="1784" y="5397"/>
                    </a:lnTo>
                    <a:lnTo>
                      <a:pt x="1792" y="5412"/>
                    </a:lnTo>
                    <a:lnTo>
                      <a:pt x="1795" y="5421"/>
                    </a:lnTo>
                    <a:lnTo>
                      <a:pt x="1798" y="5431"/>
                    </a:lnTo>
                    <a:lnTo>
                      <a:pt x="1836" y="5439"/>
                    </a:lnTo>
                    <a:lnTo>
                      <a:pt x="1808" y="5538"/>
                    </a:lnTo>
                    <a:lnTo>
                      <a:pt x="1872" y="5547"/>
                    </a:lnTo>
                    <a:lnTo>
                      <a:pt x="1853" y="5647"/>
                    </a:lnTo>
                    <a:lnTo>
                      <a:pt x="1869" y="5689"/>
                    </a:lnTo>
                    <a:lnTo>
                      <a:pt x="1933" y="5694"/>
                    </a:lnTo>
                    <a:lnTo>
                      <a:pt x="1971" y="5645"/>
                    </a:lnTo>
                    <a:lnTo>
                      <a:pt x="2050" y="5647"/>
                    </a:lnTo>
                    <a:lnTo>
                      <a:pt x="2065" y="5670"/>
                    </a:lnTo>
                    <a:lnTo>
                      <a:pt x="1986" y="5768"/>
                    </a:lnTo>
                    <a:lnTo>
                      <a:pt x="2020" y="5783"/>
                    </a:lnTo>
                    <a:lnTo>
                      <a:pt x="2088" y="5754"/>
                    </a:lnTo>
                    <a:lnTo>
                      <a:pt x="2079" y="5793"/>
                    </a:lnTo>
                    <a:lnTo>
                      <a:pt x="2074" y="5812"/>
                    </a:lnTo>
                    <a:lnTo>
                      <a:pt x="2068" y="5833"/>
                    </a:lnTo>
                    <a:lnTo>
                      <a:pt x="2051" y="5870"/>
                    </a:lnTo>
                    <a:lnTo>
                      <a:pt x="2042" y="5889"/>
                    </a:lnTo>
                    <a:lnTo>
                      <a:pt x="2032" y="5908"/>
                    </a:lnTo>
                    <a:lnTo>
                      <a:pt x="2009" y="5921"/>
                    </a:lnTo>
                    <a:lnTo>
                      <a:pt x="2021" y="5919"/>
                    </a:lnTo>
                    <a:lnTo>
                      <a:pt x="2034" y="5920"/>
                    </a:lnTo>
                    <a:lnTo>
                      <a:pt x="2045" y="5921"/>
                    </a:lnTo>
                    <a:lnTo>
                      <a:pt x="2058" y="5925"/>
                    </a:lnTo>
                    <a:lnTo>
                      <a:pt x="2067" y="5929"/>
                    </a:lnTo>
                    <a:lnTo>
                      <a:pt x="2077" y="5937"/>
                    </a:lnTo>
                    <a:lnTo>
                      <a:pt x="2087" y="5944"/>
                    </a:lnTo>
                    <a:lnTo>
                      <a:pt x="2096" y="5955"/>
                    </a:lnTo>
                    <a:lnTo>
                      <a:pt x="2094" y="5976"/>
                    </a:lnTo>
                    <a:lnTo>
                      <a:pt x="2108" y="6001"/>
                    </a:lnTo>
                    <a:lnTo>
                      <a:pt x="2090" y="6069"/>
                    </a:lnTo>
                    <a:lnTo>
                      <a:pt x="2193" y="6118"/>
                    </a:lnTo>
                    <a:lnTo>
                      <a:pt x="2213" y="6151"/>
                    </a:lnTo>
                    <a:lnTo>
                      <a:pt x="2257" y="6164"/>
                    </a:lnTo>
                    <a:lnTo>
                      <a:pt x="2289" y="6133"/>
                    </a:lnTo>
                    <a:lnTo>
                      <a:pt x="2301" y="6088"/>
                    </a:lnTo>
                    <a:lnTo>
                      <a:pt x="2340" y="6087"/>
                    </a:lnTo>
                    <a:lnTo>
                      <a:pt x="2368" y="6222"/>
                    </a:lnTo>
                    <a:lnTo>
                      <a:pt x="2290" y="6232"/>
                    </a:lnTo>
                    <a:lnTo>
                      <a:pt x="2184" y="6277"/>
                    </a:lnTo>
                    <a:lnTo>
                      <a:pt x="2172" y="6313"/>
                    </a:lnTo>
                    <a:lnTo>
                      <a:pt x="2160" y="6316"/>
                    </a:lnTo>
                    <a:lnTo>
                      <a:pt x="2151" y="6321"/>
                    </a:lnTo>
                    <a:lnTo>
                      <a:pt x="2138" y="6335"/>
                    </a:lnTo>
                    <a:lnTo>
                      <a:pt x="2131" y="6342"/>
                    </a:lnTo>
                    <a:lnTo>
                      <a:pt x="2128" y="6351"/>
                    </a:lnTo>
                    <a:lnTo>
                      <a:pt x="2127" y="6373"/>
                    </a:lnTo>
                    <a:lnTo>
                      <a:pt x="2157" y="6433"/>
                    </a:lnTo>
                    <a:lnTo>
                      <a:pt x="2196" y="6431"/>
                    </a:lnTo>
                    <a:lnTo>
                      <a:pt x="2208" y="6438"/>
                    </a:lnTo>
                    <a:lnTo>
                      <a:pt x="2215" y="6463"/>
                    </a:lnTo>
                    <a:lnTo>
                      <a:pt x="2287" y="6508"/>
                    </a:lnTo>
                    <a:lnTo>
                      <a:pt x="2381" y="6540"/>
                    </a:lnTo>
                    <a:lnTo>
                      <a:pt x="2324" y="6615"/>
                    </a:lnTo>
                    <a:lnTo>
                      <a:pt x="2345" y="6646"/>
                    </a:lnTo>
                    <a:lnTo>
                      <a:pt x="2359" y="6712"/>
                    </a:lnTo>
                    <a:lnTo>
                      <a:pt x="2477" y="6689"/>
                    </a:lnTo>
                    <a:lnTo>
                      <a:pt x="2427" y="6768"/>
                    </a:lnTo>
                    <a:lnTo>
                      <a:pt x="2480" y="6796"/>
                    </a:lnTo>
                    <a:lnTo>
                      <a:pt x="2516" y="6861"/>
                    </a:lnTo>
                    <a:lnTo>
                      <a:pt x="2551" y="6873"/>
                    </a:lnTo>
                    <a:lnTo>
                      <a:pt x="2570" y="6829"/>
                    </a:lnTo>
                    <a:lnTo>
                      <a:pt x="2588" y="6813"/>
                    </a:lnTo>
                    <a:lnTo>
                      <a:pt x="2621" y="6853"/>
                    </a:lnTo>
                    <a:lnTo>
                      <a:pt x="2718" y="6852"/>
                    </a:lnTo>
                    <a:lnTo>
                      <a:pt x="2724" y="6729"/>
                    </a:lnTo>
                    <a:lnTo>
                      <a:pt x="2692" y="6719"/>
                    </a:lnTo>
                    <a:lnTo>
                      <a:pt x="2687" y="6701"/>
                    </a:lnTo>
                    <a:lnTo>
                      <a:pt x="2637" y="6674"/>
                    </a:lnTo>
                    <a:lnTo>
                      <a:pt x="2684" y="6653"/>
                    </a:lnTo>
                    <a:lnTo>
                      <a:pt x="2643" y="6557"/>
                    </a:lnTo>
                    <a:lnTo>
                      <a:pt x="2774" y="6569"/>
                    </a:lnTo>
                    <a:lnTo>
                      <a:pt x="2796" y="6591"/>
                    </a:lnTo>
                    <a:lnTo>
                      <a:pt x="2828" y="6583"/>
                    </a:lnTo>
                    <a:lnTo>
                      <a:pt x="2840" y="6494"/>
                    </a:lnTo>
                    <a:lnTo>
                      <a:pt x="2873" y="6492"/>
                    </a:lnTo>
                    <a:lnTo>
                      <a:pt x="2888" y="6517"/>
                    </a:lnTo>
                    <a:lnTo>
                      <a:pt x="2907" y="6531"/>
                    </a:lnTo>
                    <a:lnTo>
                      <a:pt x="2926" y="6577"/>
                    </a:lnTo>
                    <a:lnTo>
                      <a:pt x="2952" y="6590"/>
                    </a:lnTo>
                    <a:lnTo>
                      <a:pt x="3005" y="6556"/>
                    </a:lnTo>
                    <a:lnTo>
                      <a:pt x="3028" y="6565"/>
                    </a:lnTo>
                    <a:lnTo>
                      <a:pt x="3045" y="6560"/>
                    </a:lnTo>
                    <a:lnTo>
                      <a:pt x="3064" y="6559"/>
                    </a:lnTo>
                    <a:lnTo>
                      <a:pt x="3101" y="6560"/>
                    </a:lnTo>
                    <a:lnTo>
                      <a:pt x="3120" y="6563"/>
                    </a:lnTo>
                    <a:lnTo>
                      <a:pt x="3139" y="6568"/>
                    </a:lnTo>
                    <a:lnTo>
                      <a:pt x="3176" y="6584"/>
                    </a:lnTo>
                    <a:lnTo>
                      <a:pt x="3196" y="6619"/>
                    </a:lnTo>
                    <a:lnTo>
                      <a:pt x="3316" y="6606"/>
                    </a:lnTo>
                    <a:lnTo>
                      <a:pt x="3279" y="6545"/>
                    </a:lnTo>
                    <a:lnTo>
                      <a:pt x="3317" y="6506"/>
                    </a:lnTo>
                    <a:lnTo>
                      <a:pt x="3321" y="6484"/>
                    </a:lnTo>
                    <a:lnTo>
                      <a:pt x="3341" y="6477"/>
                    </a:lnTo>
                    <a:lnTo>
                      <a:pt x="3366" y="6446"/>
                    </a:lnTo>
                    <a:lnTo>
                      <a:pt x="3402" y="6445"/>
                    </a:lnTo>
                    <a:lnTo>
                      <a:pt x="3420" y="6457"/>
                    </a:lnTo>
                    <a:lnTo>
                      <a:pt x="3454" y="6465"/>
                    </a:lnTo>
                    <a:lnTo>
                      <a:pt x="3471" y="6494"/>
                    </a:lnTo>
                    <a:lnTo>
                      <a:pt x="3541" y="6444"/>
                    </a:lnTo>
                    <a:lnTo>
                      <a:pt x="3596" y="6478"/>
                    </a:lnTo>
                    <a:lnTo>
                      <a:pt x="3589" y="6490"/>
                    </a:lnTo>
                    <a:lnTo>
                      <a:pt x="3586" y="6502"/>
                    </a:lnTo>
                    <a:lnTo>
                      <a:pt x="3583" y="6511"/>
                    </a:lnTo>
                    <a:lnTo>
                      <a:pt x="3583" y="6519"/>
                    </a:lnTo>
                    <a:lnTo>
                      <a:pt x="3583" y="6526"/>
                    </a:lnTo>
                    <a:lnTo>
                      <a:pt x="3586" y="6532"/>
                    </a:lnTo>
                    <a:lnTo>
                      <a:pt x="3590" y="6536"/>
                    </a:lnTo>
                    <a:lnTo>
                      <a:pt x="3597" y="6539"/>
                    </a:lnTo>
                    <a:lnTo>
                      <a:pt x="3617" y="6566"/>
                    </a:lnTo>
                    <a:lnTo>
                      <a:pt x="3646" y="6575"/>
                    </a:lnTo>
                    <a:lnTo>
                      <a:pt x="3679" y="6624"/>
                    </a:lnTo>
                    <a:lnTo>
                      <a:pt x="3748" y="6634"/>
                    </a:lnTo>
                    <a:lnTo>
                      <a:pt x="3754" y="6704"/>
                    </a:lnTo>
                    <a:lnTo>
                      <a:pt x="3795" y="6707"/>
                    </a:lnTo>
                    <a:lnTo>
                      <a:pt x="3806" y="6717"/>
                    </a:lnTo>
                    <a:lnTo>
                      <a:pt x="3876" y="6711"/>
                    </a:lnTo>
                    <a:lnTo>
                      <a:pt x="3893" y="6546"/>
                    </a:lnTo>
                    <a:lnTo>
                      <a:pt x="3957" y="6557"/>
                    </a:lnTo>
                    <a:lnTo>
                      <a:pt x="3971" y="6609"/>
                    </a:lnTo>
                    <a:lnTo>
                      <a:pt x="4017" y="6615"/>
                    </a:lnTo>
                    <a:lnTo>
                      <a:pt x="4042" y="6641"/>
                    </a:lnTo>
                    <a:lnTo>
                      <a:pt x="4071" y="6623"/>
                    </a:lnTo>
                    <a:lnTo>
                      <a:pt x="4178" y="6649"/>
                    </a:lnTo>
                    <a:lnTo>
                      <a:pt x="4182" y="6623"/>
                    </a:lnTo>
                    <a:lnTo>
                      <a:pt x="4103" y="6535"/>
                    </a:lnTo>
                    <a:lnTo>
                      <a:pt x="4164" y="6513"/>
                    </a:lnTo>
                    <a:lnTo>
                      <a:pt x="4154" y="6488"/>
                    </a:lnTo>
                    <a:lnTo>
                      <a:pt x="4147" y="6482"/>
                    </a:lnTo>
                    <a:lnTo>
                      <a:pt x="4141" y="6477"/>
                    </a:lnTo>
                    <a:lnTo>
                      <a:pt x="4137" y="6473"/>
                    </a:lnTo>
                    <a:lnTo>
                      <a:pt x="4170" y="6453"/>
                    </a:lnTo>
                    <a:lnTo>
                      <a:pt x="4171" y="6422"/>
                    </a:lnTo>
                    <a:lnTo>
                      <a:pt x="4155" y="6415"/>
                    </a:lnTo>
                    <a:lnTo>
                      <a:pt x="4160" y="6388"/>
                    </a:lnTo>
                    <a:lnTo>
                      <a:pt x="4268" y="6407"/>
                    </a:lnTo>
                    <a:lnTo>
                      <a:pt x="4297" y="6393"/>
                    </a:lnTo>
                    <a:lnTo>
                      <a:pt x="4274" y="6344"/>
                    </a:lnTo>
                    <a:lnTo>
                      <a:pt x="4347" y="6318"/>
                    </a:lnTo>
                    <a:lnTo>
                      <a:pt x="4348" y="6315"/>
                    </a:lnTo>
                    <a:lnTo>
                      <a:pt x="4333" y="6282"/>
                    </a:lnTo>
                    <a:lnTo>
                      <a:pt x="4327" y="6266"/>
                    </a:lnTo>
                    <a:lnTo>
                      <a:pt x="4322" y="6252"/>
                    </a:lnTo>
                    <a:lnTo>
                      <a:pt x="4318" y="6239"/>
                    </a:lnTo>
                    <a:lnTo>
                      <a:pt x="4316" y="6228"/>
                    </a:lnTo>
                    <a:lnTo>
                      <a:pt x="4314" y="6216"/>
                    </a:lnTo>
                    <a:lnTo>
                      <a:pt x="4314" y="6207"/>
                    </a:lnTo>
                    <a:lnTo>
                      <a:pt x="4413" y="6232"/>
                    </a:lnTo>
                    <a:lnTo>
                      <a:pt x="4415" y="6213"/>
                    </a:lnTo>
                    <a:lnTo>
                      <a:pt x="4418" y="6196"/>
                    </a:lnTo>
                    <a:lnTo>
                      <a:pt x="4422" y="6179"/>
                    </a:lnTo>
                    <a:lnTo>
                      <a:pt x="4425" y="6170"/>
                    </a:lnTo>
                    <a:lnTo>
                      <a:pt x="4430" y="6164"/>
                    </a:lnTo>
                    <a:lnTo>
                      <a:pt x="4442" y="6152"/>
                    </a:lnTo>
                    <a:lnTo>
                      <a:pt x="4459" y="6142"/>
                    </a:lnTo>
                    <a:lnTo>
                      <a:pt x="4462" y="6108"/>
                    </a:lnTo>
                    <a:lnTo>
                      <a:pt x="4490" y="6091"/>
                    </a:lnTo>
                    <a:lnTo>
                      <a:pt x="4520" y="6148"/>
                    </a:lnTo>
                    <a:lnTo>
                      <a:pt x="4594" y="6113"/>
                    </a:lnTo>
                    <a:lnTo>
                      <a:pt x="4600" y="6061"/>
                    </a:lnTo>
                    <a:lnTo>
                      <a:pt x="4723" y="6083"/>
                    </a:lnTo>
                    <a:lnTo>
                      <a:pt x="4733" y="6112"/>
                    </a:lnTo>
                    <a:lnTo>
                      <a:pt x="4786" y="6149"/>
                    </a:lnTo>
                    <a:lnTo>
                      <a:pt x="4788" y="6241"/>
                    </a:lnTo>
                    <a:lnTo>
                      <a:pt x="4848" y="6235"/>
                    </a:lnTo>
                    <a:lnTo>
                      <a:pt x="4868" y="6295"/>
                    </a:lnTo>
                    <a:lnTo>
                      <a:pt x="4847" y="6319"/>
                    </a:lnTo>
                    <a:lnTo>
                      <a:pt x="4870" y="6391"/>
                    </a:lnTo>
                    <a:lnTo>
                      <a:pt x="4907" y="6382"/>
                    </a:lnTo>
                    <a:lnTo>
                      <a:pt x="4912" y="6365"/>
                    </a:lnTo>
                    <a:lnTo>
                      <a:pt x="4927" y="6352"/>
                    </a:lnTo>
                    <a:lnTo>
                      <a:pt x="4934" y="6322"/>
                    </a:lnTo>
                    <a:lnTo>
                      <a:pt x="4969" y="6313"/>
                    </a:lnTo>
                    <a:lnTo>
                      <a:pt x="5000" y="6292"/>
                    </a:lnTo>
                    <a:lnTo>
                      <a:pt x="5019" y="6340"/>
                    </a:lnTo>
                    <a:lnTo>
                      <a:pt x="5044" y="6352"/>
                    </a:lnTo>
                    <a:lnTo>
                      <a:pt x="5077" y="6223"/>
                    </a:lnTo>
                    <a:lnTo>
                      <a:pt x="5099" y="6314"/>
                    </a:lnTo>
                    <a:lnTo>
                      <a:pt x="5167" y="6315"/>
                    </a:lnTo>
                    <a:lnTo>
                      <a:pt x="5209" y="6322"/>
                    </a:lnTo>
                    <a:lnTo>
                      <a:pt x="5249" y="6393"/>
                    </a:lnTo>
                    <a:lnTo>
                      <a:pt x="5266" y="6392"/>
                    </a:lnTo>
                    <a:lnTo>
                      <a:pt x="5310" y="6277"/>
                    </a:lnTo>
                    <a:lnTo>
                      <a:pt x="5350" y="6297"/>
                    </a:lnTo>
                    <a:lnTo>
                      <a:pt x="5357" y="6324"/>
                    </a:lnTo>
                    <a:lnTo>
                      <a:pt x="5438" y="6320"/>
                    </a:lnTo>
                    <a:lnTo>
                      <a:pt x="5444" y="6287"/>
                    </a:lnTo>
                    <a:lnTo>
                      <a:pt x="5506" y="6249"/>
                    </a:lnTo>
                    <a:lnTo>
                      <a:pt x="5532" y="6294"/>
                    </a:lnTo>
                    <a:lnTo>
                      <a:pt x="5557" y="6272"/>
                    </a:lnTo>
                    <a:lnTo>
                      <a:pt x="5559" y="6232"/>
                    </a:lnTo>
                    <a:lnTo>
                      <a:pt x="5584" y="6222"/>
                    </a:lnTo>
                    <a:lnTo>
                      <a:pt x="5596" y="6193"/>
                    </a:lnTo>
                    <a:lnTo>
                      <a:pt x="5652" y="6157"/>
                    </a:lnTo>
                    <a:lnTo>
                      <a:pt x="5695" y="6211"/>
                    </a:lnTo>
                    <a:lnTo>
                      <a:pt x="5717" y="6187"/>
                    </a:lnTo>
                    <a:lnTo>
                      <a:pt x="5729" y="6178"/>
                    </a:lnTo>
                    <a:lnTo>
                      <a:pt x="5742" y="6171"/>
                    </a:lnTo>
                    <a:lnTo>
                      <a:pt x="5755" y="6165"/>
                    </a:lnTo>
                    <a:lnTo>
                      <a:pt x="5769" y="6162"/>
                    </a:lnTo>
                    <a:lnTo>
                      <a:pt x="5784" y="6161"/>
                    </a:lnTo>
                    <a:lnTo>
                      <a:pt x="5800" y="6162"/>
                    </a:lnTo>
                    <a:lnTo>
                      <a:pt x="5810" y="6267"/>
                    </a:lnTo>
                    <a:lnTo>
                      <a:pt x="5819" y="6243"/>
                    </a:lnTo>
                    <a:lnTo>
                      <a:pt x="5831" y="6224"/>
                    </a:lnTo>
                    <a:lnTo>
                      <a:pt x="5845" y="6210"/>
                    </a:lnTo>
                    <a:lnTo>
                      <a:pt x="5860" y="6201"/>
                    </a:lnTo>
                    <a:lnTo>
                      <a:pt x="5877" y="6194"/>
                    </a:lnTo>
                    <a:lnTo>
                      <a:pt x="5897" y="6193"/>
                    </a:lnTo>
                    <a:lnTo>
                      <a:pt x="5917" y="6195"/>
                    </a:lnTo>
                    <a:lnTo>
                      <a:pt x="5939" y="6204"/>
                    </a:lnTo>
                    <a:lnTo>
                      <a:pt x="5952" y="6230"/>
                    </a:lnTo>
                    <a:lnTo>
                      <a:pt x="6016" y="6203"/>
                    </a:lnTo>
                    <a:lnTo>
                      <a:pt x="6030" y="6163"/>
                    </a:lnTo>
                    <a:lnTo>
                      <a:pt x="6091" y="6166"/>
                    </a:lnTo>
                    <a:lnTo>
                      <a:pt x="6121" y="6219"/>
                    </a:lnTo>
                    <a:lnTo>
                      <a:pt x="6125" y="6214"/>
                    </a:lnTo>
                    <a:lnTo>
                      <a:pt x="6139" y="6193"/>
                    </a:lnTo>
                    <a:lnTo>
                      <a:pt x="6154" y="6176"/>
                    </a:lnTo>
                    <a:lnTo>
                      <a:pt x="6170" y="6159"/>
                    </a:lnTo>
                    <a:lnTo>
                      <a:pt x="6189" y="6146"/>
                    </a:lnTo>
                    <a:lnTo>
                      <a:pt x="6206" y="6132"/>
                    </a:lnTo>
                    <a:lnTo>
                      <a:pt x="6227" y="6123"/>
                    </a:lnTo>
                    <a:lnTo>
                      <a:pt x="6248" y="6113"/>
                    </a:lnTo>
                    <a:lnTo>
                      <a:pt x="6271" y="6108"/>
                    </a:lnTo>
                    <a:lnTo>
                      <a:pt x="6278" y="6085"/>
                    </a:lnTo>
                    <a:lnTo>
                      <a:pt x="6316" y="6013"/>
                    </a:lnTo>
                    <a:lnTo>
                      <a:pt x="6293" y="5987"/>
                    </a:lnTo>
                    <a:lnTo>
                      <a:pt x="6290" y="5956"/>
                    </a:lnTo>
                    <a:lnTo>
                      <a:pt x="6436" y="5737"/>
                    </a:lnTo>
                    <a:lnTo>
                      <a:pt x="6346" y="5656"/>
                    </a:lnTo>
                    <a:lnTo>
                      <a:pt x="6555" y="5458"/>
                    </a:lnTo>
                    <a:lnTo>
                      <a:pt x="6649" y="5338"/>
                    </a:lnTo>
                    <a:lnTo>
                      <a:pt x="6789" y="5246"/>
                    </a:lnTo>
                    <a:lnTo>
                      <a:pt x="6810" y="5244"/>
                    </a:lnTo>
                    <a:lnTo>
                      <a:pt x="6810" y="5226"/>
                    </a:lnTo>
                    <a:lnTo>
                      <a:pt x="6832" y="5223"/>
                    </a:lnTo>
                    <a:lnTo>
                      <a:pt x="6850" y="5175"/>
                    </a:lnTo>
                    <a:lnTo>
                      <a:pt x="6860" y="5171"/>
                    </a:lnTo>
                    <a:lnTo>
                      <a:pt x="6871" y="5168"/>
                    </a:lnTo>
                    <a:lnTo>
                      <a:pt x="6880" y="5164"/>
                    </a:lnTo>
                    <a:lnTo>
                      <a:pt x="6891" y="5161"/>
                    </a:lnTo>
                    <a:lnTo>
                      <a:pt x="6899" y="5155"/>
                    </a:lnTo>
                    <a:lnTo>
                      <a:pt x="6903" y="5152"/>
                    </a:lnTo>
                    <a:lnTo>
                      <a:pt x="6908" y="5149"/>
                    </a:lnTo>
                    <a:lnTo>
                      <a:pt x="6916" y="5143"/>
                    </a:lnTo>
                    <a:lnTo>
                      <a:pt x="6924" y="5138"/>
                    </a:lnTo>
                    <a:lnTo>
                      <a:pt x="6929" y="5130"/>
                    </a:lnTo>
                    <a:lnTo>
                      <a:pt x="6935" y="5122"/>
                    </a:lnTo>
                    <a:lnTo>
                      <a:pt x="6937" y="5117"/>
                    </a:lnTo>
                    <a:lnTo>
                      <a:pt x="6940" y="5113"/>
                    </a:lnTo>
                    <a:lnTo>
                      <a:pt x="6947" y="5105"/>
                    </a:lnTo>
                    <a:lnTo>
                      <a:pt x="6951" y="5094"/>
                    </a:lnTo>
                    <a:lnTo>
                      <a:pt x="6955" y="5085"/>
                    </a:lnTo>
                    <a:lnTo>
                      <a:pt x="6956" y="5079"/>
                    </a:lnTo>
                    <a:lnTo>
                      <a:pt x="6958" y="5074"/>
                    </a:lnTo>
                    <a:lnTo>
                      <a:pt x="6962" y="5063"/>
                    </a:lnTo>
                    <a:lnTo>
                      <a:pt x="6917" y="5033"/>
                    </a:lnTo>
                    <a:lnTo>
                      <a:pt x="6908" y="5002"/>
                    </a:lnTo>
                    <a:lnTo>
                      <a:pt x="6926" y="4993"/>
                    </a:lnTo>
                    <a:lnTo>
                      <a:pt x="6962" y="4793"/>
                    </a:lnTo>
                    <a:lnTo>
                      <a:pt x="6898" y="4692"/>
                    </a:lnTo>
                    <a:lnTo>
                      <a:pt x="7010" y="4568"/>
                    </a:lnTo>
                    <a:lnTo>
                      <a:pt x="7026" y="4588"/>
                    </a:lnTo>
                    <a:lnTo>
                      <a:pt x="7189" y="4509"/>
                    </a:lnTo>
                    <a:lnTo>
                      <a:pt x="7229" y="4509"/>
                    </a:lnTo>
                    <a:lnTo>
                      <a:pt x="7242" y="4486"/>
                    </a:lnTo>
                    <a:lnTo>
                      <a:pt x="7256" y="4466"/>
                    </a:lnTo>
                    <a:lnTo>
                      <a:pt x="7271" y="4447"/>
                    </a:lnTo>
                    <a:lnTo>
                      <a:pt x="7288" y="4432"/>
                    </a:lnTo>
                    <a:lnTo>
                      <a:pt x="7305" y="4416"/>
                    </a:lnTo>
                    <a:lnTo>
                      <a:pt x="7325" y="4404"/>
                    </a:lnTo>
                    <a:lnTo>
                      <a:pt x="7344" y="4391"/>
                    </a:lnTo>
                    <a:lnTo>
                      <a:pt x="7366" y="4382"/>
                    </a:lnTo>
                    <a:lnTo>
                      <a:pt x="7392" y="4351"/>
                    </a:lnTo>
                    <a:lnTo>
                      <a:pt x="7387" y="4326"/>
                    </a:lnTo>
                    <a:lnTo>
                      <a:pt x="7354" y="4303"/>
                    </a:lnTo>
                    <a:lnTo>
                      <a:pt x="7368" y="4296"/>
                    </a:lnTo>
                    <a:lnTo>
                      <a:pt x="7382" y="4272"/>
                    </a:lnTo>
                    <a:lnTo>
                      <a:pt x="7373" y="4259"/>
                    </a:lnTo>
                    <a:lnTo>
                      <a:pt x="7412" y="4234"/>
                    </a:lnTo>
                    <a:lnTo>
                      <a:pt x="7430" y="4240"/>
                    </a:lnTo>
                    <a:lnTo>
                      <a:pt x="7447" y="4229"/>
                    </a:lnTo>
                    <a:lnTo>
                      <a:pt x="7445" y="4186"/>
                    </a:lnTo>
                    <a:lnTo>
                      <a:pt x="7575" y="4105"/>
                    </a:lnTo>
                    <a:lnTo>
                      <a:pt x="7646" y="4028"/>
                    </a:lnTo>
                    <a:lnTo>
                      <a:pt x="7613" y="4013"/>
                    </a:lnTo>
                    <a:lnTo>
                      <a:pt x="7753" y="3873"/>
                    </a:lnTo>
                    <a:lnTo>
                      <a:pt x="7763" y="3852"/>
                    </a:lnTo>
                    <a:lnTo>
                      <a:pt x="7786" y="3843"/>
                    </a:lnTo>
                    <a:lnTo>
                      <a:pt x="7789" y="3827"/>
                    </a:lnTo>
                    <a:lnTo>
                      <a:pt x="7812" y="3810"/>
                    </a:lnTo>
                    <a:lnTo>
                      <a:pt x="7796" y="3792"/>
                    </a:lnTo>
                    <a:lnTo>
                      <a:pt x="7786" y="3687"/>
                    </a:lnTo>
                    <a:lnTo>
                      <a:pt x="7877" y="3667"/>
                    </a:lnTo>
                    <a:lnTo>
                      <a:pt x="7900" y="3647"/>
                    </a:lnTo>
                    <a:lnTo>
                      <a:pt x="7910" y="3613"/>
                    </a:lnTo>
                    <a:lnTo>
                      <a:pt x="7898" y="3588"/>
                    </a:lnTo>
                    <a:lnTo>
                      <a:pt x="7964" y="3580"/>
                    </a:lnTo>
                    <a:lnTo>
                      <a:pt x="7991" y="3532"/>
                    </a:lnTo>
                    <a:lnTo>
                      <a:pt x="7977" y="3522"/>
                    </a:lnTo>
                    <a:lnTo>
                      <a:pt x="7966" y="3487"/>
                    </a:lnTo>
                    <a:lnTo>
                      <a:pt x="7938" y="3483"/>
                    </a:lnTo>
                    <a:lnTo>
                      <a:pt x="7936" y="3466"/>
                    </a:lnTo>
                    <a:lnTo>
                      <a:pt x="7895" y="3461"/>
                    </a:lnTo>
                    <a:lnTo>
                      <a:pt x="7888" y="3474"/>
                    </a:lnTo>
                    <a:lnTo>
                      <a:pt x="7659" y="3512"/>
                    </a:lnTo>
                    <a:lnTo>
                      <a:pt x="7664" y="3471"/>
                    </a:lnTo>
                    <a:lnTo>
                      <a:pt x="7712" y="3433"/>
                    </a:lnTo>
                    <a:lnTo>
                      <a:pt x="7707" y="3408"/>
                    </a:lnTo>
                    <a:lnTo>
                      <a:pt x="7719" y="3382"/>
                    </a:lnTo>
                    <a:lnTo>
                      <a:pt x="7758" y="3377"/>
                    </a:lnTo>
                    <a:lnTo>
                      <a:pt x="7758" y="3306"/>
                    </a:lnTo>
                    <a:lnTo>
                      <a:pt x="7803" y="3290"/>
                    </a:lnTo>
                    <a:lnTo>
                      <a:pt x="7812" y="3265"/>
                    </a:lnTo>
                    <a:lnTo>
                      <a:pt x="7829" y="3257"/>
                    </a:lnTo>
                    <a:lnTo>
                      <a:pt x="7847" y="3260"/>
                    </a:lnTo>
                    <a:lnTo>
                      <a:pt x="7867" y="3245"/>
                    </a:lnTo>
                    <a:lnTo>
                      <a:pt x="7863" y="3209"/>
                    </a:lnTo>
                    <a:lnTo>
                      <a:pt x="7847" y="3211"/>
                    </a:lnTo>
                    <a:lnTo>
                      <a:pt x="7840" y="3158"/>
                    </a:lnTo>
                    <a:lnTo>
                      <a:pt x="7826" y="3138"/>
                    </a:lnTo>
                    <a:lnTo>
                      <a:pt x="7900" y="3108"/>
                    </a:lnTo>
                    <a:lnTo>
                      <a:pt x="7994" y="3146"/>
                    </a:lnTo>
                    <a:lnTo>
                      <a:pt x="8061" y="3125"/>
                    </a:lnTo>
                    <a:lnTo>
                      <a:pt x="8091" y="3102"/>
                    </a:lnTo>
                    <a:lnTo>
                      <a:pt x="8121" y="2996"/>
                    </a:lnTo>
                    <a:lnTo>
                      <a:pt x="8072" y="2978"/>
                    </a:lnTo>
                    <a:lnTo>
                      <a:pt x="8068" y="2928"/>
                    </a:lnTo>
                    <a:lnTo>
                      <a:pt x="8040" y="2918"/>
                    </a:lnTo>
                    <a:lnTo>
                      <a:pt x="7972" y="2826"/>
                    </a:lnTo>
                    <a:lnTo>
                      <a:pt x="7978" y="2808"/>
                    </a:lnTo>
                    <a:lnTo>
                      <a:pt x="7982" y="2793"/>
                    </a:lnTo>
                    <a:lnTo>
                      <a:pt x="7983" y="2778"/>
                    </a:lnTo>
                    <a:lnTo>
                      <a:pt x="7982" y="2765"/>
                    </a:lnTo>
                    <a:lnTo>
                      <a:pt x="7976" y="2751"/>
                    </a:lnTo>
                    <a:lnTo>
                      <a:pt x="7967" y="2740"/>
                    </a:lnTo>
                    <a:lnTo>
                      <a:pt x="7956" y="2729"/>
                    </a:lnTo>
                    <a:lnTo>
                      <a:pt x="7943" y="2721"/>
                    </a:lnTo>
                    <a:lnTo>
                      <a:pt x="7896" y="2653"/>
                    </a:lnTo>
                    <a:lnTo>
                      <a:pt x="7893" y="2617"/>
                    </a:lnTo>
                    <a:lnTo>
                      <a:pt x="7910" y="2563"/>
                    </a:lnTo>
                    <a:lnTo>
                      <a:pt x="7867" y="2526"/>
                    </a:lnTo>
                    <a:lnTo>
                      <a:pt x="7891" y="2432"/>
                    </a:lnTo>
                    <a:lnTo>
                      <a:pt x="7863" y="2432"/>
                    </a:lnTo>
                    <a:lnTo>
                      <a:pt x="7837" y="2430"/>
                    </a:lnTo>
                    <a:lnTo>
                      <a:pt x="7813" y="2425"/>
                    </a:lnTo>
                    <a:lnTo>
                      <a:pt x="7791" y="2418"/>
                    </a:lnTo>
                    <a:lnTo>
                      <a:pt x="7770" y="2406"/>
                    </a:lnTo>
                    <a:lnTo>
                      <a:pt x="7753" y="2393"/>
                    </a:lnTo>
                    <a:lnTo>
                      <a:pt x="7735" y="2375"/>
                    </a:lnTo>
                    <a:lnTo>
                      <a:pt x="7721" y="2356"/>
                    </a:lnTo>
                    <a:lnTo>
                      <a:pt x="7695" y="2366"/>
                    </a:lnTo>
                    <a:lnTo>
                      <a:pt x="7623" y="2307"/>
                    </a:lnTo>
                    <a:lnTo>
                      <a:pt x="7578" y="2311"/>
                    </a:lnTo>
                    <a:lnTo>
                      <a:pt x="7577" y="2294"/>
                    </a:lnTo>
                    <a:lnTo>
                      <a:pt x="7576" y="2280"/>
                    </a:lnTo>
                    <a:lnTo>
                      <a:pt x="7574" y="2265"/>
                    </a:lnTo>
                    <a:lnTo>
                      <a:pt x="7571" y="2253"/>
                    </a:lnTo>
                    <a:lnTo>
                      <a:pt x="7566" y="2239"/>
                    </a:lnTo>
                    <a:lnTo>
                      <a:pt x="7559" y="2228"/>
                    </a:lnTo>
                    <a:lnTo>
                      <a:pt x="7552" y="2216"/>
                    </a:lnTo>
                    <a:lnTo>
                      <a:pt x="7545" y="2207"/>
                    </a:lnTo>
                    <a:lnTo>
                      <a:pt x="7538" y="2205"/>
                    </a:lnTo>
                    <a:lnTo>
                      <a:pt x="7532" y="2205"/>
                    </a:lnTo>
                    <a:lnTo>
                      <a:pt x="7525" y="2209"/>
                    </a:lnTo>
                    <a:lnTo>
                      <a:pt x="7522" y="2212"/>
                    </a:lnTo>
                    <a:lnTo>
                      <a:pt x="7521" y="2217"/>
                    </a:lnTo>
                    <a:lnTo>
                      <a:pt x="7520" y="2223"/>
                    </a:lnTo>
                    <a:lnTo>
                      <a:pt x="7521" y="2230"/>
                    </a:lnTo>
                    <a:lnTo>
                      <a:pt x="7520" y="2234"/>
                    </a:lnTo>
                    <a:lnTo>
                      <a:pt x="7519" y="2240"/>
                    </a:lnTo>
                    <a:lnTo>
                      <a:pt x="7489" y="2246"/>
                    </a:lnTo>
                    <a:lnTo>
                      <a:pt x="7433" y="2192"/>
                    </a:lnTo>
                    <a:lnTo>
                      <a:pt x="7433" y="2131"/>
                    </a:lnTo>
                    <a:lnTo>
                      <a:pt x="7224" y="2045"/>
                    </a:lnTo>
                    <a:lnTo>
                      <a:pt x="7180" y="1989"/>
                    </a:lnTo>
                    <a:lnTo>
                      <a:pt x="7166" y="1992"/>
                    </a:lnTo>
                    <a:lnTo>
                      <a:pt x="7154" y="1998"/>
                    </a:lnTo>
                    <a:lnTo>
                      <a:pt x="7143" y="2004"/>
                    </a:lnTo>
                    <a:lnTo>
                      <a:pt x="7135" y="2014"/>
                    </a:lnTo>
                    <a:lnTo>
                      <a:pt x="7126" y="2023"/>
                    </a:lnTo>
                    <a:lnTo>
                      <a:pt x="7121" y="2036"/>
                    </a:lnTo>
                    <a:lnTo>
                      <a:pt x="7117" y="2049"/>
                    </a:lnTo>
                    <a:lnTo>
                      <a:pt x="7116" y="2065"/>
                    </a:lnTo>
                    <a:lnTo>
                      <a:pt x="7072" y="2087"/>
                    </a:lnTo>
                    <a:lnTo>
                      <a:pt x="7060" y="2102"/>
                    </a:lnTo>
                    <a:lnTo>
                      <a:pt x="7049" y="2116"/>
                    </a:lnTo>
                    <a:lnTo>
                      <a:pt x="7038" y="2127"/>
                    </a:lnTo>
                    <a:lnTo>
                      <a:pt x="7028" y="2137"/>
                    </a:lnTo>
                    <a:lnTo>
                      <a:pt x="7016" y="2145"/>
                    </a:lnTo>
                    <a:lnTo>
                      <a:pt x="7006" y="2150"/>
                    </a:lnTo>
                    <a:lnTo>
                      <a:pt x="6995" y="2153"/>
                    </a:lnTo>
                    <a:lnTo>
                      <a:pt x="6985" y="2156"/>
                    </a:lnTo>
                    <a:lnTo>
                      <a:pt x="6975" y="2155"/>
                    </a:lnTo>
                    <a:lnTo>
                      <a:pt x="6964" y="2152"/>
                    </a:lnTo>
                    <a:lnTo>
                      <a:pt x="6954" y="2147"/>
                    </a:lnTo>
                    <a:lnTo>
                      <a:pt x="6944" y="2140"/>
                    </a:lnTo>
                    <a:lnTo>
                      <a:pt x="6933" y="2130"/>
                    </a:lnTo>
                    <a:lnTo>
                      <a:pt x="6924" y="2119"/>
                    </a:lnTo>
                    <a:lnTo>
                      <a:pt x="6913" y="2105"/>
                    </a:lnTo>
                    <a:lnTo>
                      <a:pt x="6905" y="2090"/>
                    </a:lnTo>
                    <a:lnTo>
                      <a:pt x="6848" y="2106"/>
                    </a:lnTo>
                    <a:lnTo>
                      <a:pt x="6827" y="2077"/>
                    </a:lnTo>
                    <a:lnTo>
                      <a:pt x="6789" y="2075"/>
                    </a:lnTo>
                    <a:lnTo>
                      <a:pt x="6741" y="2101"/>
                    </a:lnTo>
                    <a:lnTo>
                      <a:pt x="6700" y="2089"/>
                    </a:lnTo>
                    <a:lnTo>
                      <a:pt x="6692" y="2128"/>
                    </a:lnTo>
                    <a:lnTo>
                      <a:pt x="6677" y="2141"/>
                    </a:lnTo>
                    <a:lnTo>
                      <a:pt x="6663" y="2173"/>
                    </a:lnTo>
                    <a:lnTo>
                      <a:pt x="6615" y="2187"/>
                    </a:lnTo>
                    <a:lnTo>
                      <a:pt x="6556" y="2174"/>
                    </a:lnTo>
                    <a:lnTo>
                      <a:pt x="6554" y="2251"/>
                    </a:lnTo>
                    <a:lnTo>
                      <a:pt x="6495" y="2259"/>
                    </a:lnTo>
                    <a:lnTo>
                      <a:pt x="6481" y="2210"/>
                    </a:lnTo>
                    <a:lnTo>
                      <a:pt x="6424" y="2223"/>
                    </a:lnTo>
                    <a:lnTo>
                      <a:pt x="6359" y="2149"/>
                    </a:lnTo>
                    <a:lnTo>
                      <a:pt x="6329" y="2150"/>
                    </a:lnTo>
                    <a:lnTo>
                      <a:pt x="6300" y="2156"/>
                    </a:lnTo>
                    <a:lnTo>
                      <a:pt x="6271" y="2168"/>
                    </a:lnTo>
                    <a:lnTo>
                      <a:pt x="6244" y="2184"/>
                    </a:lnTo>
                    <a:lnTo>
                      <a:pt x="6228" y="2164"/>
                    </a:lnTo>
                    <a:lnTo>
                      <a:pt x="6179" y="2207"/>
                    </a:lnTo>
                    <a:lnTo>
                      <a:pt x="6137" y="2194"/>
                    </a:lnTo>
                    <a:lnTo>
                      <a:pt x="6110" y="2264"/>
                    </a:lnTo>
                    <a:lnTo>
                      <a:pt x="6068" y="2283"/>
                    </a:lnTo>
                    <a:lnTo>
                      <a:pt x="6031" y="2253"/>
                    </a:lnTo>
                    <a:lnTo>
                      <a:pt x="5931" y="2200"/>
                    </a:lnTo>
                    <a:lnTo>
                      <a:pt x="5946" y="2159"/>
                    </a:lnTo>
                    <a:lnTo>
                      <a:pt x="5880" y="2055"/>
                    </a:lnTo>
                    <a:lnTo>
                      <a:pt x="5867" y="2053"/>
                    </a:lnTo>
                    <a:lnTo>
                      <a:pt x="5855" y="2055"/>
                    </a:lnTo>
                    <a:lnTo>
                      <a:pt x="5856" y="2047"/>
                    </a:lnTo>
                    <a:lnTo>
                      <a:pt x="5828" y="2030"/>
                    </a:lnTo>
                    <a:lnTo>
                      <a:pt x="5803" y="1999"/>
                    </a:lnTo>
                    <a:lnTo>
                      <a:pt x="5800" y="1904"/>
                    </a:lnTo>
                    <a:lnTo>
                      <a:pt x="5740" y="1852"/>
                    </a:lnTo>
                    <a:lnTo>
                      <a:pt x="5719" y="1743"/>
                    </a:lnTo>
                    <a:lnTo>
                      <a:pt x="5741" y="1673"/>
                    </a:lnTo>
                    <a:lnTo>
                      <a:pt x="5710" y="1658"/>
                    </a:lnTo>
                    <a:lnTo>
                      <a:pt x="5699" y="1631"/>
                    </a:lnTo>
                    <a:lnTo>
                      <a:pt x="5651" y="1631"/>
                    </a:lnTo>
                    <a:lnTo>
                      <a:pt x="5612" y="1670"/>
                    </a:lnTo>
                    <a:lnTo>
                      <a:pt x="5576" y="1636"/>
                    </a:lnTo>
                    <a:lnTo>
                      <a:pt x="5476" y="1632"/>
                    </a:lnTo>
                    <a:lnTo>
                      <a:pt x="5476" y="1607"/>
                    </a:lnTo>
                    <a:lnTo>
                      <a:pt x="5493" y="1599"/>
                    </a:lnTo>
                    <a:lnTo>
                      <a:pt x="5509" y="1555"/>
                    </a:lnTo>
                    <a:lnTo>
                      <a:pt x="5573" y="1508"/>
                    </a:lnTo>
                    <a:lnTo>
                      <a:pt x="5551" y="1482"/>
                    </a:lnTo>
                    <a:lnTo>
                      <a:pt x="5535" y="1482"/>
                    </a:lnTo>
                    <a:lnTo>
                      <a:pt x="5533" y="1479"/>
                    </a:lnTo>
                    <a:lnTo>
                      <a:pt x="5530" y="1472"/>
                    </a:lnTo>
                    <a:lnTo>
                      <a:pt x="5556" y="1452"/>
                    </a:lnTo>
                    <a:lnTo>
                      <a:pt x="5559" y="1428"/>
                    </a:lnTo>
                    <a:lnTo>
                      <a:pt x="5537" y="1421"/>
                    </a:lnTo>
                    <a:lnTo>
                      <a:pt x="5535" y="1387"/>
                    </a:lnTo>
                    <a:lnTo>
                      <a:pt x="5482" y="1364"/>
                    </a:lnTo>
                    <a:lnTo>
                      <a:pt x="5453" y="1313"/>
                    </a:lnTo>
                    <a:lnTo>
                      <a:pt x="5492" y="1287"/>
                    </a:lnTo>
                    <a:lnTo>
                      <a:pt x="5497" y="1222"/>
                    </a:lnTo>
                    <a:lnTo>
                      <a:pt x="5549" y="1230"/>
                    </a:lnTo>
                    <a:lnTo>
                      <a:pt x="5548" y="1154"/>
                    </a:lnTo>
                    <a:lnTo>
                      <a:pt x="5517" y="1143"/>
                    </a:lnTo>
                    <a:lnTo>
                      <a:pt x="5493" y="1166"/>
                    </a:lnTo>
                    <a:lnTo>
                      <a:pt x="5461" y="1170"/>
                    </a:lnTo>
                    <a:lnTo>
                      <a:pt x="5290" y="1115"/>
                    </a:lnTo>
                    <a:lnTo>
                      <a:pt x="5252" y="1070"/>
                    </a:lnTo>
                    <a:lnTo>
                      <a:pt x="5252" y="1040"/>
                    </a:lnTo>
                    <a:lnTo>
                      <a:pt x="5215" y="1092"/>
                    </a:lnTo>
                    <a:lnTo>
                      <a:pt x="5119" y="1031"/>
                    </a:lnTo>
                    <a:lnTo>
                      <a:pt x="5084" y="989"/>
                    </a:lnTo>
                    <a:lnTo>
                      <a:pt x="5044" y="949"/>
                    </a:lnTo>
                    <a:lnTo>
                      <a:pt x="5001" y="911"/>
                    </a:lnTo>
                    <a:lnTo>
                      <a:pt x="4953" y="876"/>
                    </a:lnTo>
                    <a:lnTo>
                      <a:pt x="4935" y="872"/>
                    </a:lnTo>
                    <a:lnTo>
                      <a:pt x="4930" y="794"/>
                    </a:lnTo>
                    <a:lnTo>
                      <a:pt x="4866" y="799"/>
                    </a:lnTo>
                    <a:lnTo>
                      <a:pt x="4883" y="706"/>
                    </a:lnTo>
                    <a:lnTo>
                      <a:pt x="4937" y="705"/>
                    </a:lnTo>
                    <a:lnTo>
                      <a:pt x="4948" y="676"/>
                    </a:lnTo>
                    <a:lnTo>
                      <a:pt x="5011" y="653"/>
                    </a:lnTo>
                    <a:lnTo>
                      <a:pt x="4991" y="640"/>
                    </a:lnTo>
                    <a:lnTo>
                      <a:pt x="4973" y="629"/>
                    </a:lnTo>
                    <a:lnTo>
                      <a:pt x="4952" y="620"/>
                    </a:lnTo>
                    <a:lnTo>
                      <a:pt x="4932" y="615"/>
                    </a:lnTo>
                    <a:lnTo>
                      <a:pt x="4910" y="610"/>
                    </a:lnTo>
                    <a:lnTo>
                      <a:pt x="4888" y="608"/>
                    </a:lnTo>
                    <a:lnTo>
                      <a:pt x="4866" y="606"/>
                    </a:lnTo>
                    <a:lnTo>
                      <a:pt x="4844" y="610"/>
                    </a:lnTo>
                    <a:lnTo>
                      <a:pt x="4835" y="590"/>
                    </a:lnTo>
                    <a:lnTo>
                      <a:pt x="4793" y="569"/>
                    </a:lnTo>
                    <a:lnTo>
                      <a:pt x="4795" y="520"/>
                    </a:lnTo>
                    <a:lnTo>
                      <a:pt x="4777" y="518"/>
                    </a:lnTo>
                    <a:lnTo>
                      <a:pt x="4763" y="515"/>
                    </a:lnTo>
                    <a:lnTo>
                      <a:pt x="4748" y="510"/>
                    </a:lnTo>
                    <a:lnTo>
                      <a:pt x="4737" y="503"/>
                    </a:lnTo>
                    <a:lnTo>
                      <a:pt x="4725" y="493"/>
                    </a:lnTo>
                    <a:lnTo>
                      <a:pt x="4717" y="482"/>
                    </a:lnTo>
                    <a:lnTo>
                      <a:pt x="4710" y="468"/>
                    </a:lnTo>
                    <a:lnTo>
                      <a:pt x="4705" y="453"/>
                    </a:lnTo>
                    <a:lnTo>
                      <a:pt x="4697" y="463"/>
                    </a:lnTo>
                    <a:lnTo>
                      <a:pt x="4691" y="475"/>
                    </a:lnTo>
                    <a:lnTo>
                      <a:pt x="4677" y="494"/>
                    </a:lnTo>
                    <a:lnTo>
                      <a:pt x="4668" y="502"/>
                    </a:lnTo>
                    <a:lnTo>
                      <a:pt x="4661" y="510"/>
                    </a:lnTo>
                    <a:lnTo>
                      <a:pt x="4653" y="517"/>
                    </a:lnTo>
                    <a:lnTo>
                      <a:pt x="4649" y="520"/>
                    </a:lnTo>
                    <a:lnTo>
                      <a:pt x="4645" y="524"/>
                    </a:lnTo>
                    <a:lnTo>
                      <a:pt x="4627" y="534"/>
                    </a:lnTo>
                    <a:lnTo>
                      <a:pt x="4608" y="541"/>
                    </a:lnTo>
                    <a:lnTo>
                      <a:pt x="4598" y="543"/>
                    </a:lnTo>
                    <a:lnTo>
                      <a:pt x="4588" y="545"/>
                    </a:lnTo>
                    <a:lnTo>
                      <a:pt x="4578" y="546"/>
                    </a:lnTo>
                    <a:lnTo>
                      <a:pt x="4573" y="546"/>
                    </a:lnTo>
                    <a:lnTo>
                      <a:pt x="4569" y="547"/>
                    </a:lnTo>
                    <a:lnTo>
                      <a:pt x="4603" y="484"/>
                    </a:lnTo>
                    <a:lnTo>
                      <a:pt x="4577" y="456"/>
                    </a:lnTo>
                    <a:lnTo>
                      <a:pt x="4573" y="426"/>
                    </a:lnTo>
                    <a:lnTo>
                      <a:pt x="4567" y="398"/>
                    </a:lnTo>
                    <a:lnTo>
                      <a:pt x="4556" y="372"/>
                    </a:lnTo>
                    <a:lnTo>
                      <a:pt x="4550" y="359"/>
                    </a:lnTo>
                    <a:lnTo>
                      <a:pt x="4544" y="349"/>
                    </a:lnTo>
                    <a:lnTo>
                      <a:pt x="4526" y="327"/>
                    </a:lnTo>
                    <a:lnTo>
                      <a:pt x="4506" y="309"/>
                    </a:lnTo>
                    <a:lnTo>
                      <a:pt x="4495" y="300"/>
                    </a:lnTo>
                    <a:lnTo>
                      <a:pt x="4483" y="293"/>
                    </a:lnTo>
                    <a:lnTo>
                      <a:pt x="4457" y="279"/>
                    </a:lnTo>
                    <a:lnTo>
                      <a:pt x="4490" y="238"/>
                    </a:lnTo>
                    <a:lnTo>
                      <a:pt x="4493" y="179"/>
                    </a:lnTo>
                    <a:lnTo>
                      <a:pt x="4518" y="161"/>
                    </a:lnTo>
                    <a:lnTo>
                      <a:pt x="4416" y="136"/>
                    </a:lnTo>
                    <a:lnTo>
                      <a:pt x="4434" y="60"/>
                    </a:lnTo>
                    <a:lnTo>
                      <a:pt x="4365" y="44"/>
                    </a:lnTo>
                    <a:lnTo>
                      <a:pt x="4343" y="98"/>
                    </a:lnTo>
                    <a:lnTo>
                      <a:pt x="4289" y="84"/>
                    </a:lnTo>
                    <a:lnTo>
                      <a:pt x="4217" y="196"/>
                    </a:lnTo>
                    <a:lnTo>
                      <a:pt x="4143" y="146"/>
                    </a:lnTo>
                    <a:lnTo>
                      <a:pt x="4168" y="105"/>
                    </a:lnTo>
                    <a:lnTo>
                      <a:pt x="4166" y="85"/>
                    </a:lnTo>
                    <a:lnTo>
                      <a:pt x="4163" y="67"/>
                    </a:lnTo>
                    <a:lnTo>
                      <a:pt x="4155" y="52"/>
                    </a:lnTo>
                    <a:lnTo>
                      <a:pt x="4147" y="38"/>
                    </a:lnTo>
                    <a:lnTo>
                      <a:pt x="4135" y="26"/>
                    </a:lnTo>
                    <a:lnTo>
                      <a:pt x="4120" y="17"/>
                    </a:lnTo>
                    <a:lnTo>
                      <a:pt x="4102" y="8"/>
                    </a:lnTo>
                    <a:lnTo>
                      <a:pt x="4083" y="3"/>
                    </a:lnTo>
                    <a:lnTo>
                      <a:pt x="4078" y="2"/>
                    </a:lnTo>
                    <a:lnTo>
                      <a:pt x="4076" y="0"/>
                    </a:lnTo>
                    <a:lnTo>
                      <a:pt x="4020" y="90"/>
                    </a:lnTo>
                    <a:lnTo>
                      <a:pt x="3992" y="77"/>
                    </a:lnTo>
                    <a:lnTo>
                      <a:pt x="3980" y="68"/>
                    </a:lnTo>
                    <a:lnTo>
                      <a:pt x="3969" y="60"/>
                    </a:lnTo>
                    <a:lnTo>
                      <a:pt x="3958" y="50"/>
                    </a:lnTo>
                    <a:lnTo>
                      <a:pt x="3949" y="39"/>
                    </a:lnTo>
                    <a:lnTo>
                      <a:pt x="3933" y="17"/>
                    </a:lnTo>
                    <a:lnTo>
                      <a:pt x="3928" y="21"/>
                    </a:lnTo>
                    <a:lnTo>
                      <a:pt x="3910" y="89"/>
                    </a:lnTo>
                    <a:lnTo>
                      <a:pt x="3637" y="64"/>
                    </a:lnTo>
                    <a:lnTo>
                      <a:pt x="3613" y="27"/>
                    </a:lnTo>
                    <a:lnTo>
                      <a:pt x="3585" y="51"/>
                    </a:lnTo>
                    <a:lnTo>
                      <a:pt x="3559" y="56"/>
                    </a:lnTo>
                    <a:lnTo>
                      <a:pt x="3556" y="100"/>
                    </a:lnTo>
                    <a:lnTo>
                      <a:pt x="3460" y="150"/>
                    </a:lnTo>
                    <a:lnTo>
                      <a:pt x="3376" y="83"/>
                    </a:lnTo>
                    <a:lnTo>
                      <a:pt x="3355" y="111"/>
                    </a:lnTo>
                    <a:lnTo>
                      <a:pt x="3244" y="111"/>
                    </a:lnTo>
                    <a:lnTo>
                      <a:pt x="3234" y="62"/>
                    </a:lnTo>
                    <a:lnTo>
                      <a:pt x="3192" y="56"/>
                    </a:lnTo>
                    <a:lnTo>
                      <a:pt x="3125" y="104"/>
                    </a:lnTo>
                    <a:lnTo>
                      <a:pt x="3076" y="94"/>
                    </a:lnTo>
                    <a:lnTo>
                      <a:pt x="3061" y="109"/>
                    </a:lnTo>
                    <a:lnTo>
                      <a:pt x="2980" y="94"/>
                    </a:lnTo>
                    <a:lnTo>
                      <a:pt x="2945" y="108"/>
                    </a:lnTo>
                    <a:lnTo>
                      <a:pt x="2932" y="146"/>
                    </a:lnTo>
                    <a:lnTo>
                      <a:pt x="2898" y="144"/>
                    </a:lnTo>
                    <a:lnTo>
                      <a:pt x="2880" y="142"/>
                    </a:lnTo>
                    <a:lnTo>
                      <a:pt x="2863" y="141"/>
                    </a:lnTo>
                    <a:lnTo>
                      <a:pt x="2851" y="143"/>
                    </a:lnTo>
                    <a:lnTo>
                      <a:pt x="2841" y="147"/>
                    </a:lnTo>
                    <a:lnTo>
                      <a:pt x="2823" y="158"/>
                    </a:lnTo>
                    <a:lnTo>
                      <a:pt x="2807" y="172"/>
                    </a:lnTo>
                    <a:lnTo>
                      <a:pt x="2801" y="182"/>
                    </a:lnTo>
                    <a:lnTo>
                      <a:pt x="2797" y="193"/>
                    </a:lnTo>
                    <a:lnTo>
                      <a:pt x="2762" y="199"/>
                    </a:lnTo>
                    <a:lnTo>
                      <a:pt x="2742" y="144"/>
                    </a:lnTo>
                    <a:lnTo>
                      <a:pt x="2567" y="139"/>
                    </a:lnTo>
                    <a:lnTo>
                      <a:pt x="2523" y="113"/>
                    </a:lnTo>
                    <a:lnTo>
                      <a:pt x="2532" y="20"/>
                    </a:lnTo>
                    <a:lnTo>
                      <a:pt x="2468" y="45"/>
                    </a:lnTo>
                    <a:lnTo>
                      <a:pt x="2456" y="9"/>
                    </a:lnTo>
                    <a:lnTo>
                      <a:pt x="2444" y="4"/>
                    </a:lnTo>
                    <a:lnTo>
                      <a:pt x="2435" y="2"/>
                    </a:lnTo>
                    <a:lnTo>
                      <a:pt x="2425" y="1"/>
                    </a:lnTo>
                    <a:lnTo>
                      <a:pt x="2419" y="4"/>
                    </a:lnTo>
                    <a:lnTo>
                      <a:pt x="2413" y="8"/>
                    </a:lnTo>
                    <a:lnTo>
                      <a:pt x="2410" y="16"/>
                    </a:lnTo>
                    <a:lnTo>
                      <a:pt x="2407" y="25"/>
                    </a:lnTo>
                    <a:lnTo>
                      <a:pt x="2407" y="37"/>
                    </a:lnTo>
                    <a:lnTo>
                      <a:pt x="2404" y="53"/>
                    </a:lnTo>
                    <a:lnTo>
                      <a:pt x="2402" y="68"/>
                    </a:lnTo>
                    <a:lnTo>
                      <a:pt x="2400" y="75"/>
                    </a:lnTo>
                    <a:lnTo>
                      <a:pt x="2399" y="75"/>
                    </a:lnTo>
                    <a:lnTo>
                      <a:pt x="2399" y="76"/>
                    </a:lnTo>
                    <a:lnTo>
                      <a:pt x="2399" y="78"/>
                    </a:lnTo>
                    <a:lnTo>
                      <a:pt x="2399" y="82"/>
                    </a:lnTo>
                    <a:lnTo>
                      <a:pt x="2395" y="93"/>
                    </a:lnTo>
                    <a:lnTo>
                      <a:pt x="2389" y="102"/>
                    </a:lnTo>
                    <a:lnTo>
                      <a:pt x="2385" y="105"/>
                    </a:lnTo>
                    <a:lnTo>
                      <a:pt x="2382" y="109"/>
                    </a:lnTo>
                    <a:lnTo>
                      <a:pt x="2373" y="114"/>
                    </a:lnTo>
                    <a:lnTo>
                      <a:pt x="2365" y="117"/>
                    </a:lnTo>
                    <a:lnTo>
                      <a:pt x="2347" y="130"/>
                    </a:lnTo>
                    <a:lnTo>
                      <a:pt x="2343" y="179"/>
                    </a:lnTo>
                    <a:lnTo>
                      <a:pt x="2270" y="168"/>
                    </a:lnTo>
                    <a:lnTo>
                      <a:pt x="2257" y="259"/>
                    </a:lnTo>
                    <a:lnTo>
                      <a:pt x="2249" y="249"/>
                    </a:lnTo>
                    <a:lnTo>
                      <a:pt x="2241" y="242"/>
                    </a:lnTo>
                    <a:lnTo>
                      <a:pt x="2225" y="229"/>
                    </a:lnTo>
                    <a:lnTo>
                      <a:pt x="2206" y="221"/>
                    </a:lnTo>
                    <a:lnTo>
                      <a:pt x="2196" y="218"/>
                    </a:lnTo>
                    <a:lnTo>
                      <a:pt x="2186" y="217"/>
                    </a:lnTo>
                    <a:lnTo>
                      <a:pt x="2161" y="220"/>
                    </a:lnTo>
                    <a:lnTo>
                      <a:pt x="2150" y="223"/>
                    </a:lnTo>
                    <a:lnTo>
                      <a:pt x="2140" y="231"/>
                    </a:lnTo>
                    <a:lnTo>
                      <a:pt x="2170" y="335"/>
                    </a:lnTo>
                    <a:lnTo>
                      <a:pt x="2092" y="309"/>
                    </a:lnTo>
                    <a:lnTo>
                      <a:pt x="2068" y="326"/>
                    </a:lnTo>
                    <a:lnTo>
                      <a:pt x="2063" y="355"/>
                    </a:lnTo>
                    <a:lnTo>
                      <a:pt x="2033" y="369"/>
                    </a:lnTo>
                    <a:lnTo>
                      <a:pt x="2027" y="368"/>
                    </a:lnTo>
                    <a:lnTo>
                      <a:pt x="2024" y="370"/>
                    </a:lnTo>
                    <a:lnTo>
                      <a:pt x="2021" y="374"/>
                    </a:lnTo>
                    <a:lnTo>
                      <a:pt x="2021" y="381"/>
                    </a:lnTo>
                    <a:lnTo>
                      <a:pt x="2021" y="392"/>
                    </a:lnTo>
                    <a:lnTo>
                      <a:pt x="1998" y="415"/>
                    </a:lnTo>
                    <a:lnTo>
                      <a:pt x="1825" y="350"/>
                    </a:lnTo>
                    <a:lnTo>
                      <a:pt x="1906" y="450"/>
                    </a:lnTo>
                    <a:lnTo>
                      <a:pt x="1904" y="537"/>
                    </a:lnTo>
                    <a:lnTo>
                      <a:pt x="1890" y="521"/>
                    </a:lnTo>
                    <a:lnTo>
                      <a:pt x="1878" y="509"/>
                    </a:lnTo>
                    <a:lnTo>
                      <a:pt x="1863" y="496"/>
                    </a:lnTo>
                    <a:lnTo>
                      <a:pt x="1849" y="487"/>
                    </a:lnTo>
                    <a:lnTo>
                      <a:pt x="1832" y="478"/>
                    </a:lnTo>
                    <a:lnTo>
                      <a:pt x="1816" y="471"/>
                    </a:lnTo>
                    <a:lnTo>
                      <a:pt x="1797" y="466"/>
                    </a:lnTo>
                    <a:lnTo>
                      <a:pt x="1779" y="464"/>
                    </a:lnTo>
                    <a:lnTo>
                      <a:pt x="1804" y="539"/>
                    </a:lnTo>
                    <a:lnTo>
                      <a:pt x="1743" y="595"/>
                    </a:lnTo>
                    <a:lnTo>
                      <a:pt x="1735" y="657"/>
                    </a:lnTo>
                    <a:lnTo>
                      <a:pt x="1781" y="712"/>
                    </a:lnTo>
                    <a:lnTo>
                      <a:pt x="1699" y="766"/>
                    </a:lnTo>
                    <a:lnTo>
                      <a:pt x="1653" y="6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28">
                <a:extLst>
                  <a:ext uri="{FF2B5EF4-FFF2-40B4-BE49-F238E27FC236}">
                    <a16:creationId xmlns:a16="http://schemas.microsoft.com/office/drawing/2014/main" id="{3E756AE7-5250-45A2-C5A3-68B288162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8" y="951"/>
                <a:ext cx="1368" cy="2145"/>
              </a:xfrm>
              <a:custGeom>
                <a:avLst/>
                <a:gdLst>
                  <a:gd name="T0" fmla="*/ 7382 w 8209"/>
                  <a:gd name="T1" fmla="*/ 1995 h 12872"/>
                  <a:gd name="T2" fmla="*/ 6500 w 8209"/>
                  <a:gd name="T3" fmla="*/ 1538 h 12872"/>
                  <a:gd name="T4" fmla="*/ 5794 w 8209"/>
                  <a:gd name="T5" fmla="*/ 1073 h 12872"/>
                  <a:gd name="T6" fmla="*/ 5416 w 8209"/>
                  <a:gd name="T7" fmla="*/ 1068 h 12872"/>
                  <a:gd name="T8" fmla="*/ 5653 w 8209"/>
                  <a:gd name="T9" fmla="*/ 269 h 12872"/>
                  <a:gd name="T10" fmla="*/ 4986 w 8209"/>
                  <a:gd name="T11" fmla="*/ 202 h 12872"/>
                  <a:gd name="T12" fmla="*/ 4391 w 8209"/>
                  <a:gd name="T13" fmla="*/ 625 h 12872"/>
                  <a:gd name="T14" fmla="*/ 4093 w 8209"/>
                  <a:gd name="T15" fmla="*/ 1301 h 12872"/>
                  <a:gd name="T16" fmla="*/ 4286 w 8209"/>
                  <a:gd name="T17" fmla="*/ 1942 h 12872"/>
                  <a:gd name="T18" fmla="*/ 3791 w 8209"/>
                  <a:gd name="T19" fmla="*/ 2658 h 12872"/>
                  <a:gd name="T20" fmla="*/ 3342 w 8209"/>
                  <a:gd name="T21" fmla="*/ 3319 h 12872"/>
                  <a:gd name="T22" fmla="*/ 3184 w 8209"/>
                  <a:gd name="T23" fmla="*/ 3272 h 12872"/>
                  <a:gd name="T24" fmla="*/ 2928 w 8209"/>
                  <a:gd name="T25" fmla="*/ 3749 h 12872"/>
                  <a:gd name="T26" fmla="*/ 2509 w 8209"/>
                  <a:gd name="T27" fmla="*/ 4530 h 12872"/>
                  <a:gd name="T28" fmla="*/ 2241 w 8209"/>
                  <a:gd name="T29" fmla="*/ 4501 h 12872"/>
                  <a:gd name="T30" fmla="*/ 1775 w 8209"/>
                  <a:gd name="T31" fmla="*/ 4461 h 12872"/>
                  <a:gd name="T32" fmla="*/ 1023 w 8209"/>
                  <a:gd name="T33" fmla="*/ 4823 h 12872"/>
                  <a:gd name="T34" fmla="*/ 893 w 8209"/>
                  <a:gd name="T35" fmla="*/ 5112 h 12872"/>
                  <a:gd name="T36" fmla="*/ 1103 w 8209"/>
                  <a:gd name="T37" fmla="*/ 5353 h 12872"/>
                  <a:gd name="T38" fmla="*/ 1143 w 8209"/>
                  <a:gd name="T39" fmla="*/ 5989 h 12872"/>
                  <a:gd name="T40" fmla="*/ 1335 w 8209"/>
                  <a:gd name="T41" fmla="*/ 6532 h 12872"/>
                  <a:gd name="T42" fmla="*/ 1135 w 8209"/>
                  <a:gd name="T43" fmla="*/ 6781 h 12872"/>
                  <a:gd name="T44" fmla="*/ 305 w 8209"/>
                  <a:gd name="T45" fmla="*/ 7048 h 12872"/>
                  <a:gd name="T46" fmla="*/ 324 w 8209"/>
                  <a:gd name="T47" fmla="*/ 7584 h 12872"/>
                  <a:gd name="T48" fmla="*/ 251 w 8209"/>
                  <a:gd name="T49" fmla="*/ 8111 h 12872"/>
                  <a:gd name="T50" fmla="*/ 395 w 8209"/>
                  <a:gd name="T51" fmla="*/ 8764 h 12872"/>
                  <a:gd name="T52" fmla="*/ 1001 w 8209"/>
                  <a:gd name="T53" fmla="*/ 9547 h 12872"/>
                  <a:gd name="T54" fmla="*/ 1455 w 8209"/>
                  <a:gd name="T55" fmla="*/ 9835 h 12872"/>
                  <a:gd name="T56" fmla="*/ 1654 w 8209"/>
                  <a:gd name="T57" fmla="*/ 10085 h 12872"/>
                  <a:gd name="T58" fmla="*/ 2129 w 8209"/>
                  <a:gd name="T59" fmla="*/ 10349 h 12872"/>
                  <a:gd name="T60" fmla="*/ 2203 w 8209"/>
                  <a:gd name="T61" fmla="*/ 10642 h 12872"/>
                  <a:gd name="T62" fmla="*/ 2776 w 8209"/>
                  <a:gd name="T63" fmla="*/ 11180 h 12872"/>
                  <a:gd name="T64" fmla="*/ 3264 w 8209"/>
                  <a:gd name="T65" fmla="*/ 11231 h 12872"/>
                  <a:gd name="T66" fmla="*/ 3996 w 8209"/>
                  <a:gd name="T67" fmla="*/ 11673 h 12872"/>
                  <a:gd name="T68" fmla="*/ 4167 w 8209"/>
                  <a:gd name="T69" fmla="*/ 12022 h 12872"/>
                  <a:gd name="T70" fmla="*/ 4307 w 8209"/>
                  <a:gd name="T71" fmla="*/ 12136 h 12872"/>
                  <a:gd name="T72" fmla="*/ 4686 w 8209"/>
                  <a:gd name="T73" fmla="*/ 12345 h 12872"/>
                  <a:gd name="T74" fmla="*/ 4529 w 8209"/>
                  <a:gd name="T75" fmla="*/ 12737 h 12872"/>
                  <a:gd name="T76" fmla="*/ 5136 w 8209"/>
                  <a:gd name="T77" fmla="*/ 12507 h 12872"/>
                  <a:gd name="T78" fmla="*/ 5441 w 8209"/>
                  <a:gd name="T79" fmla="*/ 12329 h 12872"/>
                  <a:gd name="T80" fmla="*/ 5962 w 8209"/>
                  <a:gd name="T81" fmla="*/ 12149 h 12872"/>
                  <a:gd name="T82" fmla="*/ 6162 w 8209"/>
                  <a:gd name="T83" fmla="*/ 12047 h 12872"/>
                  <a:gd name="T84" fmla="*/ 6071 w 8209"/>
                  <a:gd name="T85" fmla="*/ 11544 h 12872"/>
                  <a:gd name="T86" fmla="*/ 6238 w 8209"/>
                  <a:gd name="T87" fmla="*/ 11153 h 12872"/>
                  <a:gd name="T88" fmla="*/ 6146 w 8209"/>
                  <a:gd name="T89" fmla="*/ 10766 h 12872"/>
                  <a:gd name="T90" fmla="*/ 5963 w 8209"/>
                  <a:gd name="T91" fmla="*/ 10228 h 12872"/>
                  <a:gd name="T92" fmla="*/ 6446 w 8209"/>
                  <a:gd name="T93" fmla="*/ 9761 h 12872"/>
                  <a:gd name="T94" fmla="*/ 6802 w 8209"/>
                  <a:gd name="T95" fmla="*/ 9446 h 12872"/>
                  <a:gd name="T96" fmla="*/ 6662 w 8209"/>
                  <a:gd name="T97" fmla="*/ 8924 h 12872"/>
                  <a:gd name="T98" fmla="*/ 6657 w 8209"/>
                  <a:gd name="T99" fmla="*/ 8458 h 12872"/>
                  <a:gd name="T100" fmla="*/ 6930 w 8209"/>
                  <a:gd name="T101" fmla="*/ 7914 h 12872"/>
                  <a:gd name="T102" fmla="*/ 6982 w 8209"/>
                  <a:gd name="T103" fmla="*/ 7567 h 12872"/>
                  <a:gd name="T104" fmla="*/ 6749 w 8209"/>
                  <a:gd name="T105" fmla="*/ 6969 h 12872"/>
                  <a:gd name="T106" fmla="*/ 6935 w 8209"/>
                  <a:gd name="T107" fmla="*/ 6535 h 12872"/>
                  <a:gd name="T108" fmla="*/ 7287 w 8209"/>
                  <a:gd name="T109" fmla="*/ 6124 h 12872"/>
                  <a:gd name="T110" fmla="*/ 7395 w 8209"/>
                  <a:gd name="T111" fmla="*/ 5478 h 12872"/>
                  <a:gd name="T112" fmla="*/ 7917 w 8209"/>
                  <a:gd name="T113" fmla="*/ 5236 h 12872"/>
                  <a:gd name="T114" fmla="*/ 8045 w 8209"/>
                  <a:gd name="T115" fmla="*/ 4586 h 12872"/>
                  <a:gd name="T116" fmla="*/ 7776 w 8209"/>
                  <a:gd name="T117" fmla="*/ 4019 h 12872"/>
                  <a:gd name="T118" fmla="*/ 7869 w 8209"/>
                  <a:gd name="T119" fmla="*/ 3728 h 12872"/>
                  <a:gd name="T120" fmla="*/ 7732 w 8209"/>
                  <a:gd name="T121" fmla="*/ 3148 h 12872"/>
                  <a:gd name="T122" fmla="*/ 8005 w 8209"/>
                  <a:gd name="T123" fmla="*/ 2744 h 12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209" h="12872">
                    <a:moveTo>
                      <a:pt x="8209" y="2345"/>
                    </a:moveTo>
                    <a:lnTo>
                      <a:pt x="8174" y="2307"/>
                    </a:lnTo>
                    <a:lnTo>
                      <a:pt x="8179" y="2273"/>
                    </a:lnTo>
                    <a:lnTo>
                      <a:pt x="8204" y="2260"/>
                    </a:lnTo>
                    <a:lnTo>
                      <a:pt x="8110" y="2185"/>
                    </a:lnTo>
                    <a:lnTo>
                      <a:pt x="8073" y="2172"/>
                    </a:lnTo>
                    <a:lnTo>
                      <a:pt x="8071" y="2099"/>
                    </a:lnTo>
                    <a:lnTo>
                      <a:pt x="8044" y="2082"/>
                    </a:lnTo>
                    <a:lnTo>
                      <a:pt x="8042" y="2042"/>
                    </a:lnTo>
                    <a:lnTo>
                      <a:pt x="7938" y="2059"/>
                    </a:lnTo>
                    <a:lnTo>
                      <a:pt x="7881" y="2014"/>
                    </a:lnTo>
                    <a:lnTo>
                      <a:pt x="7763" y="2005"/>
                    </a:lnTo>
                    <a:lnTo>
                      <a:pt x="7751" y="1949"/>
                    </a:lnTo>
                    <a:lnTo>
                      <a:pt x="7666" y="2016"/>
                    </a:lnTo>
                    <a:lnTo>
                      <a:pt x="7621" y="1970"/>
                    </a:lnTo>
                    <a:lnTo>
                      <a:pt x="7604" y="1987"/>
                    </a:lnTo>
                    <a:lnTo>
                      <a:pt x="7561" y="1993"/>
                    </a:lnTo>
                    <a:lnTo>
                      <a:pt x="7554" y="2163"/>
                    </a:lnTo>
                    <a:lnTo>
                      <a:pt x="7506" y="2122"/>
                    </a:lnTo>
                    <a:lnTo>
                      <a:pt x="7464" y="2115"/>
                    </a:lnTo>
                    <a:lnTo>
                      <a:pt x="7449" y="2136"/>
                    </a:lnTo>
                    <a:lnTo>
                      <a:pt x="7425" y="2139"/>
                    </a:lnTo>
                    <a:lnTo>
                      <a:pt x="7401" y="2126"/>
                    </a:lnTo>
                    <a:lnTo>
                      <a:pt x="7399" y="2106"/>
                    </a:lnTo>
                    <a:lnTo>
                      <a:pt x="7381" y="2086"/>
                    </a:lnTo>
                    <a:lnTo>
                      <a:pt x="7382" y="1995"/>
                    </a:lnTo>
                    <a:lnTo>
                      <a:pt x="7277" y="1990"/>
                    </a:lnTo>
                    <a:lnTo>
                      <a:pt x="7250" y="2015"/>
                    </a:lnTo>
                    <a:lnTo>
                      <a:pt x="7167" y="1939"/>
                    </a:lnTo>
                    <a:lnTo>
                      <a:pt x="7279" y="1902"/>
                    </a:lnTo>
                    <a:lnTo>
                      <a:pt x="7195" y="1843"/>
                    </a:lnTo>
                    <a:lnTo>
                      <a:pt x="7201" y="1815"/>
                    </a:lnTo>
                    <a:lnTo>
                      <a:pt x="7262" y="1783"/>
                    </a:lnTo>
                    <a:lnTo>
                      <a:pt x="7266" y="1750"/>
                    </a:lnTo>
                    <a:lnTo>
                      <a:pt x="7155" y="1704"/>
                    </a:lnTo>
                    <a:lnTo>
                      <a:pt x="7152" y="1660"/>
                    </a:lnTo>
                    <a:lnTo>
                      <a:pt x="7108" y="1652"/>
                    </a:lnTo>
                    <a:lnTo>
                      <a:pt x="7098" y="1607"/>
                    </a:lnTo>
                    <a:lnTo>
                      <a:pt x="7013" y="1577"/>
                    </a:lnTo>
                    <a:lnTo>
                      <a:pt x="7003" y="1486"/>
                    </a:lnTo>
                    <a:lnTo>
                      <a:pt x="6915" y="1501"/>
                    </a:lnTo>
                    <a:lnTo>
                      <a:pt x="6888" y="1491"/>
                    </a:lnTo>
                    <a:lnTo>
                      <a:pt x="6884" y="1420"/>
                    </a:lnTo>
                    <a:lnTo>
                      <a:pt x="6729" y="1431"/>
                    </a:lnTo>
                    <a:lnTo>
                      <a:pt x="6715" y="1468"/>
                    </a:lnTo>
                    <a:lnTo>
                      <a:pt x="6683" y="1461"/>
                    </a:lnTo>
                    <a:lnTo>
                      <a:pt x="6671" y="1414"/>
                    </a:lnTo>
                    <a:lnTo>
                      <a:pt x="6604" y="1402"/>
                    </a:lnTo>
                    <a:lnTo>
                      <a:pt x="6607" y="1464"/>
                    </a:lnTo>
                    <a:lnTo>
                      <a:pt x="6544" y="1482"/>
                    </a:lnTo>
                    <a:lnTo>
                      <a:pt x="6552" y="1549"/>
                    </a:lnTo>
                    <a:lnTo>
                      <a:pt x="6500" y="1538"/>
                    </a:lnTo>
                    <a:lnTo>
                      <a:pt x="6481" y="1571"/>
                    </a:lnTo>
                    <a:lnTo>
                      <a:pt x="6435" y="1512"/>
                    </a:lnTo>
                    <a:lnTo>
                      <a:pt x="6389" y="1500"/>
                    </a:lnTo>
                    <a:lnTo>
                      <a:pt x="6375" y="1473"/>
                    </a:lnTo>
                    <a:lnTo>
                      <a:pt x="6294" y="1458"/>
                    </a:lnTo>
                    <a:lnTo>
                      <a:pt x="6294" y="1370"/>
                    </a:lnTo>
                    <a:lnTo>
                      <a:pt x="6269" y="1341"/>
                    </a:lnTo>
                    <a:lnTo>
                      <a:pt x="6263" y="1321"/>
                    </a:lnTo>
                    <a:lnTo>
                      <a:pt x="6152" y="1327"/>
                    </a:lnTo>
                    <a:lnTo>
                      <a:pt x="6199" y="1253"/>
                    </a:lnTo>
                    <a:lnTo>
                      <a:pt x="6181" y="1216"/>
                    </a:lnTo>
                    <a:lnTo>
                      <a:pt x="6060" y="1190"/>
                    </a:lnTo>
                    <a:lnTo>
                      <a:pt x="6055" y="1169"/>
                    </a:lnTo>
                    <a:lnTo>
                      <a:pt x="6058" y="1149"/>
                    </a:lnTo>
                    <a:lnTo>
                      <a:pt x="6067" y="1131"/>
                    </a:lnTo>
                    <a:lnTo>
                      <a:pt x="6074" y="1123"/>
                    </a:lnTo>
                    <a:lnTo>
                      <a:pt x="6085" y="1117"/>
                    </a:lnTo>
                    <a:lnTo>
                      <a:pt x="6086" y="1081"/>
                    </a:lnTo>
                    <a:lnTo>
                      <a:pt x="5968" y="1120"/>
                    </a:lnTo>
                    <a:lnTo>
                      <a:pt x="5938" y="1105"/>
                    </a:lnTo>
                    <a:lnTo>
                      <a:pt x="5926" y="1064"/>
                    </a:lnTo>
                    <a:lnTo>
                      <a:pt x="5871" y="1108"/>
                    </a:lnTo>
                    <a:lnTo>
                      <a:pt x="5834" y="1074"/>
                    </a:lnTo>
                    <a:lnTo>
                      <a:pt x="5813" y="1069"/>
                    </a:lnTo>
                    <a:lnTo>
                      <a:pt x="5802" y="1070"/>
                    </a:lnTo>
                    <a:lnTo>
                      <a:pt x="5794" y="1073"/>
                    </a:lnTo>
                    <a:lnTo>
                      <a:pt x="5778" y="1085"/>
                    </a:lnTo>
                    <a:lnTo>
                      <a:pt x="5771" y="1094"/>
                    </a:lnTo>
                    <a:lnTo>
                      <a:pt x="5766" y="1105"/>
                    </a:lnTo>
                    <a:lnTo>
                      <a:pt x="5748" y="1111"/>
                    </a:lnTo>
                    <a:lnTo>
                      <a:pt x="5733" y="1114"/>
                    </a:lnTo>
                    <a:lnTo>
                      <a:pt x="5717" y="1115"/>
                    </a:lnTo>
                    <a:lnTo>
                      <a:pt x="5704" y="1114"/>
                    </a:lnTo>
                    <a:lnTo>
                      <a:pt x="5689" y="1109"/>
                    </a:lnTo>
                    <a:lnTo>
                      <a:pt x="5677" y="1104"/>
                    </a:lnTo>
                    <a:lnTo>
                      <a:pt x="5664" y="1095"/>
                    </a:lnTo>
                    <a:lnTo>
                      <a:pt x="5654" y="1086"/>
                    </a:lnTo>
                    <a:lnTo>
                      <a:pt x="5650" y="1082"/>
                    </a:lnTo>
                    <a:lnTo>
                      <a:pt x="5646" y="1081"/>
                    </a:lnTo>
                    <a:lnTo>
                      <a:pt x="5635" y="1081"/>
                    </a:lnTo>
                    <a:lnTo>
                      <a:pt x="5626" y="1085"/>
                    </a:lnTo>
                    <a:lnTo>
                      <a:pt x="5616" y="1089"/>
                    </a:lnTo>
                    <a:lnTo>
                      <a:pt x="5609" y="1095"/>
                    </a:lnTo>
                    <a:lnTo>
                      <a:pt x="5596" y="1109"/>
                    </a:lnTo>
                    <a:lnTo>
                      <a:pt x="5590" y="1119"/>
                    </a:lnTo>
                    <a:lnTo>
                      <a:pt x="5587" y="1130"/>
                    </a:lnTo>
                    <a:lnTo>
                      <a:pt x="5510" y="1138"/>
                    </a:lnTo>
                    <a:lnTo>
                      <a:pt x="5492" y="1120"/>
                    </a:lnTo>
                    <a:lnTo>
                      <a:pt x="5474" y="1105"/>
                    </a:lnTo>
                    <a:lnTo>
                      <a:pt x="5455" y="1091"/>
                    </a:lnTo>
                    <a:lnTo>
                      <a:pt x="5437" y="1079"/>
                    </a:lnTo>
                    <a:lnTo>
                      <a:pt x="5416" y="1068"/>
                    </a:lnTo>
                    <a:lnTo>
                      <a:pt x="5396" y="1059"/>
                    </a:lnTo>
                    <a:lnTo>
                      <a:pt x="5375" y="1050"/>
                    </a:lnTo>
                    <a:lnTo>
                      <a:pt x="5356" y="1044"/>
                    </a:lnTo>
                    <a:lnTo>
                      <a:pt x="5364" y="969"/>
                    </a:lnTo>
                    <a:lnTo>
                      <a:pt x="5273" y="901"/>
                    </a:lnTo>
                    <a:lnTo>
                      <a:pt x="5302" y="844"/>
                    </a:lnTo>
                    <a:lnTo>
                      <a:pt x="5363" y="854"/>
                    </a:lnTo>
                    <a:lnTo>
                      <a:pt x="5412" y="750"/>
                    </a:lnTo>
                    <a:lnTo>
                      <a:pt x="5443" y="726"/>
                    </a:lnTo>
                    <a:lnTo>
                      <a:pt x="5488" y="730"/>
                    </a:lnTo>
                    <a:lnTo>
                      <a:pt x="5508" y="621"/>
                    </a:lnTo>
                    <a:lnTo>
                      <a:pt x="5562" y="600"/>
                    </a:lnTo>
                    <a:lnTo>
                      <a:pt x="5481" y="514"/>
                    </a:lnTo>
                    <a:lnTo>
                      <a:pt x="5503" y="491"/>
                    </a:lnTo>
                    <a:lnTo>
                      <a:pt x="5527" y="475"/>
                    </a:lnTo>
                    <a:lnTo>
                      <a:pt x="5553" y="461"/>
                    </a:lnTo>
                    <a:lnTo>
                      <a:pt x="5581" y="453"/>
                    </a:lnTo>
                    <a:lnTo>
                      <a:pt x="5598" y="448"/>
                    </a:lnTo>
                    <a:lnTo>
                      <a:pt x="5614" y="444"/>
                    </a:lnTo>
                    <a:lnTo>
                      <a:pt x="5627" y="419"/>
                    </a:lnTo>
                    <a:lnTo>
                      <a:pt x="5661" y="422"/>
                    </a:lnTo>
                    <a:lnTo>
                      <a:pt x="5680" y="442"/>
                    </a:lnTo>
                    <a:lnTo>
                      <a:pt x="5690" y="376"/>
                    </a:lnTo>
                    <a:lnTo>
                      <a:pt x="5726" y="363"/>
                    </a:lnTo>
                    <a:lnTo>
                      <a:pt x="5742" y="314"/>
                    </a:lnTo>
                    <a:lnTo>
                      <a:pt x="5653" y="269"/>
                    </a:lnTo>
                    <a:lnTo>
                      <a:pt x="5646" y="194"/>
                    </a:lnTo>
                    <a:lnTo>
                      <a:pt x="5607" y="204"/>
                    </a:lnTo>
                    <a:lnTo>
                      <a:pt x="5600" y="208"/>
                    </a:lnTo>
                    <a:lnTo>
                      <a:pt x="5597" y="215"/>
                    </a:lnTo>
                    <a:lnTo>
                      <a:pt x="5597" y="204"/>
                    </a:lnTo>
                    <a:lnTo>
                      <a:pt x="5461" y="211"/>
                    </a:lnTo>
                    <a:lnTo>
                      <a:pt x="5459" y="163"/>
                    </a:lnTo>
                    <a:lnTo>
                      <a:pt x="5429" y="152"/>
                    </a:lnTo>
                    <a:lnTo>
                      <a:pt x="5390" y="117"/>
                    </a:lnTo>
                    <a:lnTo>
                      <a:pt x="5369" y="122"/>
                    </a:lnTo>
                    <a:lnTo>
                      <a:pt x="5351" y="127"/>
                    </a:lnTo>
                    <a:lnTo>
                      <a:pt x="5332" y="128"/>
                    </a:lnTo>
                    <a:lnTo>
                      <a:pt x="5315" y="129"/>
                    </a:lnTo>
                    <a:lnTo>
                      <a:pt x="5298" y="126"/>
                    </a:lnTo>
                    <a:lnTo>
                      <a:pt x="5282" y="121"/>
                    </a:lnTo>
                    <a:lnTo>
                      <a:pt x="5266" y="113"/>
                    </a:lnTo>
                    <a:lnTo>
                      <a:pt x="5253" y="104"/>
                    </a:lnTo>
                    <a:lnTo>
                      <a:pt x="5236" y="12"/>
                    </a:lnTo>
                    <a:lnTo>
                      <a:pt x="5207" y="0"/>
                    </a:lnTo>
                    <a:lnTo>
                      <a:pt x="5174" y="29"/>
                    </a:lnTo>
                    <a:lnTo>
                      <a:pt x="5151" y="4"/>
                    </a:lnTo>
                    <a:lnTo>
                      <a:pt x="5090" y="15"/>
                    </a:lnTo>
                    <a:lnTo>
                      <a:pt x="5088" y="49"/>
                    </a:lnTo>
                    <a:lnTo>
                      <a:pt x="5039" y="68"/>
                    </a:lnTo>
                    <a:lnTo>
                      <a:pt x="5017" y="151"/>
                    </a:lnTo>
                    <a:lnTo>
                      <a:pt x="4986" y="202"/>
                    </a:lnTo>
                    <a:lnTo>
                      <a:pt x="4954" y="149"/>
                    </a:lnTo>
                    <a:lnTo>
                      <a:pt x="4916" y="124"/>
                    </a:lnTo>
                    <a:lnTo>
                      <a:pt x="4897" y="180"/>
                    </a:lnTo>
                    <a:lnTo>
                      <a:pt x="4859" y="179"/>
                    </a:lnTo>
                    <a:lnTo>
                      <a:pt x="4856" y="275"/>
                    </a:lnTo>
                    <a:lnTo>
                      <a:pt x="4754" y="290"/>
                    </a:lnTo>
                    <a:lnTo>
                      <a:pt x="4772" y="307"/>
                    </a:lnTo>
                    <a:lnTo>
                      <a:pt x="4697" y="337"/>
                    </a:lnTo>
                    <a:lnTo>
                      <a:pt x="4664" y="311"/>
                    </a:lnTo>
                    <a:lnTo>
                      <a:pt x="4611" y="350"/>
                    </a:lnTo>
                    <a:lnTo>
                      <a:pt x="4568" y="337"/>
                    </a:lnTo>
                    <a:lnTo>
                      <a:pt x="4381" y="309"/>
                    </a:lnTo>
                    <a:lnTo>
                      <a:pt x="4321" y="337"/>
                    </a:lnTo>
                    <a:lnTo>
                      <a:pt x="4306" y="405"/>
                    </a:lnTo>
                    <a:lnTo>
                      <a:pt x="4247" y="394"/>
                    </a:lnTo>
                    <a:lnTo>
                      <a:pt x="4235" y="402"/>
                    </a:lnTo>
                    <a:lnTo>
                      <a:pt x="4227" y="427"/>
                    </a:lnTo>
                    <a:lnTo>
                      <a:pt x="4206" y="434"/>
                    </a:lnTo>
                    <a:lnTo>
                      <a:pt x="4167" y="489"/>
                    </a:lnTo>
                    <a:lnTo>
                      <a:pt x="4182" y="521"/>
                    </a:lnTo>
                    <a:lnTo>
                      <a:pt x="4140" y="581"/>
                    </a:lnTo>
                    <a:lnTo>
                      <a:pt x="4203" y="588"/>
                    </a:lnTo>
                    <a:lnTo>
                      <a:pt x="4260" y="652"/>
                    </a:lnTo>
                    <a:lnTo>
                      <a:pt x="4295" y="719"/>
                    </a:lnTo>
                    <a:lnTo>
                      <a:pt x="4372" y="593"/>
                    </a:lnTo>
                    <a:lnTo>
                      <a:pt x="4391" y="625"/>
                    </a:lnTo>
                    <a:lnTo>
                      <a:pt x="4427" y="649"/>
                    </a:lnTo>
                    <a:lnTo>
                      <a:pt x="4473" y="660"/>
                    </a:lnTo>
                    <a:lnTo>
                      <a:pt x="4443" y="808"/>
                    </a:lnTo>
                    <a:lnTo>
                      <a:pt x="4364" y="835"/>
                    </a:lnTo>
                    <a:lnTo>
                      <a:pt x="4330" y="886"/>
                    </a:lnTo>
                    <a:lnTo>
                      <a:pt x="4337" y="906"/>
                    </a:lnTo>
                    <a:lnTo>
                      <a:pt x="4319" y="948"/>
                    </a:lnTo>
                    <a:lnTo>
                      <a:pt x="4292" y="962"/>
                    </a:lnTo>
                    <a:lnTo>
                      <a:pt x="4287" y="992"/>
                    </a:lnTo>
                    <a:lnTo>
                      <a:pt x="4225" y="986"/>
                    </a:lnTo>
                    <a:lnTo>
                      <a:pt x="4209" y="990"/>
                    </a:lnTo>
                    <a:lnTo>
                      <a:pt x="4196" y="996"/>
                    </a:lnTo>
                    <a:lnTo>
                      <a:pt x="4182" y="1002"/>
                    </a:lnTo>
                    <a:lnTo>
                      <a:pt x="4171" y="1011"/>
                    </a:lnTo>
                    <a:lnTo>
                      <a:pt x="4159" y="1018"/>
                    </a:lnTo>
                    <a:lnTo>
                      <a:pt x="4150" y="1027"/>
                    </a:lnTo>
                    <a:lnTo>
                      <a:pt x="4133" y="1047"/>
                    </a:lnTo>
                    <a:lnTo>
                      <a:pt x="4121" y="1069"/>
                    </a:lnTo>
                    <a:lnTo>
                      <a:pt x="4113" y="1095"/>
                    </a:lnTo>
                    <a:lnTo>
                      <a:pt x="4109" y="1123"/>
                    </a:lnTo>
                    <a:lnTo>
                      <a:pt x="4109" y="1155"/>
                    </a:lnTo>
                    <a:lnTo>
                      <a:pt x="4166" y="1168"/>
                    </a:lnTo>
                    <a:lnTo>
                      <a:pt x="4167" y="1217"/>
                    </a:lnTo>
                    <a:lnTo>
                      <a:pt x="4197" y="1230"/>
                    </a:lnTo>
                    <a:lnTo>
                      <a:pt x="4227" y="1270"/>
                    </a:lnTo>
                    <a:lnTo>
                      <a:pt x="4093" y="1301"/>
                    </a:lnTo>
                    <a:lnTo>
                      <a:pt x="4060" y="1397"/>
                    </a:lnTo>
                    <a:lnTo>
                      <a:pt x="4074" y="1418"/>
                    </a:lnTo>
                    <a:lnTo>
                      <a:pt x="4066" y="1461"/>
                    </a:lnTo>
                    <a:lnTo>
                      <a:pt x="4044" y="1466"/>
                    </a:lnTo>
                    <a:lnTo>
                      <a:pt x="4010" y="1529"/>
                    </a:lnTo>
                    <a:lnTo>
                      <a:pt x="4093" y="1544"/>
                    </a:lnTo>
                    <a:lnTo>
                      <a:pt x="4083" y="1589"/>
                    </a:lnTo>
                    <a:lnTo>
                      <a:pt x="4070" y="1597"/>
                    </a:lnTo>
                    <a:lnTo>
                      <a:pt x="4075" y="1629"/>
                    </a:lnTo>
                    <a:lnTo>
                      <a:pt x="4118" y="1643"/>
                    </a:lnTo>
                    <a:lnTo>
                      <a:pt x="4127" y="1656"/>
                    </a:lnTo>
                    <a:lnTo>
                      <a:pt x="4166" y="1636"/>
                    </a:lnTo>
                    <a:lnTo>
                      <a:pt x="4170" y="1623"/>
                    </a:lnTo>
                    <a:lnTo>
                      <a:pt x="4190" y="1611"/>
                    </a:lnTo>
                    <a:lnTo>
                      <a:pt x="4231" y="1656"/>
                    </a:lnTo>
                    <a:lnTo>
                      <a:pt x="4289" y="1666"/>
                    </a:lnTo>
                    <a:lnTo>
                      <a:pt x="4316" y="1713"/>
                    </a:lnTo>
                    <a:lnTo>
                      <a:pt x="4290" y="1759"/>
                    </a:lnTo>
                    <a:lnTo>
                      <a:pt x="4403" y="1775"/>
                    </a:lnTo>
                    <a:lnTo>
                      <a:pt x="4407" y="1818"/>
                    </a:lnTo>
                    <a:lnTo>
                      <a:pt x="4434" y="1847"/>
                    </a:lnTo>
                    <a:lnTo>
                      <a:pt x="4387" y="1868"/>
                    </a:lnTo>
                    <a:lnTo>
                      <a:pt x="4344" y="1895"/>
                    </a:lnTo>
                    <a:lnTo>
                      <a:pt x="4323" y="1909"/>
                    </a:lnTo>
                    <a:lnTo>
                      <a:pt x="4305" y="1926"/>
                    </a:lnTo>
                    <a:lnTo>
                      <a:pt x="4286" y="1942"/>
                    </a:lnTo>
                    <a:lnTo>
                      <a:pt x="4269" y="1961"/>
                    </a:lnTo>
                    <a:lnTo>
                      <a:pt x="4169" y="1954"/>
                    </a:lnTo>
                    <a:lnTo>
                      <a:pt x="4157" y="2046"/>
                    </a:lnTo>
                    <a:lnTo>
                      <a:pt x="4248" y="2027"/>
                    </a:lnTo>
                    <a:lnTo>
                      <a:pt x="4232" y="2073"/>
                    </a:lnTo>
                    <a:lnTo>
                      <a:pt x="4235" y="2139"/>
                    </a:lnTo>
                    <a:lnTo>
                      <a:pt x="4272" y="2192"/>
                    </a:lnTo>
                    <a:lnTo>
                      <a:pt x="4224" y="2235"/>
                    </a:lnTo>
                    <a:lnTo>
                      <a:pt x="4209" y="2288"/>
                    </a:lnTo>
                    <a:lnTo>
                      <a:pt x="4126" y="2283"/>
                    </a:lnTo>
                    <a:lnTo>
                      <a:pt x="4119" y="2344"/>
                    </a:lnTo>
                    <a:lnTo>
                      <a:pt x="4180" y="2416"/>
                    </a:lnTo>
                    <a:lnTo>
                      <a:pt x="4110" y="2448"/>
                    </a:lnTo>
                    <a:lnTo>
                      <a:pt x="4111" y="2587"/>
                    </a:lnTo>
                    <a:lnTo>
                      <a:pt x="4096" y="2574"/>
                    </a:lnTo>
                    <a:lnTo>
                      <a:pt x="4083" y="2564"/>
                    </a:lnTo>
                    <a:lnTo>
                      <a:pt x="4067" y="2554"/>
                    </a:lnTo>
                    <a:lnTo>
                      <a:pt x="4052" y="2549"/>
                    </a:lnTo>
                    <a:lnTo>
                      <a:pt x="4036" y="2544"/>
                    </a:lnTo>
                    <a:lnTo>
                      <a:pt x="4020" y="2542"/>
                    </a:lnTo>
                    <a:lnTo>
                      <a:pt x="4004" y="2541"/>
                    </a:lnTo>
                    <a:lnTo>
                      <a:pt x="3988" y="2543"/>
                    </a:lnTo>
                    <a:lnTo>
                      <a:pt x="4003" y="2650"/>
                    </a:lnTo>
                    <a:lnTo>
                      <a:pt x="3881" y="2602"/>
                    </a:lnTo>
                    <a:lnTo>
                      <a:pt x="3849" y="2682"/>
                    </a:lnTo>
                    <a:lnTo>
                      <a:pt x="3791" y="2658"/>
                    </a:lnTo>
                    <a:lnTo>
                      <a:pt x="3764" y="2685"/>
                    </a:lnTo>
                    <a:lnTo>
                      <a:pt x="3724" y="2691"/>
                    </a:lnTo>
                    <a:lnTo>
                      <a:pt x="3796" y="2760"/>
                    </a:lnTo>
                    <a:lnTo>
                      <a:pt x="3839" y="2846"/>
                    </a:lnTo>
                    <a:lnTo>
                      <a:pt x="3841" y="2874"/>
                    </a:lnTo>
                    <a:lnTo>
                      <a:pt x="3936" y="2911"/>
                    </a:lnTo>
                    <a:lnTo>
                      <a:pt x="3901" y="2956"/>
                    </a:lnTo>
                    <a:lnTo>
                      <a:pt x="3872" y="3005"/>
                    </a:lnTo>
                    <a:lnTo>
                      <a:pt x="3847" y="3054"/>
                    </a:lnTo>
                    <a:lnTo>
                      <a:pt x="3828" y="3106"/>
                    </a:lnTo>
                    <a:lnTo>
                      <a:pt x="3812" y="3110"/>
                    </a:lnTo>
                    <a:lnTo>
                      <a:pt x="3752" y="3025"/>
                    </a:lnTo>
                    <a:lnTo>
                      <a:pt x="3713" y="3050"/>
                    </a:lnTo>
                    <a:lnTo>
                      <a:pt x="3713" y="3138"/>
                    </a:lnTo>
                    <a:lnTo>
                      <a:pt x="3625" y="3128"/>
                    </a:lnTo>
                    <a:lnTo>
                      <a:pt x="3584" y="3173"/>
                    </a:lnTo>
                    <a:lnTo>
                      <a:pt x="3524" y="3179"/>
                    </a:lnTo>
                    <a:lnTo>
                      <a:pt x="3511" y="3189"/>
                    </a:lnTo>
                    <a:lnTo>
                      <a:pt x="3484" y="3184"/>
                    </a:lnTo>
                    <a:lnTo>
                      <a:pt x="3461" y="3174"/>
                    </a:lnTo>
                    <a:lnTo>
                      <a:pt x="3447" y="3186"/>
                    </a:lnTo>
                    <a:lnTo>
                      <a:pt x="3432" y="3241"/>
                    </a:lnTo>
                    <a:lnTo>
                      <a:pt x="3392" y="3250"/>
                    </a:lnTo>
                    <a:lnTo>
                      <a:pt x="3374" y="3322"/>
                    </a:lnTo>
                    <a:lnTo>
                      <a:pt x="3358" y="3321"/>
                    </a:lnTo>
                    <a:lnTo>
                      <a:pt x="3342" y="3319"/>
                    </a:lnTo>
                    <a:lnTo>
                      <a:pt x="3328" y="3314"/>
                    </a:lnTo>
                    <a:lnTo>
                      <a:pt x="3315" y="3310"/>
                    </a:lnTo>
                    <a:lnTo>
                      <a:pt x="3303" y="3303"/>
                    </a:lnTo>
                    <a:lnTo>
                      <a:pt x="3291" y="3295"/>
                    </a:lnTo>
                    <a:lnTo>
                      <a:pt x="3281" y="3285"/>
                    </a:lnTo>
                    <a:lnTo>
                      <a:pt x="3273" y="3275"/>
                    </a:lnTo>
                    <a:lnTo>
                      <a:pt x="3284" y="3257"/>
                    </a:lnTo>
                    <a:lnTo>
                      <a:pt x="3293" y="3241"/>
                    </a:lnTo>
                    <a:lnTo>
                      <a:pt x="3301" y="3224"/>
                    </a:lnTo>
                    <a:lnTo>
                      <a:pt x="3307" y="3208"/>
                    </a:lnTo>
                    <a:lnTo>
                      <a:pt x="3309" y="3191"/>
                    </a:lnTo>
                    <a:lnTo>
                      <a:pt x="3310" y="3174"/>
                    </a:lnTo>
                    <a:lnTo>
                      <a:pt x="3309" y="3158"/>
                    </a:lnTo>
                    <a:lnTo>
                      <a:pt x="3306" y="3142"/>
                    </a:lnTo>
                    <a:lnTo>
                      <a:pt x="3239" y="3228"/>
                    </a:lnTo>
                    <a:lnTo>
                      <a:pt x="3207" y="3225"/>
                    </a:lnTo>
                    <a:lnTo>
                      <a:pt x="3193" y="3236"/>
                    </a:lnTo>
                    <a:lnTo>
                      <a:pt x="3183" y="3245"/>
                    </a:lnTo>
                    <a:lnTo>
                      <a:pt x="3176" y="3252"/>
                    </a:lnTo>
                    <a:lnTo>
                      <a:pt x="3174" y="3255"/>
                    </a:lnTo>
                    <a:lnTo>
                      <a:pt x="3174" y="3259"/>
                    </a:lnTo>
                    <a:lnTo>
                      <a:pt x="3173" y="3262"/>
                    </a:lnTo>
                    <a:lnTo>
                      <a:pt x="3174" y="3265"/>
                    </a:lnTo>
                    <a:lnTo>
                      <a:pt x="3178" y="3269"/>
                    </a:lnTo>
                    <a:lnTo>
                      <a:pt x="3180" y="3270"/>
                    </a:lnTo>
                    <a:lnTo>
                      <a:pt x="3184" y="3272"/>
                    </a:lnTo>
                    <a:lnTo>
                      <a:pt x="3196" y="3274"/>
                    </a:lnTo>
                    <a:lnTo>
                      <a:pt x="3206" y="3319"/>
                    </a:lnTo>
                    <a:lnTo>
                      <a:pt x="3127" y="3317"/>
                    </a:lnTo>
                    <a:lnTo>
                      <a:pt x="3097" y="3271"/>
                    </a:lnTo>
                    <a:lnTo>
                      <a:pt x="3033" y="3274"/>
                    </a:lnTo>
                    <a:lnTo>
                      <a:pt x="3041" y="3355"/>
                    </a:lnTo>
                    <a:lnTo>
                      <a:pt x="2992" y="3400"/>
                    </a:lnTo>
                    <a:lnTo>
                      <a:pt x="2967" y="3451"/>
                    </a:lnTo>
                    <a:lnTo>
                      <a:pt x="2969" y="3481"/>
                    </a:lnTo>
                    <a:lnTo>
                      <a:pt x="3019" y="3491"/>
                    </a:lnTo>
                    <a:lnTo>
                      <a:pt x="3009" y="3566"/>
                    </a:lnTo>
                    <a:lnTo>
                      <a:pt x="3002" y="3570"/>
                    </a:lnTo>
                    <a:lnTo>
                      <a:pt x="2990" y="3573"/>
                    </a:lnTo>
                    <a:lnTo>
                      <a:pt x="2982" y="3578"/>
                    </a:lnTo>
                    <a:lnTo>
                      <a:pt x="2973" y="3583"/>
                    </a:lnTo>
                    <a:lnTo>
                      <a:pt x="2968" y="3591"/>
                    </a:lnTo>
                    <a:lnTo>
                      <a:pt x="2963" y="3598"/>
                    </a:lnTo>
                    <a:lnTo>
                      <a:pt x="2960" y="3607"/>
                    </a:lnTo>
                    <a:lnTo>
                      <a:pt x="2958" y="3629"/>
                    </a:lnTo>
                    <a:lnTo>
                      <a:pt x="2942" y="3644"/>
                    </a:lnTo>
                    <a:lnTo>
                      <a:pt x="2931" y="3659"/>
                    </a:lnTo>
                    <a:lnTo>
                      <a:pt x="2923" y="3676"/>
                    </a:lnTo>
                    <a:lnTo>
                      <a:pt x="2919" y="3694"/>
                    </a:lnTo>
                    <a:lnTo>
                      <a:pt x="2918" y="3711"/>
                    </a:lnTo>
                    <a:lnTo>
                      <a:pt x="2922" y="3730"/>
                    </a:lnTo>
                    <a:lnTo>
                      <a:pt x="2928" y="3749"/>
                    </a:lnTo>
                    <a:lnTo>
                      <a:pt x="2939" y="3768"/>
                    </a:lnTo>
                    <a:lnTo>
                      <a:pt x="2982" y="3770"/>
                    </a:lnTo>
                    <a:lnTo>
                      <a:pt x="2997" y="3824"/>
                    </a:lnTo>
                    <a:lnTo>
                      <a:pt x="2943" y="3878"/>
                    </a:lnTo>
                    <a:lnTo>
                      <a:pt x="2966" y="3954"/>
                    </a:lnTo>
                    <a:lnTo>
                      <a:pt x="2925" y="3948"/>
                    </a:lnTo>
                    <a:lnTo>
                      <a:pt x="2916" y="3932"/>
                    </a:lnTo>
                    <a:lnTo>
                      <a:pt x="2846" y="3926"/>
                    </a:lnTo>
                    <a:lnTo>
                      <a:pt x="2848" y="3995"/>
                    </a:lnTo>
                    <a:lnTo>
                      <a:pt x="2790" y="4017"/>
                    </a:lnTo>
                    <a:lnTo>
                      <a:pt x="2783" y="4058"/>
                    </a:lnTo>
                    <a:lnTo>
                      <a:pt x="2712" y="4167"/>
                    </a:lnTo>
                    <a:lnTo>
                      <a:pt x="2729" y="4216"/>
                    </a:lnTo>
                    <a:lnTo>
                      <a:pt x="2709" y="4317"/>
                    </a:lnTo>
                    <a:lnTo>
                      <a:pt x="2680" y="4335"/>
                    </a:lnTo>
                    <a:lnTo>
                      <a:pt x="2679" y="4367"/>
                    </a:lnTo>
                    <a:lnTo>
                      <a:pt x="2700" y="4434"/>
                    </a:lnTo>
                    <a:lnTo>
                      <a:pt x="2652" y="4468"/>
                    </a:lnTo>
                    <a:lnTo>
                      <a:pt x="2618" y="4463"/>
                    </a:lnTo>
                    <a:lnTo>
                      <a:pt x="2602" y="4435"/>
                    </a:lnTo>
                    <a:lnTo>
                      <a:pt x="2579" y="4426"/>
                    </a:lnTo>
                    <a:lnTo>
                      <a:pt x="2559" y="4445"/>
                    </a:lnTo>
                    <a:lnTo>
                      <a:pt x="2544" y="4464"/>
                    </a:lnTo>
                    <a:lnTo>
                      <a:pt x="2530" y="4485"/>
                    </a:lnTo>
                    <a:lnTo>
                      <a:pt x="2519" y="4508"/>
                    </a:lnTo>
                    <a:lnTo>
                      <a:pt x="2509" y="4530"/>
                    </a:lnTo>
                    <a:lnTo>
                      <a:pt x="2503" y="4554"/>
                    </a:lnTo>
                    <a:lnTo>
                      <a:pt x="2499" y="4578"/>
                    </a:lnTo>
                    <a:lnTo>
                      <a:pt x="2498" y="4604"/>
                    </a:lnTo>
                    <a:lnTo>
                      <a:pt x="2507" y="4673"/>
                    </a:lnTo>
                    <a:lnTo>
                      <a:pt x="2467" y="4669"/>
                    </a:lnTo>
                    <a:lnTo>
                      <a:pt x="2442" y="4638"/>
                    </a:lnTo>
                    <a:lnTo>
                      <a:pt x="2375" y="4643"/>
                    </a:lnTo>
                    <a:lnTo>
                      <a:pt x="2360" y="4656"/>
                    </a:lnTo>
                    <a:lnTo>
                      <a:pt x="2355" y="4653"/>
                    </a:lnTo>
                    <a:lnTo>
                      <a:pt x="2349" y="4653"/>
                    </a:lnTo>
                    <a:lnTo>
                      <a:pt x="2343" y="4653"/>
                    </a:lnTo>
                    <a:lnTo>
                      <a:pt x="2338" y="4656"/>
                    </a:lnTo>
                    <a:lnTo>
                      <a:pt x="2319" y="4654"/>
                    </a:lnTo>
                    <a:lnTo>
                      <a:pt x="2303" y="4651"/>
                    </a:lnTo>
                    <a:lnTo>
                      <a:pt x="2286" y="4647"/>
                    </a:lnTo>
                    <a:lnTo>
                      <a:pt x="2270" y="4642"/>
                    </a:lnTo>
                    <a:lnTo>
                      <a:pt x="2254" y="4635"/>
                    </a:lnTo>
                    <a:lnTo>
                      <a:pt x="2238" y="4626"/>
                    </a:lnTo>
                    <a:lnTo>
                      <a:pt x="2209" y="4608"/>
                    </a:lnTo>
                    <a:lnTo>
                      <a:pt x="2261" y="4565"/>
                    </a:lnTo>
                    <a:lnTo>
                      <a:pt x="2264" y="4557"/>
                    </a:lnTo>
                    <a:lnTo>
                      <a:pt x="2265" y="4548"/>
                    </a:lnTo>
                    <a:lnTo>
                      <a:pt x="2264" y="4540"/>
                    </a:lnTo>
                    <a:lnTo>
                      <a:pt x="2262" y="4532"/>
                    </a:lnTo>
                    <a:lnTo>
                      <a:pt x="2253" y="4514"/>
                    </a:lnTo>
                    <a:lnTo>
                      <a:pt x="2241" y="4501"/>
                    </a:lnTo>
                    <a:lnTo>
                      <a:pt x="2228" y="4487"/>
                    </a:lnTo>
                    <a:lnTo>
                      <a:pt x="2212" y="4477"/>
                    </a:lnTo>
                    <a:lnTo>
                      <a:pt x="2205" y="4443"/>
                    </a:lnTo>
                    <a:lnTo>
                      <a:pt x="2068" y="4450"/>
                    </a:lnTo>
                    <a:lnTo>
                      <a:pt x="2081" y="4505"/>
                    </a:lnTo>
                    <a:lnTo>
                      <a:pt x="2118" y="4536"/>
                    </a:lnTo>
                    <a:lnTo>
                      <a:pt x="2114" y="4541"/>
                    </a:lnTo>
                    <a:lnTo>
                      <a:pt x="2109" y="4544"/>
                    </a:lnTo>
                    <a:lnTo>
                      <a:pt x="2080" y="4547"/>
                    </a:lnTo>
                    <a:lnTo>
                      <a:pt x="2066" y="4548"/>
                    </a:lnTo>
                    <a:lnTo>
                      <a:pt x="2052" y="4550"/>
                    </a:lnTo>
                    <a:lnTo>
                      <a:pt x="2023" y="4553"/>
                    </a:lnTo>
                    <a:lnTo>
                      <a:pt x="1995" y="4555"/>
                    </a:lnTo>
                    <a:lnTo>
                      <a:pt x="1980" y="4576"/>
                    </a:lnTo>
                    <a:lnTo>
                      <a:pt x="1969" y="4575"/>
                    </a:lnTo>
                    <a:lnTo>
                      <a:pt x="1961" y="4574"/>
                    </a:lnTo>
                    <a:lnTo>
                      <a:pt x="1946" y="4566"/>
                    </a:lnTo>
                    <a:lnTo>
                      <a:pt x="1935" y="4558"/>
                    </a:lnTo>
                    <a:lnTo>
                      <a:pt x="1924" y="4547"/>
                    </a:lnTo>
                    <a:lnTo>
                      <a:pt x="1915" y="4537"/>
                    </a:lnTo>
                    <a:lnTo>
                      <a:pt x="1907" y="4524"/>
                    </a:lnTo>
                    <a:lnTo>
                      <a:pt x="1902" y="4511"/>
                    </a:lnTo>
                    <a:lnTo>
                      <a:pt x="1898" y="4495"/>
                    </a:lnTo>
                    <a:lnTo>
                      <a:pt x="1897" y="4480"/>
                    </a:lnTo>
                    <a:lnTo>
                      <a:pt x="1795" y="4492"/>
                    </a:lnTo>
                    <a:lnTo>
                      <a:pt x="1775" y="4461"/>
                    </a:lnTo>
                    <a:lnTo>
                      <a:pt x="1698" y="4459"/>
                    </a:lnTo>
                    <a:lnTo>
                      <a:pt x="1665" y="4512"/>
                    </a:lnTo>
                    <a:lnTo>
                      <a:pt x="1622" y="4549"/>
                    </a:lnTo>
                    <a:lnTo>
                      <a:pt x="1677" y="4609"/>
                    </a:lnTo>
                    <a:lnTo>
                      <a:pt x="1672" y="4631"/>
                    </a:lnTo>
                    <a:lnTo>
                      <a:pt x="1638" y="4637"/>
                    </a:lnTo>
                    <a:lnTo>
                      <a:pt x="1606" y="4701"/>
                    </a:lnTo>
                    <a:lnTo>
                      <a:pt x="1519" y="4729"/>
                    </a:lnTo>
                    <a:lnTo>
                      <a:pt x="1476" y="4722"/>
                    </a:lnTo>
                    <a:lnTo>
                      <a:pt x="1395" y="4785"/>
                    </a:lnTo>
                    <a:lnTo>
                      <a:pt x="1377" y="4812"/>
                    </a:lnTo>
                    <a:lnTo>
                      <a:pt x="1315" y="4748"/>
                    </a:lnTo>
                    <a:lnTo>
                      <a:pt x="1256" y="4724"/>
                    </a:lnTo>
                    <a:lnTo>
                      <a:pt x="1186" y="4710"/>
                    </a:lnTo>
                    <a:lnTo>
                      <a:pt x="1178" y="4699"/>
                    </a:lnTo>
                    <a:lnTo>
                      <a:pt x="1158" y="4697"/>
                    </a:lnTo>
                    <a:lnTo>
                      <a:pt x="1137" y="4698"/>
                    </a:lnTo>
                    <a:lnTo>
                      <a:pt x="1120" y="4701"/>
                    </a:lnTo>
                    <a:lnTo>
                      <a:pt x="1102" y="4706"/>
                    </a:lnTo>
                    <a:lnTo>
                      <a:pt x="1088" y="4716"/>
                    </a:lnTo>
                    <a:lnTo>
                      <a:pt x="1073" y="4725"/>
                    </a:lnTo>
                    <a:lnTo>
                      <a:pt x="1061" y="4738"/>
                    </a:lnTo>
                    <a:lnTo>
                      <a:pt x="1048" y="4754"/>
                    </a:lnTo>
                    <a:lnTo>
                      <a:pt x="1039" y="4772"/>
                    </a:lnTo>
                    <a:lnTo>
                      <a:pt x="1034" y="4817"/>
                    </a:lnTo>
                    <a:lnTo>
                      <a:pt x="1023" y="4823"/>
                    </a:lnTo>
                    <a:lnTo>
                      <a:pt x="1005" y="4825"/>
                    </a:lnTo>
                    <a:lnTo>
                      <a:pt x="988" y="4830"/>
                    </a:lnTo>
                    <a:lnTo>
                      <a:pt x="971" y="4836"/>
                    </a:lnTo>
                    <a:lnTo>
                      <a:pt x="958" y="4845"/>
                    </a:lnTo>
                    <a:lnTo>
                      <a:pt x="944" y="4855"/>
                    </a:lnTo>
                    <a:lnTo>
                      <a:pt x="933" y="4867"/>
                    </a:lnTo>
                    <a:lnTo>
                      <a:pt x="921" y="4881"/>
                    </a:lnTo>
                    <a:lnTo>
                      <a:pt x="912" y="4896"/>
                    </a:lnTo>
                    <a:lnTo>
                      <a:pt x="928" y="4906"/>
                    </a:lnTo>
                    <a:lnTo>
                      <a:pt x="941" y="4916"/>
                    </a:lnTo>
                    <a:lnTo>
                      <a:pt x="952" y="4927"/>
                    </a:lnTo>
                    <a:lnTo>
                      <a:pt x="960" y="4940"/>
                    </a:lnTo>
                    <a:lnTo>
                      <a:pt x="964" y="4951"/>
                    </a:lnTo>
                    <a:lnTo>
                      <a:pt x="967" y="4965"/>
                    </a:lnTo>
                    <a:lnTo>
                      <a:pt x="966" y="4978"/>
                    </a:lnTo>
                    <a:lnTo>
                      <a:pt x="964" y="4993"/>
                    </a:lnTo>
                    <a:lnTo>
                      <a:pt x="850" y="5002"/>
                    </a:lnTo>
                    <a:lnTo>
                      <a:pt x="873" y="5041"/>
                    </a:lnTo>
                    <a:lnTo>
                      <a:pt x="982" y="5103"/>
                    </a:lnTo>
                    <a:lnTo>
                      <a:pt x="962" y="5105"/>
                    </a:lnTo>
                    <a:lnTo>
                      <a:pt x="944" y="5108"/>
                    </a:lnTo>
                    <a:lnTo>
                      <a:pt x="929" y="5109"/>
                    </a:lnTo>
                    <a:lnTo>
                      <a:pt x="917" y="5111"/>
                    </a:lnTo>
                    <a:lnTo>
                      <a:pt x="906" y="5111"/>
                    </a:lnTo>
                    <a:lnTo>
                      <a:pt x="899" y="5112"/>
                    </a:lnTo>
                    <a:lnTo>
                      <a:pt x="893" y="5112"/>
                    </a:lnTo>
                    <a:lnTo>
                      <a:pt x="890" y="5113"/>
                    </a:lnTo>
                    <a:lnTo>
                      <a:pt x="912" y="5171"/>
                    </a:lnTo>
                    <a:lnTo>
                      <a:pt x="893" y="5193"/>
                    </a:lnTo>
                    <a:lnTo>
                      <a:pt x="817" y="5179"/>
                    </a:lnTo>
                    <a:lnTo>
                      <a:pt x="812" y="5196"/>
                    </a:lnTo>
                    <a:lnTo>
                      <a:pt x="810" y="5213"/>
                    </a:lnTo>
                    <a:lnTo>
                      <a:pt x="811" y="5229"/>
                    </a:lnTo>
                    <a:lnTo>
                      <a:pt x="814" y="5242"/>
                    </a:lnTo>
                    <a:lnTo>
                      <a:pt x="822" y="5256"/>
                    </a:lnTo>
                    <a:lnTo>
                      <a:pt x="825" y="5260"/>
                    </a:lnTo>
                    <a:lnTo>
                      <a:pt x="830" y="5265"/>
                    </a:lnTo>
                    <a:lnTo>
                      <a:pt x="835" y="5269"/>
                    </a:lnTo>
                    <a:lnTo>
                      <a:pt x="843" y="5274"/>
                    </a:lnTo>
                    <a:lnTo>
                      <a:pt x="849" y="5277"/>
                    </a:lnTo>
                    <a:lnTo>
                      <a:pt x="857" y="5282"/>
                    </a:lnTo>
                    <a:lnTo>
                      <a:pt x="865" y="5284"/>
                    </a:lnTo>
                    <a:lnTo>
                      <a:pt x="876" y="5287"/>
                    </a:lnTo>
                    <a:lnTo>
                      <a:pt x="898" y="5312"/>
                    </a:lnTo>
                    <a:lnTo>
                      <a:pt x="922" y="5327"/>
                    </a:lnTo>
                    <a:lnTo>
                      <a:pt x="947" y="5341"/>
                    </a:lnTo>
                    <a:lnTo>
                      <a:pt x="972" y="5350"/>
                    </a:lnTo>
                    <a:lnTo>
                      <a:pt x="998" y="5357"/>
                    </a:lnTo>
                    <a:lnTo>
                      <a:pt x="1023" y="5361"/>
                    </a:lnTo>
                    <a:lnTo>
                      <a:pt x="1050" y="5362"/>
                    </a:lnTo>
                    <a:lnTo>
                      <a:pt x="1076" y="5359"/>
                    </a:lnTo>
                    <a:lnTo>
                      <a:pt x="1103" y="5353"/>
                    </a:lnTo>
                    <a:lnTo>
                      <a:pt x="1110" y="5368"/>
                    </a:lnTo>
                    <a:lnTo>
                      <a:pt x="1116" y="5382"/>
                    </a:lnTo>
                    <a:lnTo>
                      <a:pt x="1119" y="5397"/>
                    </a:lnTo>
                    <a:lnTo>
                      <a:pt x="1122" y="5413"/>
                    </a:lnTo>
                    <a:lnTo>
                      <a:pt x="1122" y="5427"/>
                    </a:lnTo>
                    <a:lnTo>
                      <a:pt x="1121" y="5443"/>
                    </a:lnTo>
                    <a:lnTo>
                      <a:pt x="1118" y="5458"/>
                    </a:lnTo>
                    <a:lnTo>
                      <a:pt x="1113" y="5475"/>
                    </a:lnTo>
                    <a:lnTo>
                      <a:pt x="1070" y="5499"/>
                    </a:lnTo>
                    <a:lnTo>
                      <a:pt x="1161" y="5583"/>
                    </a:lnTo>
                    <a:lnTo>
                      <a:pt x="1143" y="5622"/>
                    </a:lnTo>
                    <a:lnTo>
                      <a:pt x="1123" y="5637"/>
                    </a:lnTo>
                    <a:lnTo>
                      <a:pt x="1114" y="5645"/>
                    </a:lnTo>
                    <a:lnTo>
                      <a:pt x="1106" y="5655"/>
                    </a:lnTo>
                    <a:lnTo>
                      <a:pt x="1101" y="5663"/>
                    </a:lnTo>
                    <a:lnTo>
                      <a:pt x="1100" y="5673"/>
                    </a:lnTo>
                    <a:lnTo>
                      <a:pt x="1099" y="5683"/>
                    </a:lnTo>
                    <a:lnTo>
                      <a:pt x="1102" y="5693"/>
                    </a:lnTo>
                    <a:lnTo>
                      <a:pt x="1105" y="5703"/>
                    </a:lnTo>
                    <a:lnTo>
                      <a:pt x="1113" y="5714"/>
                    </a:lnTo>
                    <a:lnTo>
                      <a:pt x="1130" y="5733"/>
                    </a:lnTo>
                    <a:lnTo>
                      <a:pt x="1089" y="5795"/>
                    </a:lnTo>
                    <a:lnTo>
                      <a:pt x="1020" y="5807"/>
                    </a:lnTo>
                    <a:lnTo>
                      <a:pt x="1018" y="5823"/>
                    </a:lnTo>
                    <a:lnTo>
                      <a:pt x="995" y="5848"/>
                    </a:lnTo>
                    <a:lnTo>
                      <a:pt x="1143" y="5989"/>
                    </a:lnTo>
                    <a:lnTo>
                      <a:pt x="1176" y="5981"/>
                    </a:lnTo>
                    <a:lnTo>
                      <a:pt x="1214" y="5936"/>
                    </a:lnTo>
                    <a:lnTo>
                      <a:pt x="1261" y="5989"/>
                    </a:lnTo>
                    <a:lnTo>
                      <a:pt x="1213" y="6050"/>
                    </a:lnTo>
                    <a:lnTo>
                      <a:pt x="1263" y="6063"/>
                    </a:lnTo>
                    <a:lnTo>
                      <a:pt x="1278" y="6108"/>
                    </a:lnTo>
                    <a:lnTo>
                      <a:pt x="1261" y="6130"/>
                    </a:lnTo>
                    <a:lnTo>
                      <a:pt x="1283" y="6156"/>
                    </a:lnTo>
                    <a:lnTo>
                      <a:pt x="1277" y="6289"/>
                    </a:lnTo>
                    <a:lnTo>
                      <a:pt x="1314" y="6310"/>
                    </a:lnTo>
                    <a:lnTo>
                      <a:pt x="1349" y="6306"/>
                    </a:lnTo>
                    <a:lnTo>
                      <a:pt x="1361" y="6324"/>
                    </a:lnTo>
                    <a:lnTo>
                      <a:pt x="1404" y="6350"/>
                    </a:lnTo>
                    <a:lnTo>
                      <a:pt x="1455" y="6351"/>
                    </a:lnTo>
                    <a:lnTo>
                      <a:pt x="1467" y="6452"/>
                    </a:lnTo>
                    <a:lnTo>
                      <a:pt x="1529" y="6472"/>
                    </a:lnTo>
                    <a:lnTo>
                      <a:pt x="1483" y="6611"/>
                    </a:lnTo>
                    <a:lnTo>
                      <a:pt x="1480" y="6619"/>
                    </a:lnTo>
                    <a:lnTo>
                      <a:pt x="1478" y="6623"/>
                    </a:lnTo>
                    <a:lnTo>
                      <a:pt x="1478" y="6625"/>
                    </a:lnTo>
                    <a:lnTo>
                      <a:pt x="1477" y="6625"/>
                    </a:lnTo>
                    <a:lnTo>
                      <a:pt x="1477" y="6624"/>
                    </a:lnTo>
                    <a:lnTo>
                      <a:pt x="1477" y="6619"/>
                    </a:lnTo>
                    <a:lnTo>
                      <a:pt x="1410" y="6597"/>
                    </a:lnTo>
                    <a:lnTo>
                      <a:pt x="1400" y="6546"/>
                    </a:lnTo>
                    <a:lnTo>
                      <a:pt x="1335" y="6532"/>
                    </a:lnTo>
                    <a:lnTo>
                      <a:pt x="1332" y="6687"/>
                    </a:lnTo>
                    <a:lnTo>
                      <a:pt x="1402" y="6699"/>
                    </a:lnTo>
                    <a:lnTo>
                      <a:pt x="1354" y="6769"/>
                    </a:lnTo>
                    <a:lnTo>
                      <a:pt x="1420" y="6809"/>
                    </a:lnTo>
                    <a:lnTo>
                      <a:pt x="1425" y="6835"/>
                    </a:lnTo>
                    <a:lnTo>
                      <a:pt x="1413" y="6848"/>
                    </a:lnTo>
                    <a:lnTo>
                      <a:pt x="1403" y="6861"/>
                    </a:lnTo>
                    <a:lnTo>
                      <a:pt x="1396" y="6875"/>
                    </a:lnTo>
                    <a:lnTo>
                      <a:pt x="1393" y="6889"/>
                    </a:lnTo>
                    <a:lnTo>
                      <a:pt x="1392" y="6904"/>
                    </a:lnTo>
                    <a:lnTo>
                      <a:pt x="1394" y="6920"/>
                    </a:lnTo>
                    <a:lnTo>
                      <a:pt x="1398" y="6936"/>
                    </a:lnTo>
                    <a:lnTo>
                      <a:pt x="1406" y="6953"/>
                    </a:lnTo>
                    <a:lnTo>
                      <a:pt x="1334" y="6968"/>
                    </a:lnTo>
                    <a:lnTo>
                      <a:pt x="1304" y="6910"/>
                    </a:lnTo>
                    <a:lnTo>
                      <a:pt x="1234" y="6922"/>
                    </a:lnTo>
                    <a:lnTo>
                      <a:pt x="1210" y="6888"/>
                    </a:lnTo>
                    <a:lnTo>
                      <a:pt x="1119" y="6879"/>
                    </a:lnTo>
                    <a:lnTo>
                      <a:pt x="1131" y="6840"/>
                    </a:lnTo>
                    <a:lnTo>
                      <a:pt x="1171" y="6828"/>
                    </a:lnTo>
                    <a:lnTo>
                      <a:pt x="1168" y="6816"/>
                    </a:lnTo>
                    <a:lnTo>
                      <a:pt x="1164" y="6806"/>
                    </a:lnTo>
                    <a:lnTo>
                      <a:pt x="1159" y="6797"/>
                    </a:lnTo>
                    <a:lnTo>
                      <a:pt x="1153" y="6791"/>
                    </a:lnTo>
                    <a:lnTo>
                      <a:pt x="1145" y="6785"/>
                    </a:lnTo>
                    <a:lnTo>
                      <a:pt x="1135" y="6781"/>
                    </a:lnTo>
                    <a:lnTo>
                      <a:pt x="1125" y="6779"/>
                    </a:lnTo>
                    <a:lnTo>
                      <a:pt x="1114" y="6779"/>
                    </a:lnTo>
                    <a:lnTo>
                      <a:pt x="1087" y="6823"/>
                    </a:lnTo>
                    <a:lnTo>
                      <a:pt x="961" y="6815"/>
                    </a:lnTo>
                    <a:lnTo>
                      <a:pt x="929" y="6737"/>
                    </a:lnTo>
                    <a:lnTo>
                      <a:pt x="877" y="6738"/>
                    </a:lnTo>
                    <a:lnTo>
                      <a:pt x="866" y="6852"/>
                    </a:lnTo>
                    <a:lnTo>
                      <a:pt x="817" y="6895"/>
                    </a:lnTo>
                    <a:lnTo>
                      <a:pt x="772" y="6888"/>
                    </a:lnTo>
                    <a:lnTo>
                      <a:pt x="746" y="6797"/>
                    </a:lnTo>
                    <a:lnTo>
                      <a:pt x="721" y="6790"/>
                    </a:lnTo>
                    <a:lnTo>
                      <a:pt x="702" y="6758"/>
                    </a:lnTo>
                    <a:lnTo>
                      <a:pt x="648" y="6755"/>
                    </a:lnTo>
                    <a:lnTo>
                      <a:pt x="616" y="6817"/>
                    </a:lnTo>
                    <a:lnTo>
                      <a:pt x="544" y="6785"/>
                    </a:lnTo>
                    <a:lnTo>
                      <a:pt x="535" y="6823"/>
                    </a:lnTo>
                    <a:lnTo>
                      <a:pt x="466" y="6821"/>
                    </a:lnTo>
                    <a:lnTo>
                      <a:pt x="425" y="6882"/>
                    </a:lnTo>
                    <a:lnTo>
                      <a:pt x="394" y="6881"/>
                    </a:lnTo>
                    <a:lnTo>
                      <a:pt x="334" y="6907"/>
                    </a:lnTo>
                    <a:lnTo>
                      <a:pt x="308" y="6904"/>
                    </a:lnTo>
                    <a:lnTo>
                      <a:pt x="290" y="6930"/>
                    </a:lnTo>
                    <a:lnTo>
                      <a:pt x="313" y="7047"/>
                    </a:lnTo>
                    <a:lnTo>
                      <a:pt x="318" y="7048"/>
                    </a:lnTo>
                    <a:lnTo>
                      <a:pt x="310" y="7048"/>
                    </a:lnTo>
                    <a:lnTo>
                      <a:pt x="305" y="7048"/>
                    </a:lnTo>
                    <a:lnTo>
                      <a:pt x="300" y="7049"/>
                    </a:lnTo>
                    <a:lnTo>
                      <a:pt x="280" y="7070"/>
                    </a:lnTo>
                    <a:lnTo>
                      <a:pt x="260" y="7067"/>
                    </a:lnTo>
                    <a:lnTo>
                      <a:pt x="244" y="7100"/>
                    </a:lnTo>
                    <a:lnTo>
                      <a:pt x="199" y="7144"/>
                    </a:lnTo>
                    <a:lnTo>
                      <a:pt x="130" y="7195"/>
                    </a:lnTo>
                    <a:lnTo>
                      <a:pt x="137" y="7230"/>
                    </a:lnTo>
                    <a:lnTo>
                      <a:pt x="104" y="7258"/>
                    </a:lnTo>
                    <a:lnTo>
                      <a:pt x="79" y="7293"/>
                    </a:lnTo>
                    <a:lnTo>
                      <a:pt x="97" y="7316"/>
                    </a:lnTo>
                    <a:lnTo>
                      <a:pt x="95" y="7342"/>
                    </a:lnTo>
                    <a:lnTo>
                      <a:pt x="201" y="7327"/>
                    </a:lnTo>
                    <a:lnTo>
                      <a:pt x="199" y="7362"/>
                    </a:lnTo>
                    <a:lnTo>
                      <a:pt x="232" y="7403"/>
                    </a:lnTo>
                    <a:lnTo>
                      <a:pt x="265" y="7411"/>
                    </a:lnTo>
                    <a:lnTo>
                      <a:pt x="270" y="7441"/>
                    </a:lnTo>
                    <a:lnTo>
                      <a:pt x="257" y="7453"/>
                    </a:lnTo>
                    <a:lnTo>
                      <a:pt x="255" y="7472"/>
                    </a:lnTo>
                    <a:lnTo>
                      <a:pt x="283" y="7472"/>
                    </a:lnTo>
                    <a:lnTo>
                      <a:pt x="293" y="7486"/>
                    </a:lnTo>
                    <a:lnTo>
                      <a:pt x="303" y="7500"/>
                    </a:lnTo>
                    <a:lnTo>
                      <a:pt x="310" y="7515"/>
                    </a:lnTo>
                    <a:lnTo>
                      <a:pt x="316" y="7531"/>
                    </a:lnTo>
                    <a:lnTo>
                      <a:pt x="320" y="7548"/>
                    </a:lnTo>
                    <a:lnTo>
                      <a:pt x="323" y="7566"/>
                    </a:lnTo>
                    <a:lnTo>
                      <a:pt x="324" y="7584"/>
                    </a:lnTo>
                    <a:lnTo>
                      <a:pt x="325" y="7604"/>
                    </a:lnTo>
                    <a:lnTo>
                      <a:pt x="367" y="7616"/>
                    </a:lnTo>
                    <a:lnTo>
                      <a:pt x="385" y="7660"/>
                    </a:lnTo>
                    <a:lnTo>
                      <a:pt x="374" y="7675"/>
                    </a:lnTo>
                    <a:lnTo>
                      <a:pt x="387" y="7718"/>
                    </a:lnTo>
                    <a:lnTo>
                      <a:pt x="387" y="7741"/>
                    </a:lnTo>
                    <a:lnTo>
                      <a:pt x="369" y="7767"/>
                    </a:lnTo>
                    <a:lnTo>
                      <a:pt x="334" y="7759"/>
                    </a:lnTo>
                    <a:lnTo>
                      <a:pt x="297" y="7771"/>
                    </a:lnTo>
                    <a:lnTo>
                      <a:pt x="303" y="7790"/>
                    </a:lnTo>
                    <a:lnTo>
                      <a:pt x="321" y="7797"/>
                    </a:lnTo>
                    <a:lnTo>
                      <a:pt x="348" y="7883"/>
                    </a:lnTo>
                    <a:lnTo>
                      <a:pt x="297" y="7883"/>
                    </a:lnTo>
                    <a:lnTo>
                      <a:pt x="297" y="7901"/>
                    </a:lnTo>
                    <a:lnTo>
                      <a:pt x="331" y="7917"/>
                    </a:lnTo>
                    <a:lnTo>
                      <a:pt x="331" y="7931"/>
                    </a:lnTo>
                    <a:lnTo>
                      <a:pt x="331" y="7947"/>
                    </a:lnTo>
                    <a:lnTo>
                      <a:pt x="328" y="7976"/>
                    </a:lnTo>
                    <a:lnTo>
                      <a:pt x="322" y="8003"/>
                    </a:lnTo>
                    <a:lnTo>
                      <a:pt x="313" y="8030"/>
                    </a:lnTo>
                    <a:lnTo>
                      <a:pt x="299" y="8055"/>
                    </a:lnTo>
                    <a:lnTo>
                      <a:pt x="291" y="8066"/>
                    </a:lnTo>
                    <a:lnTo>
                      <a:pt x="283" y="8079"/>
                    </a:lnTo>
                    <a:lnTo>
                      <a:pt x="272" y="8089"/>
                    </a:lnTo>
                    <a:lnTo>
                      <a:pt x="262" y="8100"/>
                    </a:lnTo>
                    <a:lnTo>
                      <a:pt x="251" y="8111"/>
                    </a:lnTo>
                    <a:lnTo>
                      <a:pt x="244" y="8116"/>
                    </a:lnTo>
                    <a:lnTo>
                      <a:pt x="239" y="8122"/>
                    </a:lnTo>
                    <a:lnTo>
                      <a:pt x="183" y="8138"/>
                    </a:lnTo>
                    <a:lnTo>
                      <a:pt x="163" y="8131"/>
                    </a:lnTo>
                    <a:lnTo>
                      <a:pt x="150" y="8153"/>
                    </a:lnTo>
                    <a:lnTo>
                      <a:pt x="171" y="8161"/>
                    </a:lnTo>
                    <a:lnTo>
                      <a:pt x="176" y="8192"/>
                    </a:lnTo>
                    <a:lnTo>
                      <a:pt x="199" y="8217"/>
                    </a:lnTo>
                    <a:lnTo>
                      <a:pt x="206" y="8270"/>
                    </a:lnTo>
                    <a:lnTo>
                      <a:pt x="178" y="8280"/>
                    </a:lnTo>
                    <a:lnTo>
                      <a:pt x="165" y="8268"/>
                    </a:lnTo>
                    <a:lnTo>
                      <a:pt x="97" y="8301"/>
                    </a:lnTo>
                    <a:lnTo>
                      <a:pt x="58" y="8285"/>
                    </a:lnTo>
                    <a:lnTo>
                      <a:pt x="0" y="8319"/>
                    </a:lnTo>
                    <a:lnTo>
                      <a:pt x="6" y="8550"/>
                    </a:lnTo>
                    <a:lnTo>
                      <a:pt x="44" y="8543"/>
                    </a:lnTo>
                    <a:lnTo>
                      <a:pt x="62" y="8547"/>
                    </a:lnTo>
                    <a:lnTo>
                      <a:pt x="115" y="8595"/>
                    </a:lnTo>
                    <a:lnTo>
                      <a:pt x="142" y="8618"/>
                    </a:lnTo>
                    <a:lnTo>
                      <a:pt x="171" y="8640"/>
                    </a:lnTo>
                    <a:lnTo>
                      <a:pt x="199" y="8659"/>
                    </a:lnTo>
                    <a:lnTo>
                      <a:pt x="229" y="8678"/>
                    </a:lnTo>
                    <a:lnTo>
                      <a:pt x="290" y="8713"/>
                    </a:lnTo>
                    <a:lnTo>
                      <a:pt x="341" y="8764"/>
                    </a:lnTo>
                    <a:lnTo>
                      <a:pt x="353" y="8771"/>
                    </a:lnTo>
                    <a:lnTo>
                      <a:pt x="395" y="8764"/>
                    </a:lnTo>
                    <a:lnTo>
                      <a:pt x="413" y="8789"/>
                    </a:lnTo>
                    <a:lnTo>
                      <a:pt x="407" y="8822"/>
                    </a:lnTo>
                    <a:lnTo>
                      <a:pt x="438" y="8828"/>
                    </a:lnTo>
                    <a:lnTo>
                      <a:pt x="450" y="8891"/>
                    </a:lnTo>
                    <a:lnTo>
                      <a:pt x="493" y="8919"/>
                    </a:lnTo>
                    <a:lnTo>
                      <a:pt x="534" y="8950"/>
                    </a:lnTo>
                    <a:lnTo>
                      <a:pt x="573" y="8982"/>
                    </a:lnTo>
                    <a:lnTo>
                      <a:pt x="611" y="9017"/>
                    </a:lnTo>
                    <a:lnTo>
                      <a:pt x="645" y="9051"/>
                    </a:lnTo>
                    <a:lnTo>
                      <a:pt x="679" y="9088"/>
                    </a:lnTo>
                    <a:lnTo>
                      <a:pt x="712" y="9126"/>
                    </a:lnTo>
                    <a:lnTo>
                      <a:pt x="742" y="9166"/>
                    </a:lnTo>
                    <a:lnTo>
                      <a:pt x="769" y="9207"/>
                    </a:lnTo>
                    <a:lnTo>
                      <a:pt x="795" y="9249"/>
                    </a:lnTo>
                    <a:lnTo>
                      <a:pt x="819" y="9293"/>
                    </a:lnTo>
                    <a:lnTo>
                      <a:pt x="840" y="9340"/>
                    </a:lnTo>
                    <a:lnTo>
                      <a:pt x="860" y="9385"/>
                    </a:lnTo>
                    <a:lnTo>
                      <a:pt x="878" y="9434"/>
                    </a:lnTo>
                    <a:lnTo>
                      <a:pt x="893" y="9484"/>
                    </a:lnTo>
                    <a:lnTo>
                      <a:pt x="909" y="9537"/>
                    </a:lnTo>
                    <a:lnTo>
                      <a:pt x="964" y="9531"/>
                    </a:lnTo>
                    <a:lnTo>
                      <a:pt x="965" y="9529"/>
                    </a:lnTo>
                    <a:lnTo>
                      <a:pt x="967" y="9529"/>
                    </a:lnTo>
                    <a:lnTo>
                      <a:pt x="980" y="9534"/>
                    </a:lnTo>
                    <a:lnTo>
                      <a:pt x="991" y="9540"/>
                    </a:lnTo>
                    <a:lnTo>
                      <a:pt x="1001" y="9547"/>
                    </a:lnTo>
                    <a:lnTo>
                      <a:pt x="1012" y="9557"/>
                    </a:lnTo>
                    <a:lnTo>
                      <a:pt x="1028" y="9576"/>
                    </a:lnTo>
                    <a:lnTo>
                      <a:pt x="1035" y="9588"/>
                    </a:lnTo>
                    <a:lnTo>
                      <a:pt x="1041" y="9601"/>
                    </a:lnTo>
                    <a:lnTo>
                      <a:pt x="1078" y="9555"/>
                    </a:lnTo>
                    <a:lnTo>
                      <a:pt x="1146" y="9557"/>
                    </a:lnTo>
                    <a:lnTo>
                      <a:pt x="1153" y="9506"/>
                    </a:lnTo>
                    <a:lnTo>
                      <a:pt x="1178" y="9504"/>
                    </a:lnTo>
                    <a:lnTo>
                      <a:pt x="1211" y="9513"/>
                    </a:lnTo>
                    <a:lnTo>
                      <a:pt x="1213" y="9469"/>
                    </a:lnTo>
                    <a:lnTo>
                      <a:pt x="1236" y="9461"/>
                    </a:lnTo>
                    <a:lnTo>
                      <a:pt x="1309" y="9528"/>
                    </a:lnTo>
                    <a:lnTo>
                      <a:pt x="1276" y="9636"/>
                    </a:lnTo>
                    <a:lnTo>
                      <a:pt x="1365" y="9643"/>
                    </a:lnTo>
                    <a:lnTo>
                      <a:pt x="1365" y="9648"/>
                    </a:lnTo>
                    <a:lnTo>
                      <a:pt x="1367" y="9654"/>
                    </a:lnTo>
                    <a:lnTo>
                      <a:pt x="1369" y="9655"/>
                    </a:lnTo>
                    <a:lnTo>
                      <a:pt x="1373" y="9653"/>
                    </a:lnTo>
                    <a:lnTo>
                      <a:pt x="1386" y="9652"/>
                    </a:lnTo>
                    <a:lnTo>
                      <a:pt x="1399" y="9654"/>
                    </a:lnTo>
                    <a:lnTo>
                      <a:pt x="1412" y="9657"/>
                    </a:lnTo>
                    <a:lnTo>
                      <a:pt x="1425" y="9663"/>
                    </a:lnTo>
                    <a:lnTo>
                      <a:pt x="1469" y="9699"/>
                    </a:lnTo>
                    <a:lnTo>
                      <a:pt x="1445" y="9744"/>
                    </a:lnTo>
                    <a:lnTo>
                      <a:pt x="1491" y="9796"/>
                    </a:lnTo>
                    <a:lnTo>
                      <a:pt x="1455" y="9835"/>
                    </a:lnTo>
                    <a:lnTo>
                      <a:pt x="1467" y="9907"/>
                    </a:lnTo>
                    <a:lnTo>
                      <a:pt x="1460" y="9928"/>
                    </a:lnTo>
                    <a:lnTo>
                      <a:pt x="1473" y="9946"/>
                    </a:lnTo>
                    <a:lnTo>
                      <a:pt x="1478" y="9954"/>
                    </a:lnTo>
                    <a:lnTo>
                      <a:pt x="1482" y="9965"/>
                    </a:lnTo>
                    <a:lnTo>
                      <a:pt x="1486" y="9985"/>
                    </a:lnTo>
                    <a:lnTo>
                      <a:pt x="1486" y="10005"/>
                    </a:lnTo>
                    <a:lnTo>
                      <a:pt x="1484" y="10016"/>
                    </a:lnTo>
                    <a:lnTo>
                      <a:pt x="1485" y="10026"/>
                    </a:lnTo>
                    <a:lnTo>
                      <a:pt x="1487" y="10034"/>
                    </a:lnTo>
                    <a:lnTo>
                      <a:pt x="1492" y="10043"/>
                    </a:lnTo>
                    <a:lnTo>
                      <a:pt x="1496" y="10048"/>
                    </a:lnTo>
                    <a:lnTo>
                      <a:pt x="1502" y="10053"/>
                    </a:lnTo>
                    <a:lnTo>
                      <a:pt x="1509" y="10056"/>
                    </a:lnTo>
                    <a:lnTo>
                      <a:pt x="1520" y="10059"/>
                    </a:lnTo>
                    <a:lnTo>
                      <a:pt x="1548" y="10003"/>
                    </a:lnTo>
                    <a:lnTo>
                      <a:pt x="1553" y="9992"/>
                    </a:lnTo>
                    <a:lnTo>
                      <a:pt x="1559" y="9984"/>
                    </a:lnTo>
                    <a:lnTo>
                      <a:pt x="1566" y="9977"/>
                    </a:lnTo>
                    <a:lnTo>
                      <a:pt x="1575" y="9974"/>
                    </a:lnTo>
                    <a:lnTo>
                      <a:pt x="1583" y="9973"/>
                    </a:lnTo>
                    <a:lnTo>
                      <a:pt x="1592" y="9974"/>
                    </a:lnTo>
                    <a:lnTo>
                      <a:pt x="1602" y="9977"/>
                    </a:lnTo>
                    <a:lnTo>
                      <a:pt x="1612" y="9985"/>
                    </a:lnTo>
                    <a:lnTo>
                      <a:pt x="1633" y="10088"/>
                    </a:lnTo>
                    <a:lnTo>
                      <a:pt x="1654" y="10085"/>
                    </a:lnTo>
                    <a:lnTo>
                      <a:pt x="1664" y="10065"/>
                    </a:lnTo>
                    <a:lnTo>
                      <a:pt x="1703" y="10051"/>
                    </a:lnTo>
                    <a:lnTo>
                      <a:pt x="1729" y="10110"/>
                    </a:lnTo>
                    <a:lnTo>
                      <a:pt x="1760" y="10125"/>
                    </a:lnTo>
                    <a:lnTo>
                      <a:pt x="1765" y="10150"/>
                    </a:lnTo>
                    <a:lnTo>
                      <a:pt x="1779" y="10149"/>
                    </a:lnTo>
                    <a:lnTo>
                      <a:pt x="1795" y="10151"/>
                    </a:lnTo>
                    <a:lnTo>
                      <a:pt x="1808" y="10153"/>
                    </a:lnTo>
                    <a:lnTo>
                      <a:pt x="1823" y="10157"/>
                    </a:lnTo>
                    <a:lnTo>
                      <a:pt x="1835" y="10161"/>
                    </a:lnTo>
                    <a:lnTo>
                      <a:pt x="1849" y="10167"/>
                    </a:lnTo>
                    <a:lnTo>
                      <a:pt x="1861" y="10174"/>
                    </a:lnTo>
                    <a:lnTo>
                      <a:pt x="1875" y="10183"/>
                    </a:lnTo>
                    <a:lnTo>
                      <a:pt x="1881" y="10197"/>
                    </a:lnTo>
                    <a:lnTo>
                      <a:pt x="1937" y="10204"/>
                    </a:lnTo>
                    <a:lnTo>
                      <a:pt x="1950" y="10151"/>
                    </a:lnTo>
                    <a:lnTo>
                      <a:pt x="2026" y="10119"/>
                    </a:lnTo>
                    <a:lnTo>
                      <a:pt x="2032" y="10232"/>
                    </a:lnTo>
                    <a:lnTo>
                      <a:pt x="2093" y="10248"/>
                    </a:lnTo>
                    <a:lnTo>
                      <a:pt x="2101" y="10301"/>
                    </a:lnTo>
                    <a:lnTo>
                      <a:pt x="2102" y="10311"/>
                    </a:lnTo>
                    <a:lnTo>
                      <a:pt x="2105" y="10320"/>
                    </a:lnTo>
                    <a:lnTo>
                      <a:pt x="2109" y="10328"/>
                    </a:lnTo>
                    <a:lnTo>
                      <a:pt x="2116" y="10337"/>
                    </a:lnTo>
                    <a:lnTo>
                      <a:pt x="2121" y="10343"/>
                    </a:lnTo>
                    <a:lnTo>
                      <a:pt x="2129" y="10349"/>
                    </a:lnTo>
                    <a:lnTo>
                      <a:pt x="2138" y="10354"/>
                    </a:lnTo>
                    <a:lnTo>
                      <a:pt x="2148" y="10359"/>
                    </a:lnTo>
                    <a:lnTo>
                      <a:pt x="2151" y="10388"/>
                    </a:lnTo>
                    <a:lnTo>
                      <a:pt x="2075" y="10396"/>
                    </a:lnTo>
                    <a:lnTo>
                      <a:pt x="2016" y="10352"/>
                    </a:lnTo>
                    <a:lnTo>
                      <a:pt x="2010" y="10462"/>
                    </a:lnTo>
                    <a:lnTo>
                      <a:pt x="2068" y="10550"/>
                    </a:lnTo>
                    <a:lnTo>
                      <a:pt x="2118" y="10508"/>
                    </a:lnTo>
                    <a:lnTo>
                      <a:pt x="2129" y="10507"/>
                    </a:lnTo>
                    <a:lnTo>
                      <a:pt x="2141" y="10508"/>
                    </a:lnTo>
                    <a:lnTo>
                      <a:pt x="2150" y="10510"/>
                    </a:lnTo>
                    <a:lnTo>
                      <a:pt x="2159" y="10515"/>
                    </a:lnTo>
                    <a:lnTo>
                      <a:pt x="2167" y="10520"/>
                    </a:lnTo>
                    <a:lnTo>
                      <a:pt x="2174" y="10528"/>
                    </a:lnTo>
                    <a:lnTo>
                      <a:pt x="2179" y="10536"/>
                    </a:lnTo>
                    <a:lnTo>
                      <a:pt x="2185" y="10547"/>
                    </a:lnTo>
                    <a:lnTo>
                      <a:pt x="2188" y="10556"/>
                    </a:lnTo>
                    <a:lnTo>
                      <a:pt x="2189" y="10566"/>
                    </a:lnTo>
                    <a:lnTo>
                      <a:pt x="2188" y="10576"/>
                    </a:lnTo>
                    <a:lnTo>
                      <a:pt x="2186" y="10586"/>
                    </a:lnTo>
                    <a:lnTo>
                      <a:pt x="2156" y="10592"/>
                    </a:lnTo>
                    <a:lnTo>
                      <a:pt x="2152" y="10636"/>
                    </a:lnTo>
                    <a:lnTo>
                      <a:pt x="2165" y="10639"/>
                    </a:lnTo>
                    <a:lnTo>
                      <a:pt x="2177" y="10642"/>
                    </a:lnTo>
                    <a:lnTo>
                      <a:pt x="2189" y="10643"/>
                    </a:lnTo>
                    <a:lnTo>
                      <a:pt x="2203" y="10642"/>
                    </a:lnTo>
                    <a:lnTo>
                      <a:pt x="2210" y="10641"/>
                    </a:lnTo>
                    <a:lnTo>
                      <a:pt x="2217" y="10642"/>
                    </a:lnTo>
                    <a:lnTo>
                      <a:pt x="2229" y="10647"/>
                    </a:lnTo>
                    <a:lnTo>
                      <a:pt x="2236" y="10654"/>
                    </a:lnTo>
                    <a:lnTo>
                      <a:pt x="2238" y="10660"/>
                    </a:lnTo>
                    <a:lnTo>
                      <a:pt x="2240" y="10667"/>
                    </a:lnTo>
                    <a:lnTo>
                      <a:pt x="2232" y="10746"/>
                    </a:lnTo>
                    <a:lnTo>
                      <a:pt x="2325" y="10765"/>
                    </a:lnTo>
                    <a:lnTo>
                      <a:pt x="2324" y="10808"/>
                    </a:lnTo>
                    <a:lnTo>
                      <a:pt x="2370" y="10815"/>
                    </a:lnTo>
                    <a:lnTo>
                      <a:pt x="2368" y="10861"/>
                    </a:lnTo>
                    <a:lnTo>
                      <a:pt x="2337" y="10868"/>
                    </a:lnTo>
                    <a:lnTo>
                      <a:pt x="2324" y="10898"/>
                    </a:lnTo>
                    <a:lnTo>
                      <a:pt x="2394" y="10952"/>
                    </a:lnTo>
                    <a:lnTo>
                      <a:pt x="2424" y="10923"/>
                    </a:lnTo>
                    <a:lnTo>
                      <a:pt x="2604" y="10953"/>
                    </a:lnTo>
                    <a:lnTo>
                      <a:pt x="2607" y="11041"/>
                    </a:lnTo>
                    <a:lnTo>
                      <a:pt x="2695" y="11057"/>
                    </a:lnTo>
                    <a:lnTo>
                      <a:pt x="2717" y="11111"/>
                    </a:lnTo>
                    <a:lnTo>
                      <a:pt x="2725" y="11114"/>
                    </a:lnTo>
                    <a:lnTo>
                      <a:pt x="2734" y="11118"/>
                    </a:lnTo>
                    <a:lnTo>
                      <a:pt x="2748" y="11129"/>
                    </a:lnTo>
                    <a:lnTo>
                      <a:pt x="2760" y="11143"/>
                    </a:lnTo>
                    <a:lnTo>
                      <a:pt x="2764" y="11151"/>
                    </a:lnTo>
                    <a:lnTo>
                      <a:pt x="2769" y="11161"/>
                    </a:lnTo>
                    <a:lnTo>
                      <a:pt x="2776" y="11180"/>
                    </a:lnTo>
                    <a:lnTo>
                      <a:pt x="2786" y="11197"/>
                    </a:lnTo>
                    <a:lnTo>
                      <a:pt x="2796" y="11209"/>
                    </a:lnTo>
                    <a:lnTo>
                      <a:pt x="2809" y="11218"/>
                    </a:lnTo>
                    <a:lnTo>
                      <a:pt x="2822" y="11224"/>
                    </a:lnTo>
                    <a:lnTo>
                      <a:pt x="2837" y="11227"/>
                    </a:lnTo>
                    <a:lnTo>
                      <a:pt x="2854" y="11226"/>
                    </a:lnTo>
                    <a:lnTo>
                      <a:pt x="2874" y="11223"/>
                    </a:lnTo>
                    <a:lnTo>
                      <a:pt x="2878" y="11198"/>
                    </a:lnTo>
                    <a:lnTo>
                      <a:pt x="2910" y="11161"/>
                    </a:lnTo>
                    <a:lnTo>
                      <a:pt x="2915" y="11167"/>
                    </a:lnTo>
                    <a:lnTo>
                      <a:pt x="2918" y="11173"/>
                    </a:lnTo>
                    <a:lnTo>
                      <a:pt x="2921" y="11184"/>
                    </a:lnTo>
                    <a:lnTo>
                      <a:pt x="2925" y="11195"/>
                    </a:lnTo>
                    <a:lnTo>
                      <a:pt x="2929" y="11204"/>
                    </a:lnTo>
                    <a:lnTo>
                      <a:pt x="2933" y="11212"/>
                    </a:lnTo>
                    <a:lnTo>
                      <a:pt x="2937" y="11217"/>
                    </a:lnTo>
                    <a:lnTo>
                      <a:pt x="2942" y="11223"/>
                    </a:lnTo>
                    <a:lnTo>
                      <a:pt x="2949" y="11226"/>
                    </a:lnTo>
                    <a:lnTo>
                      <a:pt x="2955" y="11228"/>
                    </a:lnTo>
                    <a:lnTo>
                      <a:pt x="2972" y="11192"/>
                    </a:lnTo>
                    <a:lnTo>
                      <a:pt x="3015" y="11201"/>
                    </a:lnTo>
                    <a:lnTo>
                      <a:pt x="3006" y="11253"/>
                    </a:lnTo>
                    <a:lnTo>
                      <a:pt x="3106" y="11244"/>
                    </a:lnTo>
                    <a:lnTo>
                      <a:pt x="3121" y="11202"/>
                    </a:lnTo>
                    <a:lnTo>
                      <a:pt x="3152" y="11215"/>
                    </a:lnTo>
                    <a:lnTo>
                      <a:pt x="3264" y="11231"/>
                    </a:lnTo>
                    <a:lnTo>
                      <a:pt x="3259" y="11293"/>
                    </a:lnTo>
                    <a:lnTo>
                      <a:pt x="3311" y="11333"/>
                    </a:lnTo>
                    <a:lnTo>
                      <a:pt x="3346" y="11258"/>
                    </a:lnTo>
                    <a:lnTo>
                      <a:pt x="3412" y="11355"/>
                    </a:lnTo>
                    <a:lnTo>
                      <a:pt x="3523" y="11357"/>
                    </a:lnTo>
                    <a:lnTo>
                      <a:pt x="3538" y="11376"/>
                    </a:lnTo>
                    <a:lnTo>
                      <a:pt x="3571" y="11371"/>
                    </a:lnTo>
                    <a:lnTo>
                      <a:pt x="3593" y="11317"/>
                    </a:lnTo>
                    <a:lnTo>
                      <a:pt x="3647" y="11322"/>
                    </a:lnTo>
                    <a:lnTo>
                      <a:pt x="3658" y="11285"/>
                    </a:lnTo>
                    <a:lnTo>
                      <a:pt x="3691" y="11288"/>
                    </a:lnTo>
                    <a:lnTo>
                      <a:pt x="3771" y="11391"/>
                    </a:lnTo>
                    <a:lnTo>
                      <a:pt x="3739" y="11441"/>
                    </a:lnTo>
                    <a:lnTo>
                      <a:pt x="3744" y="11466"/>
                    </a:lnTo>
                    <a:lnTo>
                      <a:pt x="3686" y="11510"/>
                    </a:lnTo>
                    <a:lnTo>
                      <a:pt x="3767" y="11576"/>
                    </a:lnTo>
                    <a:lnTo>
                      <a:pt x="3764" y="11652"/>
                    </a:lnTo>
                    <a:lnTo>
                      <a:pt x="3806" y="11669"/>
                    </a:lnTo>
                    <a:lnTo>
                      <a:pt x="3820" y="11710"/>
                    </a:lnTo>
                    <a:lnTo>
                      <a:pt x="3854" y="11721"/>
                    </a:lnTo>
                    <a:lnTo>
                      <a:pt x="3867" y="11764"/>
                    </a:lnTo>
                    <a:lnTo>
                      <a:pt x="3905" y="11759"/>
                    </a:lnTo>
                    <a:lnTo>
                      <a:pt x="3924" y="11626"/>
                    </a:lnTo>
                    <a:lnTo>
                      <a:pt x="3941" y="11626"/>
                    </a:lnTo>
                    <a:lnTo>
                      <a:pt x="3996" y="11671"/>
                    </a:lnTo>
                    <a:lnTo>
                      <a:pt x="3996" y="11673"/>
                    </a:lnTo>
                    <a:lnTo>
                      <a:pt x="3996" y="11676"/>
                    </a:lnTo>
                    <a:lnTo>
                      <a:pt x="3989" y="11694"/>
                    </a:lnTo>
                    <a:lnTo>
                      <a:pt x="3986" y="11711"/>
                    </a:lnTo>
                    <a:lnTo>
                      <a:pt x="3984" y="11724"/>
                    </a:lnTo>
                    <a:lnTo>
                      <a:pt x="3985" y="11737"/>
                    </a:lnTo>
                    <a:lnTo>
                      <a:pt x="3986" y="11745"/>
                    </a:lnTo>
                    <a:lnTo>
                      <a:pt x="3991" y="11752"/>
                    </a:lnTo>
                    <a:lnTo>
                      <a:pt x="3996" y="11757"/>
                    </a:lnTo>
                    <a:lnTo>
                      <a:pt x="4006" y="11761"/>
                    </a:lnTo>
                    <a:lnTo>
                      <a:pt x="4066" y="11707"/>
                    </a:lnTo>
                    <a:lnTo>
                      <a:pt x="4080" y="11782"/>
                    </a:lnTo>
                    <a:lnTo>
                      <a:pt x="4161" y="11804"/>
                    </a:lnTo>
                    <a:lnTo>
                      <a:pt x="4164" y="11808"/>
                    </a:lnTo>
                    <a:lnTo>
                      <a:pt x="4165" y="11815"/>
                    </a:lnTo>
                    <a:lnTo>
                      <a:pt x="4163" y="11825"/>
                    </a:lnTo>
                    <a:lnTo>
                      <a:pt x="4155" y="11840"/>
                    </a:lnTo>
                    <a:lnTo>
                      <a:pt x="4152" y="11856"/>
                    </a:lnTo>
                    <a:lnTo>
                      <a:pt x="4149" y="11873"/>
                    </a:lnTo>
                    <a:lnTo>
                      <a:pt x="4150" y="11889"/>
                    </a:lnTo>
                    <a:lnTo>
                      <a:pt x="4152" y="11904"/>
                    </a:lnTo>
                    <a:lnTo>
                      <a:pt x="4157" y="11921"/>
                    </a:lnTo>
                    <a:lnTo>
                      <a:pt x="4165" y="11936"/>
                    </a:lnTo>
                    <a:lnTo>
                      <a:pt x="4174" y="11953"/>
                    </a:lnTo>
                    <a:lnTo>
                      <a:pt x="4196" y="11969"/>
                    </a:lnTo>
                    <a:lnTo>
                      <a:pt x="4193" y="12018"/>
                    </a:lnTo>
                    <a:lnTo>
                      <a:pt x="4167" y="12022"/>
                    </a:lnTo>
                    <a:lnTo>
                      <a:pt x="4161" y="12035"/>
                    </a:lnTo>
                    <a:lnTo>
                      <a:pt x="4158" y="12041"/>
                    </a:lnTo>
                    <a:lnTo>
                      <a:pt x="4156" y="12048"/>
                    </a:lnTo>
                    <a:lnTo>
                      <a:pt x="4149" y="12059"/>
                    </a:lnTo>
                    <a:lnTo>
                      <a:pt x="4146" y="12070"/>
                    </a:lnTo>
                    <a:lnTo>
                      <a:pt x="4143" y="12079"/>
                    </a:lnTo>
                    <a:lnTo>
                      <a:pt x="4144" y="12090"/>
                    </a:lnTo>
                    <a:lnTo>
                      <a:pt x="4145" y="12098"/>
                    </a:lnTo>
                    <a:lnTo>
                      <a:pt x="4150" y="12108"/>
                    </a:lnTo>
                    <a:lnTo>
                      <a:pt x="4157" y="12115"/>
                    </a:lnTo>
                    <a:lnTo>
                      <a:pt x="4167" y="12123"/>
                    </a:lnTo>
                    <a:lnTo>
                      <a:pt x="4178" y="12124"/>
                    </a:lnTo>
                    <a:lnTo>
                      <a:pt x="4212" y="12120"/>
                    </a:lnTo>
                    <a:lnTo>
                      <a:pt x="4218" y="12118"/>
                    </a:lnTo>
                    <a:lnTo>
                      <a:pt x="4224" y="12117"/>
                    </a:lnTo>
                    <a:lnTo>
                      <a:pt x="4234" y="12113"/>
                    </a:lnTo>
                    <a:lnTo>
                      <a:pt x="4238" y="12109"/>
                    </a:lnTo>
                    <a:lnTo>
                      <a:pt x="4240" y="12106"/>
                    </a:lnTo>
                    <a:lnTo>
                      <a:pt x="4240" y="12105"/>
                    </a:lnTo>
                    <a:lnTo>
                      <a:pt x="4241" y="12105"/>
                    </a:lnTo>
                    <a:lnTo>
                      <a:pt x="4244" y="12105"/>
                    </a:lnTo>
                    <a:lnTo>
                      <a:pt x="4247" y="12101"/>
                    </a:lnTo>
                    <a:lnTo>
                      <a:pt x="4251" y="12097"/>
                    </a:lnTo>
                    <a:lnTo>
                      <a:pt x="4261" y="12069"/>
                    </a:lnTo>
                    <a:lnTo>
                      <a:pt x="4290" y="12070"/>
                    </a:lnTo>
                    <a:lnTo>
                      <a:pt x="4307" y="12136"/>
                    </a:lnTo>
                    <a:lnTo>
                      <a:pt x="4355" y="12142"/>
                    </a:lnTo>
                    <a:lnTo>
                      <a:pt x="4369" y="12123"/>
                    </a:lnTo>
                    <a:lnTo>
                      <a:pt x="4368" y="12025"/>
                    </a:lnTo>
                    <a:lnTo>
                      <a:pt x="4421" y="12040"/>
                    </a:lnTo>
                    <a:lnTo>
                      <a:pt x="4457" y="12135"/>
                    </a:lnTo>
                    <a:lnTo>
                      <a:pt x="4557" y="12136"/>
                    </a:lnTo>
                    <a:lnTo>
                      <a:pt x="4587" y="12175"/>
                    </a:lnTo>
                    <a:lnTo>
                      <a:pt x="4611" y="12170"/>
                    </a:lnTo>
                    <a:lnTo>
                      <a:pt x="4651" y="12207"/>
                    </a:lnTo>
                    <a:lnTo>
                      <a:pt x="4661" y="12205"/>
                    </a:lnTo>
                    <a:lnTo>
                      <a:pt x="4669" y="12201"/>
                    </a:lnTo>
                    <a:lnTo>
                      <a:pt x="4677" y="12200"/>
                    </a:lnTo>
                    <a:lnTo>
                      <a:pt x="4683" y="12199"/>
                    </a:lnTo>
                    <a:lnTo>
                      <a:pt x="4688" y="12202"/>
                    </a:lnTo>
                    <a:lnTo>
                      <a:pt x="4691" y="12205"/>
                    </a:lnTo>
                    <a:lnTo>
                      <a:pt x="4693" y="12210"/>
                    </a:lnTo>
                    <a:lnTo>
                      <a:pt x="4693" y="12218"/>
                    </a:lnTo>
                    <a:lnTo>
                      <a:pt x="4693" y="12227"/>
                    </a:lnTo>
                    <a:lnTo>
                      <a:pt x="4626" y="12271"/>
                    </a:lnTo>
                    <a:lnTo>
                      <a:pt x="4654" y="12288"/>
                    </a:lnTo>
                    <a:lnTo>
                      <a:pt x="4661" y="12292"/>
                    </a:lnTo>
                    <a:lnTo>
                      <a:pt x="4667" y="12298"/>
                    </a:lnTo>
                    <a:lnTo>
                      <a:pt x="4678" y="12311"/>
                    </a:lnTo>
                    <a:lnTo>
                      <a:pt x="4684" y="12327"/>
                    </a:lnTo>
                    <a:lnTo>
                      <a:pt x="4685" y="12335"/>
                    </a:lnTo>
                    <a:lnTo>
                      <a:pt x="4686" y="12345"/>
                    </a:lnTo>
                    <a:lnTo>
                      <a:pt x="4679" y="12350"/>
                    </a:lnTo>
                    <a:lnTo>
                      <a:pt x="4659" y="12346"/>
                    </a:lnTo>
                    <a:lnTo>
                      <a:pt x="4641" y="12346"/>
                    </a:lnTo>
                    <a:lnTo>
                      <a:pt x="4626" y="12347"/>
                    </a:lnTo>
                    <a:lnTo>
                      <a:pt x="4614" y="12352"/>
                    </a:lnTo>
                    <a:lnTo>
                      <a:pt x="4603" y="12357"/>
                    </a:lnTo>
                    <a:lnTo>
                      <a:pt x="4595" y="12364"/>
                    </a:lnTo>
                    <a:lnTo>
                      <a:pt x="4587" y="12373"/>
                    </a:lnTo>
                    <a:lnTo>
                      <a:pt x="4584" y="12385"/>
                    </a:lnTo>
                    <a:lnTo>
                      <a:pt x="4610" y="12417"/>
                    </a:lnTo>
                    <a:lnTo>
                      <a:pt x="4519" y="12449"/>
                    </a:lnTo>
                    <a:lnTo>
                      <a:pt x="4517" y="12479"/>
                    </a:lnTo>
                    <a:lnTo>
                      <a:pt x="4482" y="12532"/>
                    </a:lnTo>
                    <a:lnTo>
                      <a:pt x="4562" y="12554"/>
                    </a:lnTo>
                    <a:lnTo>
                      <a:pt x="4566" y="12581"/>
                    </a:lnTo>
                    <a:lnTo>
                      <a:pt x="4509" y="12590"/>
                    </a:lnTo>
                    <a:lnTo>
                      <a:pt x="4498" y="12615"/>
                    </a:lnTo>
                    <a:lnTo>
                      <a:pt x="4506" y="12641"/>
                    </a:lnTo>
                    <a:lnTo>
                      <a:pt x="4451" y="12691"/>
                    </a:lnTo>
                    <a:lnTo>
                      <a:pt x="4450" y="12712"/>
                    </a:lnTo>
                    <a:lnTo>
                      <a:pt x="4471" y="12740"/>
                    </a:lnTo>
                    <a:lnTo>
                      <a:pt x="4483" y="12737"/>
                    </a:lnTo>
                    <a:lnTo>
                      <a:pt x="4497" y="12736"/>
                    </a:lnTo>
                    <a:lnTo>
                      <a:pt x="4508" y="12735"/>
                    </a:lnTo>
                    <a:lnTo>
                      <a:pt x="4520" y="12736"/>
                    </a:lnTo>
                    <a:lnTo>
                      <a:pt x="4529" y="12737"/>
                    </a:lnTo>
                    <a:lnTo>
                      <a:pt x="4539" y="12741"/>
                    </a:lnTo>
                    <a:lnTo>
                      <a:pt x="4548" y="12745"/>
                    </a:lnTo>
                    <a:lnTo>
                      <a:pt x="4557" y="12751"/>
                    </a:lnTo>
                    <a:lnTo>
                      <a:pt x="4542" y="12790"/>
                    </a:lnTo>
                    <a:lnTo>
                      <a:pt x="4570" y="12871"/>
                    </a:lnTo>
                    <a:lnTo>
                      <a:pt x="4636" y="12872"/>
                    </a:lnTo>
                    <a:lnTo>
                      <a:pt x="4644" y="12840"/>
                    </a:lnTo>
                    <a:lnTo>
                      <a:pt x="4723" y="12846"/>
                    </a:lnTo>
                    <a:lnTo>
                      <a:pt x="4730" y="12839"/>
                    </a:lnTo>
                    <a:lnTo>
                      <a:pt x="4736" y="12831"/>
                    </a:lnTo>
                    <a:lnTo>
                      <a:pt x="4741" y="12823"/>
                    </a:lnTo>
                    <a:lnTo>
                      <a:pt x="4745" y="12816"/>
                    </a:lnTo>
                    <a:lnTo>
                      <a:pt x="4748" y="12802"/>
                    </a:lnTo>
                    <a:lnTo>
                      <a:pt x="4752" y="12791"/>
                    </a:lnTo>
                    <a:lnTo>
                      <a:pt x="4761" y="12773"/>
                    </a:lnTo>
                    <a:lnTo>
                      <a:pt x="4767" y="12761"/>
                    </a:lnTo>
                    <a:lnTo>
                      <a:pt x="4775" y="12755"/>
                    </a:lnTo>
                    <a:lnTo>
                      <a:pt x="4874" y="12754"/>
                    </a:lnTo>
                    <a:lnTo>
                      <a:pt x="4915" y="12671"/>
                    </a:lnTo>
                    <a:lnTo>
                      <a:pt x="4923" y="12664"/>
                    </a:lnTo>
                    <a:lnTo>
                      <a:pt x="4930" y="12661"/>
                    </a:lnTo>
                    <a:lnTo>
                      <a:pt x="5024" y="12574"/>
                    </a:lnTo>
                    <a:lnTo>
                      <a:pt x="5049" y="12607"/>
                    </a:lnTo>
                    <a:lnTo>
                      <a:pt x="5122" y="12600"/>
                    </a:lnTo>
                    <a:lnTo>
                      <a:pt x="5151" y="12558"/>
                    </a:lnTo>
                    <a:lnTo>
                      <a:pt x="5136" y="12507"/>
                    </a:lnTo>
                    <a:lnTo>
                      <a:pt x="5099" y="12480"/>
                    </a:lnTo>
                    <a:lnTo>
                      <a:pt x="5102" y="12465"/>
                    </a:lnTo>
                    <a:lnTo>
                      <a:pt x="5109" y="12451"/>
                    </a:lnTo>
                    <a:lnTo>
                      <a:pt x="5116" y="12440"/>
                    </a:lnTo>
                    <a:lnTo>
                      <a:pt x="5125" y="12431"/>
                    </a:lnTo>
                    <a:lnTo>
                      <a:pt x="5135" y="12421"/>
                    </a:lnTo>
                    <a:lnTo>
                      <a:pt x="5147" y="12416"/>
                    </a:lnTo>
                    <a:lnTo>
                      <a:pt x="5160" y="12411"/>
                    </a:lnTo>
                    <a:lnTo>
                      <a:pt x="5176" y="12410"/>
                    </a:lnTo>
                    <a:lnTo>
                      <a:pt x="5228" y="12392"/>
                    </a:lnTo>
                    <a:lnTo>
                      <a:pt x="5243" y="12406"/>
                    </a:lnTo>
                    <a:lnTo>
                      <a:pt x="5262" y="12407"/>
                    </a:lnTo>
                    <a:lnTo>
                      <a:pt x="5289" y="12476"/>
                    </a:lnTo>
                    <a:lnTo>
                      <a:pt x="5298" y="12471"/>
                    </a:lnTo>
                    <a:lnTo>
                      <a:pt x="5306" y="12466"/>
                    </a:lnTo>
                    <a:lnTo>
                      <a:pt x="5309" y="12462"/>
                    </a:lnTo>
                    <a:lnTo>
                      <a:pt x="5313" y="12459"/>
                    </a:lnTo>
                    <a:lnTo>
                      <a:pt x="5321" y="12450"/>
                    </a:lnTo>
                    <a:lnTo>
                      <a:pt x="5328" y="12439"/>
                    </a:lnTo>
                    <a:lnTo>
                      <a:pt x="5334" y="12426"/>
                    </a:lnTo>
                    <a:lnTo>
                      <a:pt x="5336" y="12419"/>
                    </a:lnTo>
                    <a:lnTo>
                      <a:pt x="5339" y="12413"/>
                    </a:lnTo>
                    <a:lnTo>
                      <a:pt x="5345" y="12397"/>
                    </a:lnTo>
                    <a:lnTo>
                      <a:pt x="5415" y="12404"/>
                    </a:lnTo>
                    <a:lnTo>
                      <a:pt x="5435" y="12333"/>
                    </a:lnTo>
                    <a:lnTo>
                      <a:pt x="5441" y="12329"/>
                    </a:lnTo>
                    <a:lnTo>
                      <a:pt x="5447" y="12329"/>
                    </a:lnTo>
                    <a:lnTo>
                      <a:pt x="5451" y="12333"/>
                    </a:lnTo>
                    <a:lnTo>
                      <a:pt x="5453" y="12337"/>
                    </a:lnTo>
                    <a:lnTo>
                      <a:pt x="5456" y="12343"/>
                    </a:lnTo>
                    <a:lnTo>
                      <a:pt x="5473" y="12350"/>
                    </a:lnTo>
                    <a:lnTo>
                      <a:pt x="5479" y="12388"/>
                    </a:lnTo>
                    <a:lnTo>
                      <a:pt x="5515" y="12398"/>
                    </a:lnTo>
                    <a:lnTo>
                      <a:pt x="5551" y="12328"/>
                    </a:lnTo>
                    <a:lnTo>
                      <a:pt x="5564" y="12339"/>
                    </a:lnTo>
                    <a:lnTo>
                      <a:pt x="5597" y="12363"/>
                    </a:lnTo>
                    <a:lnTo>
                      <a:pt x="5609" y="12307"/>
                    </a:lnTo>
                    <a:lnTo>
                      <a:pt x="5639" y="12287"/>
                    </a:lnTo>
                    <a:lnTo>
                      <a:pt x="5666" y="12328"/>
                    </a:lnTo>
                    <a:lnTo>
                      <a:pt x="5740" y="12314"/>
                    </a:lnTo>
                    <a:lnTo>
                      <a:pt x="5750" y="12377"/>
                    </a:lnTo>
                    <a:lnTo>
                      <a:pt x="5790" y="12343"/>
                    </a:lnTo>
                    <a:lnTo>
                      <a:pt x="5826" y="12337"/>
                    </a:lnTo>
                    <a:lnTo>
                      <a:pt x="5851" y="12312"/>
                    </a:lnTo>
                    <a:lnTo>
                      <a:pt x="5810" y="12225"/>
                    </a:lnTo>
                    <a:lnTo>
                      <a:pt x="5854" y="12198"/>
                    </a:lnTo>
                    <a:lnTo>
                      <a:pt x="5901" y="12233"/>
                    </a:lnTo>
                    <a:lnTo>
                      <a:pt x="5905" y="12196"/>
                    </a:lnTo>
                    <a:lnTo>
                      <a:pt x="5962" y="12204"/>
                    </a:lnTo>
                    <a:lnTo>
                      <a:pt x="5959" y="12183"/>
                    </a:lnTo>
                    <a:lnTo>
                      <a:pt x="5959" y="12166"/>
                    </a:lnTo>
                    <a:lnTo>
                      <a:pt x="5962" y="12149"/>
                    </a:lnTo>
                    <a:lnTo>
                      <a:pt x="5968" y="12136"/>
                    </a:lnTo>
                    <a:lnTo>
                      <a:pt x="5977" y="12122"/>
                    </a:lnTo>
                    <a:lnTo>
                      <a:pt x="5988" y="12113"/>
                    </a:lnTo>
                    <a:lnTo>
                      <a:pt x="6002" y="12104"/>
                    </a:lnTo>
                    <a:lnTo>
                      <a:pt x="6018" y="12099"/>
                    </a:lnTo>
                    <a:lnTo>
                      <a:pt x="6047" y="12164"/>
                    </a:lnTo>
                    <a:lnTo>
                      <a:pt x="6056" y="12160"/>
                    </a:lnTo>
                    <a:lnTo>
                      <a:pt x="6063" y="12156"/>
                    </a:lnTo>
                    <a:lnTo>
                      <a:pt x="6069" y="12151"/>
                    </a:lnTo>
                    <a:lnTo>
                      <a:pt x="6071" y="12147"/>
                    </a:lnTo>
                    <a:lnTo>
                      <a:pt x="6072" y="12145"/>
                    </a:lnTo>
                    <a:lnTo>
                      <a:pt x="6074" y="12144"/>
                    </a:lnTo>
                    <a:lnTo>
                      <a:pt x="6074" y="12141"/>
                    </a:lnTo>
                    <a:lnTo>
                      <a:pt x="6075" y="12139"/>
                    </a:lnTo>
                    <a:lnTo>
                      <a:pt x="6077" y="12135"/>
                    </a:lnTo>
                    <a:lnTo>
                      <a:pt x="6080" y="12124"/>
                    </a:lnTo>
                    <a:lnTo>
                      <a:pt x="6080" y="12118"/>
                    </a:lnTo>
                    <a:lnTo>
                      <a:pt x="6080" y="12115"/>
                    </a:lnTo>
                    <a:lnTo>
                      <a:pt x="6081" y="12113"/>
                    </a:lnTo>
                    <a:lnTo>
                      <a:pt x="6081" y="12105"/>
                    </a:lnTo>
                    <a:lnTo>
                      <a:pt x="6082" y="12099"/>
                    </a:lnTo>
                    <a:lnTo>
                      <a:pt x="6085" y="12097"/>
                    </a:lnTo>
                    <a:lnTo>
                      <a:pt x="6124" y="12110"/>
                    </a:lnTo>
                    <a:lnTo>
                      <a:pt x="6157" y="12085"/>
                    </a:lnTo>
                    <a:lnTo>
                      <a:pt x="6180" y="12071"/>
                    </a:lnTo>
                    <a:lnTo>
                      <a:pt x="6162" y="12047"/>
                    </a:lnTo>
                    <a:lnTo>
                      <a:pt x="6162" y="11999"/>
                    </a:lnTo>
                    <a:lnTo>
                      <a:pt x="6186" y="11991"/>
                    </a:lnTo>
                    <a:lnTo>
                      <a:pt x="6167" y="11969"/>
                    </a:lnTo>
                    <a:lnTo>
                      <a:pt x="6159" y="11887"/>
                    </a:lnTo>
                    <a:lnTo>
                      <a:pt x="6075" y="11842"/>
                    </a:lnTo>
                    <a:lnTo>
                      <a:pt x="6047" y="11904"/>
                    </a:lnTo>
                    <a:lnTo>
                      <a:pt x="6001" y="11905"/>
                    </a:lnTo>
                    <a:lnTo>
                      <a:pt x="5973" y="11819"/>
                    </a:lnTo>
                    <a:lnTo>
                      <a:pt x="5935" y="11780"/>
                    </a:lnTo>
                    <a:lnTo>
                      <a:pt x="5912" y="11771"/>
                    </a:lnTo>
                    <a:lnTo>
                      <a:pt x="5921" y="11729"/>
                    </a:lnTo>
                    <a:lnTo>
                      <a:pt x="5933" y="11727"/>
                    </a:lnTo>
                    <a:lnTo>
                      <a:pt x="5947" y="11725"/>
                    </a:lnTo>
                    <a:lnTo>
                      <a:pt x="5952" y="11723"/>
                    </a:lnTo>
                    <a:lnTo>
                      <a:pt x="5958" y="11722"/>
                    </a:lnTo>
                    <a:lnTo>
                      <a:pt x="5970" y="11718"/>
                    </a:lnTo>
                    <a:lnTo>
                      <a:pt x="5981" y="11712"/>
                    </a:lnTo>
                    <a:lnTo>
                      <a:pt x="5992" y="11706"/>
                    </a:lnTo>
                    <a:lnTo>
                      <a:pt x="6003" y="11698"/>
                    </a:lnTo>
                    <a:lnTo>
                      <a:pt x="6014" y="11690"/>
                    </a:lnTo>
                    <a:lnTo>
                      <a:pt x="6022" y="11680"/>
                    </a:lnTo>
                    <a:lnTo>
                      <a:pt x="6033" y="11668"/>
                    </a:lnTo>
                    <a:lnTo>
                      <a:pt x="6034" y="11610"/>
                    </a:lnTo>
                    <a:lnTo>
                      <a:pt x="6095" y="11592"/>
                    </a:lnTo>
                    <a:lnTo>
                      <a:pt x="6092" y="11560"/>
                    </a:lnTo>
                    <a:lnTo>
                      <a:pt x="6071" y="11544"/>
                    </a:lnTo>
                    <a:lnTo>
                      <a:pt x="6075" y="11537"/>
                    </a:lnTo>
                    <a:lnTo>
                      <a:pt x="6082" y="11532"/>
                    </a:lnTo>
                    <a:lnTo>
                      <a:pt x="6095" y="11520"/>
                    </a:lnTo>
                    <a:lnTo>
                      <a:pt x="6102" y="11511"/>
                    </a:lnTo>
                    <a:lnTo>
                      <a:pt x="6112" y="11503"/>
                    </a:lnTo>
                    <a:lnTo>
                      <a:pt x="6121" y="11494"/>
                    </a:lnTo>
                    <a:lnTo>
                      <a:pt x="6132" y="11485"/>
                    </a:lnTo>
                    <a:lnTo>
                      <a:pt x="6136" y="11481"/>
                    </a:lnTo>
                    <a:lnTo>
                      <a:pt x="6139" y="11477"/>
                    </a:lnTo>
                    <a:lnTo>
                      <a:pt x="6141" y="11472"/>
                    </a:lnTo>
                    <a:lnTo>
                      <a:pt x="6141" y="11470"/>
                    </a:lnTo>
                    <a:lnTo>
                      <a:pt x="6141" y="11469"/>
                    </a:lnTo>
                    <a:lnTo>
                      <a:pt x="6142" y="11469"/>
                    </a:lnTo>
                    <a:lnTo>
                      <a:pt x="6144" y="11467"/>
                    </a:lnTo>
                    <a:lnTo>
                      <a:pt x="6156" y="11335"/>
                    </a:lnTo>
                    <a:lnTo>
                      <a:pt x="6238" y="11289"/>
                    </a:lnTo>
                    <a:lnTo>
                      <a:pt x="6244" y="11270"/>
                    </a:lnTo>
                    <a:lnTo>
                      <a:pt x="6248" y="11253"/>
                    </a:lnTo>
                    <a:lnTo>
                      <a:pt x="6250" y="11234"/>
                    </a:lnTo>
                    <a:lnTo>
                      <a:pt x="6251" y="11217"/>
                    </a:lnTo>
                    <a:lnTo>
                      <a:pt x="6250" y="11199"/>
                    </a:lnTo>
                    <a:lnTo>
                      <a:pt x="6248" y="11189"/>
                    </a:lnTo>
                    <a:lnTo>
                      <a:pt x="6247" y="11181"/>
                    </a:lnTo>
                    <a:lnTo>
                      <a:pt x="6242" y="11162"/>
                    </a:lnTo>
                    <a:lnTo>
                      <a:pt x="6239" y="11157"/>
                    </a:lnTo>
                    <a:lnTo>
                      <a:pt x="6238" y="11153"/>
                    </a:lnTo>
                    <a:lnTo>
                      <a:pt x="6236" y="11145"/>
                    </a:lnTo>
                    <a:lnTo>
                      <a:pt x="6253" y="11128"/>
                    </a:lnTo>
                    <a:lnTo>
                      <a:pt x="6267" y="11111"/>
                    </a:lnTo>
                    <a:lnTo>
                      <a:pt x="6270" y="11106"/>
                    </a:lnTo>
                    <a:lnTo>
                      <a:pt x="6273" y="11102"/>
                    </a:lnTo>
                    <a:lnTo>
                      <a:pt x="6277" y="11094"/>
                    </a:lnTo>
                    <a:lnTo>
                      <a:pt x="6283" y="11075"/>
                    </a:lnTo>
                    <a:lnTo>
                      <a:pt x="6283" y="11054"/>
                    </a:lnTo>
                    <a:lnTo>
                      <a:pt x="6281" y="11034"/>
                    </a:lnTo>
                    <a:lnTo>
                      <a:pt x="6278" y="11021"/>
                    </a:lnTo>
                    <a:lnTo>
                      <a:pt x="6274" y="11011"/>
                    </a:lnTo>
                    <a:lnTo>
                      <a:pt x="6263" y="10988"/>
                    </a:lnTo>
                    <a:lnTo>
                      <a:pt x="6223" y="10973"/>
                    </a:lnTo>
                    <a:lnTo>
                      <a:pt x="6166" y="10916"/>
                    </a:lnTo>
                    <a:lnTo>
                      <a:pt x="6165" y="10899"/>
                    </a:lnTo>
                    <a:lnTo>
                      <a:pt x="6162" y="10882"/>
                    </a:lnTo>
                    <a:lnTo>
                      <a:pt x="6157" y="10865"/>
                    </a:lnTo>
                    <a:lnTo>
                      <a:pt x="6152" y="10850"/>
                    </a:lnTo>
                    <a:lnTo>
                      <a:pt x="6144" y="10834"/>
                    </a:lnTo>
                    <a:lnTo>
                      <a:pt x="6135" y="10821"/>
                    </a:lnTo>
                    <a:lnTo>
                      <a:pt x="6123" y="10807"/>
                    </a:lnTo>
                    <a:lnTo>
                      <a:pt x="6111" y="10795"/>
                    </a:lnTo>
                    <a:lnTo>
                      <a:pt x="6105" y="10785"/>
                    </a:lnTo>
                    <a:lnTo>
                      <a:pt x="6104" y="10775"/>
                    </a:lnTo>
                    <a:lnTo>
                      <a:pt x="6139" y="10774"/>
                    </a:lnTo>
                    <a:lnTo>
                      <a:pt x="6146" y="10766"/>
                    </a:lnTo>
                    <a:lnTo>
                      <a:pt x="6151" y="10757"/>
                    </a:lnTo>
                    <a:lnTo>
                      <a:pt x="6154" y="10749"/>
                    </a:lnTo>
                    <a:lnTo>
                      <a:pt x="6155" y="10741"/>
                    </a:lnTo>
                    <a:lnTo>
                      <a:pt x="6153" y="10732"/>
                    </a:lnTo>
                    <a:lnTo>
                      <a:pt x="6150" y="10724"/>
                    </a:lnTo>
                    <a:lnTo>
                      <a:pt x="6144" y="10716"/>
                    </a:lnTo>
                    <a:lnTo>
                      <a:pt x="6140" y="10712"/>
                    </a:lnTo>
                    <a:lnTo>
                      <a:pt x="6138" y="10710"/>
                    </a:lnTo>
                    <a:lnTo>
                      <a:pt x="6137" y="10708"/>
                    </a:lnTo>
                    <a:lnTo>
                      <a:pt x="6128" y="10702"/>
                    </a:lnTo>
                    <a:lnTo>
                      <a:pt x="6121" y="10698"/>
                    </a:lnTo>
                    <a:lnTo>
                      <a:pt x="6105" y="10691"/>
                    </a:lnTo>
                    <a:lnTo>
                      <a:pt x="6100" y="10567"/>
                    </a:lnTo>
                    <a:lnTo>
                      <a:pt x="6048" y="10568"/>
                    </a:lnTo>
                    <a:lnTo>
                      <a:pt x="6031" y="10387"/>
                    </a:lnTo>
                    <a:lnTo>
                      <a:pt x="6095" y="10367"/>
                    </a:lnTo>
                    <a:lnTo>
                      <a:pt x="6103" y="10331"/>
                    </a:lnTo>
                    <a:lnTo>
                      <a:pt x="6026" y="10318"/>
                    </a:lnTo>
                    <a:lnTo>
                      <a:pt x="6039" y="10217"/>
                    </a:lnTo>
                    <a:lnTo>
                      <a:pt x="6020" y="10226"/>
                    </a:lnTo>
                    <a:lnTo>
                      <a:pt x="6010" y="10229"/>
                    </a:lnTo>
                    <a:lnTo>
                      <a:pt x="6002" y="10231"/>
                    </a:lnTo>
                    <a:lnTo>
                      <a:pt x="5991" y="10231"/>
                    </a:lnTo>
                    <a:lnTo>
                      <a:pt x="5982" y="10231"/>
                    </a:lnTo>
                    <a:lnTo>
                      <a:pt x="5972" y="10230"/>
                    </a:lnTo>
                    <a:lnTo>
                      <a:pt x="5963" y="10228"/>
                    </a:lnTo>
                    <a:lnTo>
                      <a:pt x="5947" y="10219"/>
                    </a:lnTo>
                    <a:lnTo>
                      <a:pt x="5939" y="10214"/>
                    </a:lnTo>
                    <a:lnTo>
                      <a:pt x="5934" y="10210"/>
                    </a:lnTo>
                    <a:lnTo>
                      <a:pt x="5928" y="10204"/>
                    </a:lnTo>
                    <a:lnTo>
                      <a:pt x="5924" y="10199"/>
                    </a:lnTo>
                    <a:lnTo>
                      <a:pt x="5919" y="10185"/>
                    </a:lnTo>
                    <a:lnTo>
                      <a:pt x="5975" y="10101"/>
                    </a:lnTo>
                    <a:lnTo>
                      <a:pt x="5967" y="10043"/>
                    </a:lnTo>
                    <a:lnTo>
                      <a:pt x="6013" y="10011"/>
                    </a:lnTo>
                    <a:lnTo>
                      <a:pt x="6007" y="9954"/>
                    </a:lnTo>
                    <a:lnTo>
                      <a:pt x="6111" y="9888"/>
                    </a:lnTo>
                    <a:lnTo>
                      <a:pt x="6141" y="9932"/>
                    </a:lnTo>
                    <a:lnTo>
                      <a:pt x="6168" y="9915"/>
                    </a:lnTo>
                    <a:lnTo>
                      <a:pt x="6169" y="9884"/>
                    </a:lnTo>
                    <a:lnTo>
                      <a:pt x="6202" y="9882"/>
                    </a:lnTo>
                    <a:lnTo>
                      <a:pt x="6225" y="9864"/>
                    </a:lnTo>
                    <a:lnTo>
                      <a:pt x="6282" y="9874"/>
                    </a:lnTo>
                    <a:lnTo>
                      <a:pt x="6307" y="9932"/>
                    </a:lnTo>
                    <a:lnTo>
                      <a:pt x="6332" y="9911"/>
                    </a:lnTo>
                    <a:lnTo>
                      <a:pt x="6357" y="9901"/>
                    </a:lnTo>
                    <a:lnTo>
                      <a:pt x="6360" y="9879"/>
                    </a:lnTo>
                    <a:lnTo>
                      <a:pt x="6368" y="9859"/>
                    </a:lnTo>
                    <a:lnTo>
                      <a:pt x="6380" y="9842"/>
                    </a:lnTo>
                    <a:lnTo>
                      <a:pt x="6396" y="9829"/>
                    </a:lnTo>
                    <a:lnTo>
                      <a:pt x="6428" y="9807"/>
                    </a:lnTo>
                    <a:lnTo>
                      <a:pt x="6446" y="9761"/>
                    </a:lnTo>
                    <a:lnTo>
                      <a:pt x="6446" y="9720"/>
                    </a:lnTo>
                    <a:lnTo>
                      <a:pt x="6532" y="9720"/>
                    </a:lnTo>
                    <a:lnTo>
                      <a:pt x="6569" y="9623"/>
                    </a:lnTo>
                    <a:lnTo>
                      <a:pt x="6608" y="9615"/>
                    </a:lnTo>
                    <a:lnTo>
                      <a:pt x="6620" y="9646"/>
                    </a:lnTo>
                    <a:lnTo>
                      <a:pt x="6635" y="9674"/>
                    </a:lnTo>
                    <a:lnTo>
                      <a:pt x="6642" y="9683"/>
                    </a:lnTo>
                    <a:lnTo>
                      <a:pt x="6652" y="9692"/>
                    </a:lnTo>
                    <a:lnTo>
                      <a:pt x="6663" y="9698"/>
                    </a:lnTo>
                    <a:lnTo>
                      <a:pt x="6678" y="9704"/>
                    </a:lnTo>
                    <a:lnTo>
                      <a:pt x="6681" y="9702"/>
                    </a:lnTo>
                    <a:lnTo>
                      <a:pt x="6709" y="9563"/>
                    </a:lnTo>
                    <a:lnTo>
                      <a:pt x="6749" y="9554"/>
                    </a:lnTo>
                    <a:lnTo>
                      <a:pt x="6764" y="9574"/>
                    </a:lnTo>
                    <a:lnTo>
                      <a:pt x="6805" y="9545"/>
                    </a:lnTo>
                    <a:lnTo>
                      <a:pt x="6814" y="9527"/>
                    </a:lnTo>
                    <a:lnTo>
                      <a:pt x="6818" y="9508"/>
                    </a:lnTo>
                    <a:lnTo>
                      <a:pt x="6818" y="9487"/>
                    </a:lnTo>
                    <a:lnTo>
                      <a:pt x="6816" y="9477"/>
                    </a:lnTo>
                    <a:lnTo>
                      <a:pt x="6815" y="9475"/>
                    </a:lnTo>
                    <a:lnTo>
                      <a:pt x="6815" y="9474"/>
                    </a:lnTo>
                    <a:lnTo>
                      <a:pt x="6815" y="9471"/>
                    </a:lnTo>
                    <a:lnTo>
                      <a:pt x="6815" y="9467"/>
                    </a:lnTo>
                    <a:lnTo>
                      <a:pt x="6812" y="9460"/>
                    </a:lnTo>
                    <a:lnTo>
                      <a:pt x="6810" y="9455"/>
                    </a:lnTo>
                    <a:lnTo>
                      <a:pt x="6802" y="9446"/>
                    </a:lnTo>
                    <a:lnTo>
                      <a:pt x="6793" y="9438"/>
                    </a:lnTo>
                    <a:lnTo>
                      <a:pt x="6783" y="9433"/>
                    </a:lnTo>
                    <a:lnTo>
                      <a:pt x="6777" y="9419"/>
                    </a:lnTo>
                    <a:lnTo>
                      <a:pt x="6702" y="9395"/>
                    </a:lnTo>
                    <a:lnTo>
                      <a:pt x="6717" y="9295"/>
                    </a:lnTo>
                    <a:lnTo>
                      <a:pt x="6788" y="9280"/>
                    </a:lnTo>
                    <a:lnTo>
                      <a:pt x="6797" y="9220"/>
                    </a:lnTo>
                    <a:lnTo>
                      <a:pt x="6779" y="9200"/>
                    </a:lnTo>
                    <a:lnTo>
                      <a:pt x="6777" y="9165"/>
                    </a:lnTo>
                    <a:lnTo>
                      <a:pt x="6844" y="9159"/>
                    </a:lnTo>
                    <a:lnTo>
                      <a:pt x="6846" y="9183"/>
                    </a:lnTo>
                    <a:lnTo>
                      <a:pt x="6863" y="9204"/>
                    </a:lnTo>
                    <a:lnTo>
                      <a:pt x="6880" y="9205"/>
                    </a:lnTo>
                    <a:lnTo>
                      <a:pt x="6888" y="9225"/>
                    </a:lnTo>
                    <a:lnTo>
                      <a:pt x="6934" y="9246"/>
                    </a:lnTo>
                    <a:lnTo>
                      <a:pt x="6946" y="9061"/>
                    </a:lnTo>
                    <a:lnTo>
                      <a:pt x="6976" y="9030"/>
                    </a:lnTo>
                    <a:lnTo>
                      <a:pt x="6897" y="8987"/>
                    </a:lnTo>
                    <a:lnTo>
                      <a:pt x="6847" y="8912"/>
                    </a:lnTo>
                    <a:lnTo>
                      <a:pt x="6855" y="8856"/>
                    </a:lnTo>
                    <a:lnTo>
                      <a:pt x="6816" y="8849"/>
                    </a:lnTo>
                    <a:lnTo>
                      <a:pt x="6766" y="8927"/>
                    </a:lnTo>
                    <a:lnTo>
                      <a:pt x="6709" y="8952"/>
                    </a:lnTo>
                    <a:lnTo>
                      <a:pt x="6686" y="8935"/>
                    </a:lnTo>
                    <a:lnTo>
                      <a:pt x="6674" y="8927"/>
                    </a:lnTo>
                    <a:lnTo>
                      <a:pt x="6662" y="8924"/>
                    </a:lnTo>
                    <a:lnTo>
                      <a:pt x="6649" y="8921"/>
                    </a:lnTo>
                    <a:lnTo>
                      <a:pt x="6636" y="8920"/>
                    </a:lnTo>
                    <a:lnTo>
                      <a:pt x="6609" y="8923"/>
                    </a:lnTo>
                    <a:lnTo>
                      <a:pt x="6581" y="8816"/>
                    </a:lnTo>
                    <a:lnTo>
                      <a:pt x="6591" y="8809"/>
                    </a:lnTo>
                    <a:lnTo>
                      <a:pt x="6603" y="8806"/>
                    </a:lnTo>
                    <a:lnTo>
                      <a:pt x="6613" y="8805"/>
                    </a:lnTo>
                    <a:lnTo>
                      <a:pt x="6626" y="8806"/>
                    </a:lnTo>
                    <a:lnTo>
                      <a:pt x="6636" y="8809"/>
                    </a:lnTo>
                    <a:lnTo>
                      <a:pt x="6647" y="8814"/>
                    </a:lnTo>
                    <a:lnTo>
                      <a:pt x="6657" y="8821"/>
                    </a:lnTo>
                    <a:lnTo>
                      <a:pt x="6669" y="8831"/>
                    </a:lnTo>
                    <a:lnTo>
                      <a:pt x="6672" y="8834"/>
                    </a:lnTo>
                    <a:lnTo>
                      <a:pt x="6679" y="8837"/>
                    </a:lnTo>
                    <a:lnTo>
                      <a:pt x="6672" y="8805"/>
                    </a:lnTo>
                    <a:lnTo>
                      <a:pt x="6628" y="8762"/>
                    </a:lnTo>
                    <a:lnTo>
                      <a:pt x="6669" y="8738"/>
                    </a:lnTo>
                    <a:lnTo>
                      <a:pt x="6678" y="8643"/>
                    </a:lnTo>
                    <a:lnTo>
                      <a:pt x="6608" y="8594"/>
                    </a:lnTo>
                    <a:lnTo>
                      <a:pt x="6602" y="8565"/>
                    </a:lnTo>
                    <a:lnTo>
                      <a:pt x="6670" y="8562"/>
                    </a:lnTo>
                    <a:lnTo>
                      <a:pt x="6666" y="8538"/>
                    </a:lnTo>
                    <a:lnTo>
                      <a:pt x="6683" y="8495"/>
                    </a:lnTo>
                    <a:lnTo>
                      <a:pt x="6675" y="8478"/>
                    </a:lnTo>
                    <a:lnTo>
                      <a:pt x="6664" y="8464"/>
                    </a:lnTo>
                    <a:lnTo>
                      <a:pt x="6657" y="8458"/>
                    </a:lnTo>
                    <a:lnTo>
                      <a:pt x="6650" y="8454"/>
                    </a:lnTo>
                    <a:lnTo>
                      <a:pt x="6632" y="8448"/>
                    </a:lnTo>
                    <a:lnTo>
                      <a:pt x="6620" y="8445"/>
                    </a:lnTo>
                    <a:lnTo>
                      <a:pt x="6608" y="8441"/>
                    </a:lnTo>
                    <a:lnTo>
                      <a:pt x="6597" y="8436"/>
                    </a:lnTo>
                    <a:lnTo>
                      <a:pt x="6586" y="8429"/>
                    </a:lnTo>
                    <a:lnTo>
                      <a:pt x="6597" y="8389"/>
                    </a:lnTo>
                    <a:lnTo>
                      <a:pt x="6654" y="8363"/>
                    </a:lnTo>
                    <a:lnTo>
                      <a:pt x="6640" y="8328"/>
                    </a:lnTo>
                    <a:lnTo>
                      <a:pt x="6662" y="8298"/>
                    </a:lnTo>
                    <a:lnTo>
                      <a:pt x="6669" y="8238"/>
                    </a:lnTo>
                    <a:lnTo>
                      <a:pt x="6799" y="8234"/>
                    </a:lnTo>
                    <a:lnTo>
                      <a:pt x="6796" y="8140"/>
                    </a:lnTo>
                    <a:lnTo>
                      <a:pt x="6764" y="8126"/>
                    </a:lnTo>
                    <a:lnTo>
                      <a:pt x="6768" y="8054"/>
                    </a:lnTo>
                    <a:lnTo>
                      <a:pt x="6783" y="8031"/>
                    </a:lnTo>
                    <a:lnTo>
                      <a:pt x="6779" y="8005"/>
                    </a:lnTo>
                    <a:lnTo>
                      <a:pt x="6841" y="7881"/>
                    </a:lnTo>
                    <a:lnTo>
                      <a:pt x="6883" y="7865"/>
                    </a:lnTo>
                    <a:lnTo>
                      <a:pt x="6903" y="7901"/>
                    </a:lnTo>
                    <a:lnTo>
                      <a:pt x="6908" y="7899"/>
                    </a:lnTo>
                    <a:lnTo>
                      <a:pt x="6913" y="7899"/>
                    </a:lnTo>
                    <a:lnTo>
                      <a:pt x="6923" y="7902"/>
                    </a:lnTo>
                    <a:lnTo>
                      <a:pt x="6925" y="7904"/>
                    </a:lnTo>
                    <a:lnTo>
                      <a:pt x="6928" y="7908"/>
                    </a:lnTo>
                    <a:lnTo>
                      <a:pt x="6930" y="7914"/>
                    </a:lnTo>
                    <a:lnTo>
                      <a:pt x="6932" y="7921"/>
                    </a:lnTo>
                    <a:lnTo>
                      <a:pt x="6934" y="7933"/>
                    </a:lnTo>
                    <a:lnTo>
                      <a:pt x="6938" y="7946"/>
                    </a:lnTo>
                    <a:lnTo>
                      <a:pt x="6942" y="7956"/>
                    </a:lnTo>
                    <a:lnTo>
                      <a:pt x="6950" y="7968"/>
                    </a:lnTo>
                    <a:lnTo>
                      <a:pt x="6963" y="7961"/>
                    </a:lnTo>
                    <a:lnTo>
                      <a:pt x="6978" y="7956"/>
                    </a:lnTo>
                    <a:lnTo>
                      <a:pt x="7007" y="7942"/>
                    </a:lnTo>
                    <a:lnTo>
                      <a:pt x="7034" y="7923"/>
                    </a:lnTo>
                    <a:lnTo>
                      <a:pt x="7061" y="7902"/>
                    </a:lnTo>
                    <a:lnTo>
                      <a:pt x="7090" y="7912"/>
                    </a:lnTo>
                    <a:lnTo>
                      <a:pt x="7114" y="7850"/>
                    </a:lnTo>
                    <a:lnTo>
                      <a:pt x="7081" y="7824"/>
                    </a:lnTo>
                    <a:lnTo>
                      <a:pt x="7079" y="7748"/>
                    </a:lnTo>
                    <a:lnTo>
                      <a:pt x="7095" y="7697"/>
                    </a:lnTo>
                    <a:lnTo>
                      <a:pt x="7073" y="7690"/>
                    </a:lnTo>
                    <a:lnTo>
                      <a:pt x="7056" y="7682"/>
                    </a:lnTo>
                    <a:lnTo>
                      <a:pt x="7038" y="7672"/>
                    </a:lnTo>
                    <a:lnTo>
                      <a:pt x="7025" y="7660"/>
                    </a:lnTo>
                    <a:lnTo>
                      <a:pt x="7011" y="7646"/>
                    </a:lnTo>
                    <a:lnTo>
                      <a:pt x="7002" y="7630"/>
                    </a:lnTo>
                    <a:lnTo>
                      <a:pt x="6993" y="7612"/>
                    </a:lnTo>
                    <a:lnTo>
                      <a:pt x="6988" y="7594"/>
                    </a:lnTo>
                    <a:lnTo>
                      <a:pt x="6985" y="7587"/>
                    </a:lnTo>
                    <a:lnTo>
                      <a:pt x="6981" y="7583"/>
                    </a:lnTo>
                    <a:lnTo>
                      <a:pt x="6982" y="7567"/>
                    </a:lnTo>
                    <a:lnTo>
                      <a:pt x="6982" y="7552"/>
                    </a:lnTo>
                    <a:lnTo>
                      <a:pt x="6980" y="7524"/>
                    </a:lnTo>
                    <a:lnTo>
                      <a:pt x="6972" y="7496"/>
                    </a:lnTo>
                    <a:lnTo>
                      <a:pt x="6961" y="7470"/>
                    </a:lnTo>
                    <a:lnTo>
                      <a:pt x="6958" y="7466"/>
                    </a:lnTo>
                    <a:lnTo>
                      <a:pt x="6955" y="7464"/>
                    </a:lnTo>
                    <a:lnTo>
                      <a:pt x="7008" y="7445"/>
                    </a:lnTo>
                    <a:lnTo>
                      <a:pt x="7013" y="7329"/>
                    </a:lnTo>
                    <a:lnTo>
                      <a:pt x="6971" y="7319"/>
                    </a:lnTo>
                    <a:lnTo>
                      <a:pt x="6934" y="7197"/>
                    </a:lnTo>
                    <a:lnTo>
                      <a:pt x="6915" y="7186"/>
                    </a:lnTo>
                    <a:lnTo>
                      <a:pt x="6907" y="7134"/>
                    </a:lnTo>
                    <a:lnTo>
                      <a:pt x="6896" y="7126"/>
                    </a:lnTo>
                    <a:lnTo>
                      <a:pt x="6885" y="7122"/>
                    </a:lnTo>
                    <a:lnTo>
                      <a:pt x="6874" y="7118"/>
                    </a:lnTo>
                    <a:lnTo>
                      <a:pt x="6864" y="7117"/>
                    </a:lnTo>
                    <a:lnTo>
                      <a:pt x="6841" y="7118"/>
                    </a:lnTo>
                    <a:lnTo>
                      <a:pt x="6818" y="7127"/>
                    </a:lnTo>
                    <a:lnTo>
                      <a:pt x="6795" y="7166"/>
                    </a:lnTo>
                    <a:lnTo>
                      <a:pt x="6730" y="7162"/>
                    </a:lnTo>
                    <a:lnTo>
                      <a:pt x="6712" y="7062"/>
                    </a:lnTo>
                    <a:lnTo>
                      <a:pt x="6782" y="7038"/>
                    </a:lnTo>
                    <a:lnTo>
                      <a:pt x="6787" y="7016"/>
                    </a:lnTo>
                    <a:lnTo>
                      <a:pt x="6758" y="6994"/>
                    </a:lnTo>
                    <a:lnTo>
                      <a:pt x="6753" y="6981"/>
                    </a:lnTo>
                    <a:lnTo>
                      <a:pt x="6749" y="6969"/>
                    </a:lnTo>
                    <a:lnTo>
                      <a:pt x="6744" y="6958"/>
                    </a:lnTo>
                    <a:lnTo>
                      <a:pt x="6738" y="6948"/>
                    </a:lnTo>
                    <a:lnTo>
                      <a:pt x="6721" y="6928"/>
                    </a:lnTo>
                    <a:lnTo>
                      <a:pt x="6703" y="6910"/>
                    </a:lnTo>
                    <a:lnTo>
                      <a:pt x="6679" y="6893"/>
                    </a:lnTo>
                    <a:lnTo>
                      <a:pt x="6656" y="6879"/>
                    </a:lnTo>
                    <a:lnTo>
                      <a:pt x="6696" y="6760"/>
                    </a:lnTo>
                    <a:lnTo>
                      <a:pt x="6676" y="6752"/>
                    </a:lnTo>
                    <a:lnTo>
                      <a:pt x="6658" y="6680"/>
                    </a:lnTo>
                    <a:lnTo>
                      <a:pt x="6711" y="6620"/>
                    </a:lnTo>
                    <a:lnTo>
                      <a:pt x="6726" y="6579"/>
                    </a:lnTo>
                    <a:lnTo>
                      <a:pt x="6774" y="6592"/>
                    </a:lnTo>
                    <a:lnTo>
                      <a:pt x="6801" y="6629"/>
                    </a:lnTo>
                    <a:lnTo>
                      <a:pt x="6863" y="6582"/>
                    </a:lnTo>
                    <a:lnTo>
                      <a:pt x="6879" y="6584"/>
                    </a:lnTo>
                    <a:lnTo>
                      <a:pt x="6879" y="6583"/>
                    </a:lnTo>
                    <a:lnTo>
                      <a:pt x="6880" y="6583"/>
                    </a:lnTo>
                    <a:lnTo>
                      <a:pt x="6882" y="6583"/>
                    </a:lnTo>
                    <a:lnTo>
                      <a:pt x="6886" y="6583"/>
                    </a:lnTo>
                    <a:lnTo>
                      <a:pt x="6895" y="6582"/>
                    </a:lnTo>
                    <a:lnTo>
                      <a:pt x="6901" y="6579"/>
                    </a:lnTo>
                    <a:lnTo>
                      <a:pt x="6908" y="6575"/>
                    </a:lnTo>
                    <a:lnTo>
                      <a:pt x="6921" y="6564"/>
                    </a:lnTo>
                    <a:lnTo>
                      <a:pt x="6928" y="6552"/>
                    </a:lnTo>
                    <a:lnTo>
                      <a:pt x="6935" y="6539"/>
                    </a:lnTo>
                    <a:lnTo>
                      <a:pt x="6935" y="6535"/>
                    </a:lnTo>
                    <a:lnTo>
                      <a:pt x="6935" y="6533"/>
                    </a:lnTo>
                    <a:lnTo>
                      <a:pt x="6935" y="6532"/>
                    </a:lnTo>
                    <a:lnTo>
                      <a:pt x="6936" y="6532"/>
                    </a:lnTo>
                    <a:lnTo>
                      <a:pt x="6938" y="6526"/>
                    </a:lnTo>
                    <a:lnTo>
                      <a:pt x="6938" y="6522"/>
                    </a:lnTo>
                    <a:lnTo>
                      <a:pt x="6938" y="6520"/>
                    </a:lnTo>
                    <a:lnTo>
                      <a:pt x="6938" y="6519"/>
                    </a:lnTo>
                    <a:lnTo>
                      <a:pt x="6939" y="6519"/>
                    </a:lnTo>
                    <a:lnTo>
                      <a:pt x="6940" y="6512"/>
                    </a:lnTo>
                    <a:lnTo>
                      <a:pt x="7001" y="6466"/>
                    </a:lnTo>
                    <a:lnTo>
                      <a:pt x="7101" y="6495"/>
                    </a:lnTo>
                    <a:lnTo>
                      <a:pt x="7101" y="6438"/>
                    </a:lnTo>
                    <a:lnTo>
                      <a:pt x="7111" y="6412"/>
                    </a:lnTo>
                    <a:lnTo>
                      <a:pt x="7144" y="6418"/>
                    </a:lnTo>
                    <a:lnTo>
                      <a:pt x="7194" y="6303"/>
                    </a:lnTo>
                    <a:lnTo>
                      <a:pt x="7169" y="6265"/>
                    </a:lnTo>
                    <a:lnTo>
                      <a:pt x="7179" y="6244"/>
                    </a:lnTo>
                    <a:lnTo>
                      <a:pt x="7193" y="6226"/>
                    </a:lnTo>
                    <a:lnTo>
                      <a:pt x="7206" y="6208"/>
                    </a:lnTo>
                    <a:lnTo>
                      <a:pt x="7223" y="6194"/>
                    </a:lnTo>
                    <a:lnTo>
                      <a:pt x="7238" y="6179"/>
                    </a:lnTo>
                    <a:lnTo>
                      <a:pt x="7257" y="6167"/>
                    </a:lnTo>
                    <a:lnTo>
                      <a:pt x="7276" y="6155"/>
                    </a:lnTo>
                    <a:lnTo>
                      <a:pt x="7298" y="6147"/>
                    </a:lnTo>
                    <a:lnTo>
                      <a:pt x="7290" y="6134"/>
                    </a:lnTo>
                    <a:lnTo>
                      <a:pt x="7287" y="6124"/>
                    </a:lnTo>
                    <a:lnTo>
                      <a:pt x="7286" y="6102"/>
                    </a:lnTo>
                    <a:lnTo>
                      <a:pt x="7287" y="6091"/>
                    </a:lnTo>
                    <a:lnTo>
                      <a:pt x="7292" y="6080"/>
                    </a:lnTo>
                    <a:lnTo>
                      <a:pt x="7300" y="6070"/>
                    </a:lnTo>
                    <a:lnTo>
                      <a:pt x="7309" y="6060"/>
                    </a:lnTo>
                    <a:lnTo>
                      <a:pt x="7319" y="6048"/>
                    </a:lnTo>
                    <a:lnTo>
                      <a:pt x="7333" y="6039"/>
                    </a:lnTo>
                    <a:lnTo>
                      <a:pt x="7260" y="5972"/>
                    </a:lnTo>
                    <a:lnTo>
                      <a:pt x="7336" y="5877"/>
                    </a:lnTo>
                    <a:lnTo>
                      <a:pt x="7448" y="5823"/>
                    </a:lnTo>
                    <a:lnTo>
                      <a:pt x="7447" y="5810"/>
                    </a:lnTo>
                    <a:lnTo>
                      <a:pt x="7445" y="5799"/>
                    </a:lnTo>
                    <a:lnTo>
                      <a:pt x="7442" y="5788"/>
                    </a:lnTo>
                    <a:lnTo>
                      <a:pt x="7438" y="5780"/>
                    </a:lnTo>
                    <a:lnTo>
                      <a:pt x="7432" y="5772"/>
                    </a:lnTo>
                    <a:lnTo>
                      <a:pt x="7424" y="5765"/>
                    </a:lnTo>
                    <a:lnTo>
                      <a:pt x="7416" y="5758"/>
                    </a:lnTo>
                    <a:lnTo>
                      <a:pt x="7407" y="5754"/>
                    </a:lnTo>
                    <a:lnTo>
                      <a:pt x="7387" y="5748"/>
                    </a:lnTo>
                    <a:lnTo>
                      <a:pt x="7328" y="5693"/>
                    </a:lnTo>
                    <a:lnTo>
                      <a:pt x="7329" y="5625"/>
                    </a:lnTo>
                    <a:lnTo>
                      <a:pt x="7304" y="5623"/>
                    </a:lnTo>
                    <a:lnTo>
                      <a:pt x="7290" y="5584"/>
                    </a:lnTo>
                    <a:lnTo>
                      <a:pt x="7338" y="5551"/>
                    </a:lnTo>
                    <a:lnTo>
                      <a:pt x="7359" y="5489"/>
                    </a:lnTo>
                    <a:lnTo>
                      <a:pt x="7395" y="5478"/>
                    </a:lnTo>
                    <a:lnTo>
                      <a:pt x="7416" y="5436"/>
                    </a:lnTo>
                    <a:lnTo>
                      <a:pt x="7479" y="5426"/>
                    </a:lnTo>
                    <a:lnTo>
                      <a:pt x="7506" y="5370"/>
                    </a:lnTo>
                    <a:lnTo>
                      <a:pt x="7570" y="5370"/>
                    </a:lnTo>
                    <a:lnTo>
                      <a:pt x="7570" y="5409"/>
                    </a:lnTo>
                    <a:lnTo>
                      <a:pt x="7601" y="5423"/>
                    </a:lnTo>
                    <a:lnTo>
                      <a:pt x="7661" y="5414"/>
                    </a:lnTo>
                    <a:lnTo>
                      <a:pt x="7689" y="5442"/>
                    </a:lnTo>
                    <a:lnTo>
                      <a:pt x="7692" y="5457"/>
                    </a:lnTo>
                    <a:lnTo>
                      <a:pt x="7732" y="5503"/>
                    </a:lnTo>
                    <a:lnTo>
                      <a:pt x="7747" y="5437"/>
                    </a:lnTo>
                    <a:lnTo>
                      <a:pt x="7788" y="5403"/>
                    </a:lnTo>
                    <a:lnTo>
                      <a:pt x="7822" y="5418"/>
                    </a:lnTo>
                    <a:lnTo>
                      <a:pt x="7859" y="5430"/>
                    </a:lnTo>
                    <a:lnTo>
                      <a:pt x="7866" y="5429"/>
                    </a:lnTo>
                    <a:lnTo>
                      <a:pt x="7866" y="5428"/>
                    </a:lnTo>
                    <a:lnTo>
                      <a:pt x="7867" y="5428"/>
                    </a:lnTo>
                    <a:lnTo>
                      <a:pt x="7869" y="5428"/>
                    </a:lnTo>
                    <a:lnTo>
                      <a:pt x="7873" y="5428"/>
                    </a:lnTo>
                    <a:lnTo>
                      <a:pt x="7879" y="5425"/>
                    </a:lnTo>
                    <a:lnTo>
                      <a:pt x="7887" y="5421"/>
                    </a:lnTo>
                    <a:lnTo>
                      <a:pt x="7862" y="5362"/>
                    </a:lnTo>
                    <a:lnTo>
                      <a:pt x="7885" y="5291"/>
                    </a:lnTo>
                    <a:lnTo>
                      <a:pt x="7914" y="5284"/>
                    </a:lnTo>
                    <a:lnTo>
                      <a:pt x="7925" y="5243"/>
                    </a:lnTo>
                    <a:lnTo>
                      <a:pt x="7917" y="5236"/>
                    </a:lnTo>
                    <a:lnTo>
                      <a:pt x="7910" y="5230"/>
                    </a:lnTo>
                    <a:lnTo>
                      <a:pt x="7904" y="5222"/>
                    </a:lnTo>
                    <a:lnTo>
                      <a:pt x="7900" y="5216"/>
                    </a:lnTo>
                    <a:lnTo>
                      <a:pt x="7892" y="5202"/>
                    </a:lnTo>
                    <a:lnTo>
                      <a:pt x="7887" y="5187"/>
                    </a:lnTo>
                    <a:lnTo>
                      <a:pt x="7884" y="5175"/>
                    </a:lnTo>
                    <a:lnTo>
                      <a:pt x="7885" y="5162"/>
                    </a:lnTo>
                    <a:lnTo>
                      <a:pt x="7920" y="5146"/>
                    </a:lnTo>
                    <a:lnTo>
                      <a:pt x="8018" y="5067"/>
                    </a:lnTo>
                    <a:lnTo>
                      <a:pt x="8039" y="5081"/>
                    </a:lnTo>
                    <a:lnTo>
                      <a:pt x="8100" y="5049"/>
                    </a:lnTo>
                    <a:lnTo>
                      <a:pt x="8083" y="5013"/>
                    </a:lnTo>
                    <a:lnTo>
                      <a:pt x="8109" y="4921"/>
                    </a:lnTo>
                    <a:lnTo>
                      <a:pt x="8138" y="4911"/>
                    </a:lnTo>
                    <a:lnTo>
                      <a:pt x="8147" y="4859"/>
                    </a:lnTo>
                    <a:lnTo>
                      <a:pt x="8021" y="4743"/>
                    </a:lnTo>
                    <a:lnTo>
                      <a:pt x="8063" y="4700"/>
                    </a:lnTo>
                    <a:lnTo>
                      <a:pt x="8069" y="4683"/>
                    </a:lnTo>
                    <a:lnTo>
                      <a:pt x="8074" y="4668"/>
                    </a:lnTo>
                    <a:lnTo>
                      <a:pt x="8075" y="4653"/>
                    </a:lnTo>
                    <a:lnTo>
                      <a:pt x="8076" y="4640"/>
                    </a:lnTo>
                    <a:lnTo>
                      <a:pt x="8073" y="4626"/>
                    </a:lnTo>
                    <a:lnTo>
                      <a:pt x="8068" y="4614"/>
                    </a:lnTo>
                    <a:lnTo>
                      <a:pt x="8060" y="4601"/>
                    </a:lnTo>
                    <a:lnTo>
                      <a:pt x="8051" y="4591"/>
                    </a:lnTo>
                    <a:lnTo>
                      <a:pt x="8045" y="4586"/>
                    </a:lnTo>
                    <a:lnTo>
                      <a:pt x="8046" y="4551"/>
                    </a:lnTo>
                    <a:lnTo>
                      <a:pt x="8044" y="4521"/>
                    </a:lnTo>
                    <a:lnTo>
                      <a:pt x="8038" y="4491"/>
                    </a:lnTo>
                    <a:lnTo>
                      <a:pt x="8030" y="4464"/>
                    </a:lnTo>
                    <a:lnTo>
                      <a:pt x="8016" y="4437"/>
                    </a:lnTo>
                    <a:lnTo>
                      <a:pt x="8000" y="4413"/>
                    </a:lnTo>
                    <a:lnTo>
                      <a:pt x="7979" y="4391"/>
                    </a:lnTo>
                    <a:lnTo>
                      <a:pt x="7955" y="4371"/>
                    </a:lnTo>
                    <a:lnTo>
                      <a:pt x="7974" y="4259"/>
                    </a:lnTo>
                    <a:lnTo>
                      <a:pt x="7966" y="4228"/>
                    </a:lnTo>
                    <a:lnTo>
                      <a:pt x="7858" y="4161"/>
                    </a:lnTo>
                    <a:lnTo>
                      <a:pt x="7859" y="4150"/>
                    </a:lnTo>
                    <a:lnTo>
                      <a:pt x="7859" y="4139"/>
                    </a:lnTo>
                    <a:lnTo>
                      <a:pt x="7857" y="4130"/>
                    </a:lnTo>
                    <a:lnTo>
                      <a:pt x="7854" y="4123"/>
                    </a:lnTo>
                    <a:lnTo>
                      <a:pt x="7849" y="4115"/>
                    </a:lnTo>
                    <a:lnTo>
                      <a:pt x="7843" y="4109"/>
                    </a:lnTo>
                    <a:lnTo>
                      <a:pt x="7835" y="4104"/>
                    </a:lnTo>
                    <a:lnTo>
                      <a:pt x="7825" y="4101"/>
                    </a:lnTo>
                    <a:lnTo>
                      <a:pt x="7815" y="4097"/>
                    </a:lnTo>
                    <a:lnTo>
                      <a:pt x="7805" y="4096"/>
                    </a:lnTo>
                    <a:lnTo>
                      <a:pt x="7785" y="4099"/>
                    </a:lnTo>
                    <a:lnTo>
                      <a:pt x="7778" y="4072"/>
                    </a:lnTo>
                    <a:lnTo>
                      <a:pt x="7776" y="4058"/>
                    </a:lnTo>
                    <a:lnTo>
                      <a:pt x="7776" y="4046"/>
                    </a:lnTo>
                    <a:lnTo>
                      <a:pt x="7776" y="4019"/>
                    </a:lnTo>
                    <a:lnTo>
                      <a:pt x="7777" y="4005"/>
                    </a:lnTo>
                    <a:lnTo>
                      <a:pt x="7781" y="3993"/>
                    </a:lnTo>
                    <a:lnTo>
                      <a:pt x="7787" y="3966"/>
                    </a:lnTo>
                    <a:lnTo>
                      <a:pt x="7797" y="3939"/>
                    </a:lnTo>
                    <a:lnTo>
                      <a:pt x="7810" y="3912"/>
                    </a:lnTo>
                    <a:lnTo>
                      <a:pt x="7827" y="3886"/>
                    </a:lnTo>
                    <a:lnTo>
                      <a:pt x="7829" y="3881"/>
                    </a:lnTo>
                    <a:lnTo>
                      <a:pt x="7832" y="3876"/>
                    </a:lnTo>
                    <a:lnTo>
                      <a:pt x="7839" y="3868"/>
                    </a:lnTo>
                    <a:lnTo>
                      <a:pt x="7850" y="3851"/>
                    </a:lnTo>
                    <a:lnTo>
                      <a:pt x="7850" y="3848"/>
                    </a:lnTo>
                    <a:lnTo>
                      <a:pt x="7851" y="3846"/>
                    </a:lnTo>
                    <a:lnTo>
                      <a:pt x="7853" y="3842"/>
                    </a:lnTo>
                    <a:lnTo>
                      <a:pt x="7857" y="3834"/>
                    </a:lnTo>
                    <a:lnTo>
                      <a:pt x="7857" y="3831"/>
                    </a:lnTo>
                    <a:lnTo>
                      <a:pt x="7858" y="3829"/>
                    </a:lnTo>
                    <a:lnTo>
                      <a:pt x="7860" y="3824"/>
                    </a:lnTo>
                    <a:lnTo>
                      <a:pt x="7865" y="3816"/>
                    </a:lnTo>
                    <a:lnTo>
                      <a:pt x="7866" y="3806"/>
                    </a:lnTo>
                    <a:lnTo>
                      <a:pt x="7868" y="3796"/>
                    </a:lnTo>
                    <a:lnTo>
                      <a:pt x="7871" y="3778"/>
                    </a:lnTo>
                    <a:lnTo>
                      <a:pt x="7871" y="3767"/>
                    </a:lnTo>
                    <a:lnTo>
                      <a:pt x="7871" y="3758"/>
                    </a:lnTo>
                    <a:lnTo>
                      <a:pt x="7870" y="3748"/>
                    </a:lnTo>
                    <a:lnTo>
                      <a:pt x="7870" y="3738"/>
                    </a:lnTo>
                    <a:lnTo>
                      <a:pt x="7869" y="3728"/>
                    </a:lnTo>
                    <a:lnTo>
                      <a:pt x="7904" y="3683"/>
                    </a:lnTo>
                    <a:lnTo>
                      <a:pt x="7954" y="3677"/>
                    </a:lnTo>
                    <a:lnTo>
                      <a:pt x="7959" y="3577"/>
                    </a:lnTo>
                    <a:lnTo>
                      <a:pt x="7949" y="3567"/>
                    </a:lnTo>
                    <a:lnTo>
                      <a:pt x="7956" y="3518"/>
                    </a:lnTo>
                    <a:lnTo>
                      <a:pt x="7940" y="3498"/>
                    </a:lnTo>
                    <a:lnTo>
                      <a:pt x="7939" y="3442"/>
                    </a:lnTo>
                    <a:lnTo>
                      <a:pt x="7948" y="3405"/>
                    </a:lnTo>
                    <a:lnTo>
                      <a:pt x="7891" y="3382"/>
                    </a:lnTo>
                    <a:lnTo>
                      <a:pt x="7871" y="3328"/>
                    </a:lnTo>
                    <a:lnTo>
                      <a:pt x="7880" y="3317"/>
                    </a:lnTo>
                    <a:lnTo>
                      <a:pt x="7880" y="3297"/>
                    </a:lnTo>
                    <a:lnTo>
                      <a:pt x="7878" y="3287"/>
                    </a:lnTo>
                    <a:lnTo>
                      <a:pt x="7876" y="3280"/>
                    </a:lnTo>
                    <a:lnTo>
                      <a:pt x="7872" y="3272"/>
                    </a:lnTo>
                    <a:lnTo>
                      <a:pt x="7867" y="3266"/>
                    </a:lnTo>
                    <a:lnTo>
                      <a:pt x="7860" y="3259"/>
                    </a:lnTo>
                    <a:lnTo>
                      <a:pt x="7853" y="3255"/>
                    </a:lnTo>
                    <a:lnTo>
                      <a:pt x="7832" y="3245"/>
                    </a:lnTo>
                    <a:lnTo>
                      <a:pt x="7811" y="3238"/>
                    </a:lnTo>
                    <a:lnTo>
                      <a:pt x="7801" y="3205"/>
                    </a:lnTo>
                    <a:lnTo>
                      <a:pt x="7762" y="3200"/>
                    </a:lnTo>
                    <a:lnTo>
                      <a:pt x="7724" y="3179"/>
                    </a:lnTo>
                    <a:lnTo>
                      <a:pt x="7724" y="3167"/>
                    </a:lnTo>
                    <a:lnTo>
                      <a:pt x="7728" y="3158"/>
                    </a:lnTo>
                    <a:lnTo>
                      <a:pt x="7732" y="3148"/>
                    </a:lnTo>
                    <a:lnTo>
                      <a:pt x="7738" y="3141"/>
                    </a:lnTo>
                    <a:lnTo>
                      <a:pt x="7744" y="3134"/>
                    </a:lnTo>
                    <a:lnTo>
                      <a:pt x="7752" y="3129"/>
                    </a:lnTo>
                    <a:lnTo>
                      <a:pt x="7762" y="3123"/>
                    </a:lnTo>
                    <a:lnTo>
                      <a:pt x="7774" y="3121"/>
                    </a:lnTo>
                    <a:lnTo>
                      <a:pt x="7785" y="3117"/>
                    </a:lnTo>
                    <a:lnTo>
                      <a:pt x="7791" y="3083"/>
                    </a:lnTo>
                    <a:lnTo>
                      <a:pt x="7701" y="3027"/>
                    </a:lnTo>
                    <a:lnTo>
                      <a:pt x="7702" y="2976"/>
                    </a:lnTo>
                    <a:lnTo>
                      <a:pt x="7849" y="2949"/>
                    </a:lnTo>
                    <a:lnTo>
                      <a:pt x="7877" y="2906"/>
                    </a:lnTo>
                    <a:lnTo>
                      <a:pt x="7885" y="2903"/>
                    </a:lnTo>
                    <a:lnTo>
                      <a:pt x="7895" y="2901"/>
                    </a:lnTo>
                    <a:lnTo>
                      <a:pt x="7912" y="2895"/>
                    </a:lnTo>
                    <a:lnTo>
                      <a:pt x="7920" y="2891"/>
                    </a:lnTo>
                    <a:lnTo>
                      <a:pt x="7928" y="2888"/>
                    </a:lnTo>
                    <a:lnTo>
                      <a:pt x="7943" y="2879"/>
                    </a:lnTo>
                    <a:lnTo>
                      <a:pt x="7955" y="2869"/>
                    </a:lnTo>
                    <a:lnTo>
                      <a:pt x="7966" y="2859"/>
                    </a:lnTo>
                    <a:lnTo>
                      <a:pt x="7976" y="2846"/>
                    </a:lnTo>
                    <a:lnTo>
                      <a:pt x="7985" y="2834"/>
                    </a:lnTo>
                    <a:lnTo>
                      <a:pt x="7991" y="2818"/>
                    </a:lnTo>
                    <a:lnTo>
                      <a:pt x="7997" y="2801"/>
                    </a:lnTo>
                    <a:lnTo>
                      <a:pt x="8001" y="2784"/>
                    </a:lnTo>
                    <a:lnTo>
                      <a:pt x="8004" y="2765"/>
                    </a:lnTo>
                    <a:lnTo>
                      <a:pt x="8005" y="2744"/>
                    </a:lnTo>
                    <a:lnTo>
                      <a:pt x="8005" y="2724"/>
                    </a:lnTo>
                    <a:lnTo>
                      <a:pt x="8003" y="2701"/>
                    </a:lnTo>
                    <a:lnTo>
                      <a:pt x="8001" y="2677"/>
                    </a:lnTo>
                    <a:lnTo>
                      <a:pt x="7999" y="2667"/>
                    </a:lnTo>
                    <a:lnTo>
                      <a:pt x="7998" y="2665"/>
                    </a:lnTo>
                    <a:lnTo>
                      <a:pt x="7998" y="2664"/>
                    </a:lnTo>
                    <a:lnTo>
                      <a:pt x="7998" y="2662"/>
                    </a:lnTo>
                    <a:lnTo>
                      <a:pt x="7998" y="2657"/>
                    </a:lnTo>
                    <a:lnTo>
                      <a:pt x="7995" y="2650"/>
                    </a:lnTo>
                    <a:lnTo>
                      <a:pt x="7994" y="2644"/>
                    </a:lnTo>
                    <a:lnTo>
                      <a:pt x="7992" y="2628"/>
                    </a:lnTo>
                    <a:lnTo>
                      <a:pt x="7984" y="2601"/>
                    </a:lnTo>
                    <a:lnTo>
                      <a:pt x="7941" y="2586"/>
                    </a:lnTo>
                    <a:lnTo>
                      <a:pt x="7927" y="2526"/>
                    </a:lnTo>
                    <a:lnTo>
                      <a:pt x="7912" y="2464"/>
                    </a:lnTo>
                    <a:lnTo>
                      <a:pt x="7910" y="2451"/>
                    </a:lnTo>
                    <a:lnTo>
                      <a:pt x="7911" y="2439"/>
                    </a:lnTo>
                    <a:lnTo>
                      <a:pt x="7914" y="2426"/>
                    </a:lnTo>
                    <a:lnTo>
                      <a:pt x="7922" y="2414"/>
                    </a:lnTo>
                    <a:lnTo>
                      <a:pt x="7945" y="2398"/>
                    </a:lnTo>
                    <a:lnTo>
                      <a:pt x="7985" y="2402"/>
                    </a:lnTo>
                    <a:lnTo>
                      <a:pt x="8022" y="2365"/>
                    </a:lnTo>
                    <a:lnTo>
                      <a:pt x="8066" y="2371"/>
                    </a:lnTo>
                    <a:lnTo>
                      <a:pt x="8209" y="23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29">
                <a:extLst>
                  <a:ext uri="{FF2B5EF4-FFF2-40B4-BE49-F238E27FC236}">
                    <a16:creationId xmlns:a16="http://schemas.microsoft.com/office/drawing/2014/main" id="{849944FF-0C45-707D-C0D6-374C26BE31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4" y="1921"/>
                <a:ext cx="1643" cy="971"/>
              </a:xfrm>
              <a:custGeom>
                <a:avLst/>
                <a:gdLst>
                  <a:gd name="T0" fmla="*/ 2850 w 9857"/>
                  <a:gd name="T1" fmla="*/ 548 h 5820"/>
                  <a:gd name="T2" fmla="*/ 2371 w 9857"/>
                  <a:gd name="T3" fmla="*/ 356 h 5820"/>
                  <a:gd name="T4" fmla="*/ 1874 w 9857"/>
                  <a:gd name="T5" fmla="*/ 358 h 5820"/>
                  <a:gd name="T6" fmla="*/ 1414 w 9857"/>
                  <a:gd name="T7" fmla="*/ 216 h 5820"/>
                  <a:gd name="T8" fmla="*/ 1021 w 9857"/>
                  <a:gd name="T9" fmla="*/ 689 h 5820"/>
                  <a:gd name="T10" fmla="*/ 807 w 9857"/>
                  <a:gd name="T11" fmla="*/ 756 h 5820"/>
                  <a:gd name="T12" fmla="*/ 977 w 9857"/>
                  <a:gd name="T13" fmla="*/ 1303 h 5820"/>
                  <a:gd name="T14" fmla="*/ 1176 w 9857"/>
                  <a:gd name="T15" fmla="*/ 1874 h 5820"/>
                  <a:gd name="T16" fmla="*/ 860 w 9857"/>
                  <a:gd name="T17" fmla="*/ 2182 h 5820"/>
                  <a:gd name="T18" fmla="*/ 689 w 9857"/>
                  <a:gd name="T19" fmla="*/ 2771 h 5820"/>
                  <a:gd name="T20" fmla="*/ 897 w 9857"/>
                  <a:gd name="T21" fmla="*/ 3026 h 5820"/>
                  <a:gd name="T22" fmla="*/ 896 w 9857"/>
                  <a:gd name="T23" fmla="*/ 3644 h 5820"/>
                  <a:gd name="T24" fmla="*/ 509 w 9857"/>
                  <a:gd name="T25" fmla="*/ 3984 h 5820"/>
                  <a:gd name="T26" fmla="*/ 28 w 9857"/>
                  <a:gd name="T27" fmla="*/ 4396 h 5820"/>
                  <a:gd name="T28" fmla="*/ 236 w 9857"/>
                  <a:gd name="T29" fmla="*/ 4918 h 5820"/>
                  <a:gd name="T30" fmla="*/ 354 w 9857"/>
                  <a:gd name="T31" fmla="*/ 5279 h 5820"/>
                  <a:gd name="T32" fmla="*/ 473 w 9857"/>
                  <a:gd name="T33" fmla="*/ 5735 h 5820"/>
                  <a:gd name="T34" fmla="*/ 1006 w 9857"/>
                  <a:gd name="T35" fmla="*/ 5485 h 5820"/>
                  <a:gd name="T36" fmla="*/ 1357 w 9857"/>
                  <a:gd name="T37" fmla="*/ 5001 h 5820"/>
                  <a:gd name="T38" fmla="*/ 1696 w 9857"/>
                  <a:gd name="T39" fmla="*/ 5176 h 5820"/>
                  <a:gd name="T40" fmla="*/ 1809 w 9857"/>
                  <a:gd name="T41" fmla="*/ 5498 h 5820"/>
                  <a:gd name="T42" fmla="*/ 1954 w 9857"/>
                  <a:gd name="T43" fmla="*/ 5302 h 5820"/>
                  <a:gd name="T44" fmla="*/ 2631 w 9857"/>
                  <a:gd name="T45" fmla="*/ 4862 h 5820"/>
                  <a:gd name="T46" fmla="*/ 2890 w 9857"/>
                  <a:gd name="T47" fmla="*/ 5219 h 5820"/>
                  <a:gd name="T48" fmla="*/ 3683 w 9857"/>
                  <a:gd name="T49" fmla="*/ 5048 h 5820"/>
                  <a:gd name="T50" fmla="*/ 4048 w 9857"/>
                  <a:gd name="T51" fmla="*/ 5046 h 5820"/>
                  <a:gd name="T52" fmla="*/ 4205 w 9857"/>
                  <a:gd name="T53" fmla="*/ 4532 h 5820"/>
                  <a:gd name="T54" fmla="*/ 4458 w 9857"/>
                  <a:gd name="T55" fmla="*/ 4312 h 5820"/>
                  <a:gd name="T56" fmla="*/ 4747 w 9857"/>
                  <a:gd name="T57" fmla="*/ 4183 h 5820"/>
                  <a:gd name="T58" fmla="*/ 5060 w 9857"/>
                  <a:gd name="T59" fmla="*/ 3214 h 5820"/>
                  <a:gd name="T60" fmla="*/ 5300 w 9857"/>
                  <a:gd name="T61" fmla="*/ 3736 h 5820"/>
                  <a:gd name="T62" fmla="*/ 5638 w 9857"/>
                  <a:gd name="T63" fmla="*/ 4102 h 5820"/>
                  <a:gd name="T64" fmla="*/ 6150 w 9857"/>
                  <a:gd name="T65" fmla="*/ 4434 h 5820"/>
                  <a:gd name="T66" fmla="*/ 6562 w 9857"/>
                  <a:gd name="T67" fmla="*/ 4473 h 5820"/>
                  <a:gd name="T68" fmla="*/ 6651 w 9857"/>
                  <a:gd name="T69" fmla="*/ 4722 h 5820"/>
                  <a:gd name="T70" fmla="*/ 6819 w 9857"/>
                  <a:gd name="T71" fmla="*/ 5269 h 5820"/>
                  <a:gd name="T72" fmla="*/ 7640 w 9857"/>
                  <a:gd name="T73" fmla="*/ 4969 h 5820"/>
                  <a:gd name="T74" fmla="*/ 7928 w 9857"/>
                  <a:gd name="T75" fmla="*/ 4981 h 5820"/>
                  <a:gd name="T76" fmla="*/ 8412 w 9857"/>
                  <a:gd name="T77" fmla="*/ 4417 h 5820"/>
                  <a:gd name="T78" fmla="*/ 8857 w 9857"/>
                  <a:gd name="T79" fmla="*/ 4325 h 5820"/>
                  <a:gd name="T80" fmla="*/ 9475 w 9857"/>
                  <a:gd name="T81" fmla="*/ 4083 h 5820"/>
                  <a:gd name="T82" fmla="*/ 9730 w 9857"/>
                  <a:gd name="T83" fmla="*/ 3726 h 5820"/>
                  <a:gd name="T84" fmla="*/ 9615 w 9857"/>
                  <a:gd name="T85" fmla="*/ 3289 h 5820"/>
                  <a:gd name="T86" fmla="*/ 9264 w 9857"/>
                  <a:gd name="T87" fmla="*/ 2801 h 5820"/>
                  <a:gd name="T88" fmla="*/ 9460 w 9857"/>
                  <a:gd name="T89" fmla="*/ 2234 h 5820"/>
                  <a:gd name="T90" fmla="*/ 9218 w 9857"/>
                  <a:gd name="T91" fmla="*/ 1718 h 5820"/>
                  <a:gd name="T92" fmla="*/ 9009 w 9857"/>
                  <a:gd name="T93" fmla="*/ 1066 h 5820"/>
                  <a:gd name="T94" fmla="*/ 8228 w 9857"/>
                  <a:gd name="T95" fmla="*/ 1073 h 5820"/>
                  <a:gd name="T96" fmla="*/ 8010 w 9857"/>
                  <a:gd name="T97" fmla="*/ 1221 h 5820"/>
                  <a:gd name="T98" fmla="*/ 8020 w 9857"/>
                  <a:gd name="T99" fmla="*/ 1447 h 5820"/>
                  <a:gd name="T100" fmla="*/ 7628 w 9857"/>
                  <a:gd name="T101" fmla="*/ 1646 h 5820"/>
                  <a:gd name="T102" fmla="*/ 7733 w 9857"/>
                  <a:gd name="T103" fmla="*/ 1249 h 5820"/>
                  <a:gd name="T104" fmla="*/ 7288 w 9857"/>
                  <a:gd name="T105" fmla="*/ 1010 h 5820"/>
                  <a:gd name="T106" fmla="*/ 6809 w 9857"/>
                  <a:gd name="T107" fmla="*/ 1135 h 5820"/>
                  <a:gd name="T108" fmla="*/ 6104 w 9857"/>
                  <a:gd name="T109" fmla="*/ 927 h 5820"/>
                  <a:gd name="T110" fmla="*/ 5645 w 9857"/>
                  <a:gd name="T111" fmla="*/ 1159 h 5820"/>
                  <a:gd name="T112" fmla="*/ 5125 w 9857"/>
                  <a:gd name="T113" fmla="*/ 1519 h 5820"/>
                  <a:gd name="T114" fmla="*/ 4687 w 9857"/>
                  <a:gd name="T115" fmla="*/ 1421 h 5820"/>
                  <a:gd name="T116" fmla="*/ 4095 w 9857"/>
                  <a:gd name="T117" fmla="*/ 1544 h 5820"/>
                  <a:gd name="T118" fmla="*/ 3531 w 9857"/>
                  <a:gd name="T119" fmla="*/ 1131 h 5820"/>
                  <a:gd name="T120" fmla="*/ 3413 w 9857"/>
                  <a:gd name="T121" fmla="*/ 704 h 5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57" h="5820">
                    <a:moveTo>
                      <a:pt x="3207" y="254"/>
                    </a:moveTo>
                    <a:lnTo>
                      <a:pt x="3169" y="246"/>
                    </a:lnTo>
                    <a:lnTo>
                      <a:pt x="3166" y="236"/>
                    </a:lnTo>
                    <a:lnTo>
                      <a:pt x="3163" y="227"/>
                    </a:lnTo>
                    <a:lnTo>
                      <a:pt x="3155" y="212"/>
                    </a:lnTo>
                    <a:lnTo>
                      <a:pt x="3144" y="198"/>
                    </a:lnTo>
                    <a:lnTo>
                      <a:pt x="3132" y="189"/>
                    </a:lnTo>
                    <a:lnTo>
                      <a:pt x="3109" y="174"/>
                    </a:lnTo>
                    <a:lnTo>
                      <a:pt x="3099" y="118"/>
                    </a:lnTo>
                    <a:lnTo>
                      <a:pt x="3021" y="50"/>
                    </a:lnTo>
                    <a:lnTo>
                      <a:pt x="3047" y="173"/>
                    </a:lnTo>
                    <a:lnTo>
                      <a:pt x="3038" y="198"/>
                    </a:lnTo>
                    <a:lnTo>
                      <a:pt x="3071" y="286"/>
                    </a:lnTo>
                    <a:lnTo>
                      <a:pt x="3053" y="303"/>
                    </a:lnTo>
                    <a:lnTo>
                      <a:pt x="3051" y="322"/>
                    </a:lnTo>
                    <a:lnTo>
                      <a:pt x="3018" y="338"/>
                    </a:lnTo>
                    <a:lnTo>
                      <a:pt x="3030" y="440"/>
                    </a:lnTo>
                    <a:lnTo>
                      <a:pt x="2976" y="455"/>
                    </a:lnTo>
                    <a:lnTo>
                      <a:pt x="2928" y="432"/>
                    </a:lnTo>
                    <a:lnTo>
                      <a:pt x="2920" y="419"/>
                    </a:lnTo>
                    <a:lnTo>
                      <a:pt x="2894" y="418"/>
                    </a:lnTo>
                    <a:lnTo>
                      <a:pt x="2885" y="444"/>
                    </a:lnTo>
                    <a:lnTo>
                      <a:pt x="2896" y="496"/>
                    </a:lnTo>
                    <a:lnTo>
                      <a:pt x="2850" y="548"/>
                    </a:lnTo>
                    <a:lnTo>
                      <a:pt x="2809" y="547"/>
                    </a:lnTo>
                    <a:lnTo>
                      <a:pt x="2796" y="511"/>
                    </a:lnTo>
                    <a:lnTo>
                      <a:pt x="2660" y="502"/>
                    </a:lnTo>
                    <a:lnTo>
                      <a:pt x="2670" y="451"/>
                    </a:lnTo>
                    <a:lnTo>
                      <a:pt x="2624" y="437"/>
                    </a:lnTo>
                    <a:lnTo>
                      <a:pt x="2629" y="381"/>
                    </a:lnTo>
                    <a:lnTo>
                      <a:pt x="2542" y="365"/>
                    </a:lnTo>
                    <a:lnTo>
                      <a:pt x="2518" y="333"/>
                    </a:lnTo>
                    <a:lnTo>
                      <a:pt x="2512" y="340"/>
                    </a:lnTo>
                    <a:lnTo>
                      <a:pt x="2510" y="341"/>
                    </a:lnTo>
                    <a:lnTo>
                      <a:pt x="2508" y="344"/>
                    </a:lnTo>
                    <a:lnTo>
                      <a:pt x="2506" y="348"/>
                    </a:lnTo>
                    <a:lnTo>
                      <a:pt x="2502" y="350"/>
                    </a:lnTo>
                    <a:lnTo>
                      <a:pt x="2500" y="351"/>
                    </a:lnTo>
                    <a:lnTo>
                      <a:pt x="2499" y="353"/>
                    </a:lnTo>
                    <a:lnTo>
                      <a:pt x="2493" y="357"/>
                    </a:lnTo>
                    <a:lnTo>
                      <a:pt x="2484" y="359"/>
                    </a:lnTo>
                    <a:lnTo>
                      <a:pt x="2475" y="361"/>
                    </a:lnTo>
                    <a:lnTo>
                      <a:pt x="2466" y="361"/>
                    </a:lnTo>
                    <a:lnTo>
                      <a:pt x="2457" y="361"/>
                    </a:lnTo>
                    <a:lnTo>
                      <a:pt x="2448" y="358"/>
                    </a:lnTo>
                    <a:lnTo>
                      <a:pt x="2433" y="332"/>
                    </a:lnTo>
                    <a:lnTo>
                      <a:pt x="2375" y="330"/>
                    </a:lnTo>
                    <a:lnTo>
                      <a:pt x="2371" y="356"/>
                    </a:lnTo>
                    <a:lnTo>
                      <a:pt x="2387" y="387"/>
                    </a:lnTo>
                    <a:lnTo>
                      <a:pt x="2356" y="399"/>
                    </a:lnTo>
                    <a:lnTo>
                      <a:pt x="2340" y="461"/>
                    </a:lnTo>
                    <a:lnTo>
                      <a:pt x="2292" y="435"/>
                    </a:lnTo>
                    <a:lnTo>
                      <a:pt x="2279" y="492"/>
                    </a:lnTo>
                    <a:lnTo>
                      <a:pt x="2263" y="508"/>
                    </a:lnTo>
                    <a:lnTo>
                      <a:pt x="2196" y="460"/>
                    </a:lnTo>
                    <a:lnTo>
                      <a:pt x="2145" y="482"/>
                    </a:lnTo>
                    <a:lnTo>
                      <a:pt x="2122" y="469"/>
                    </a:lnTo>
                    <a:lnTo>
                      <a:pt x="2112" y="448"/>
                    </a:lnTo>
                    <a:lnTo>
                      <a:pt x="2054" y="452"/>
                    </a:lnTo>
                    <a:lnTo>
                      <a:pt x="2053" y="397"/>
                    </a:lnTo>
                    <a:lnTo>
                      <a:pt x="2083" y="364"/>
                    </a:lnTo>
                    <a:lnTo>
                      <a:pt x="2076" y="333"/>
                    </a:lnTo>
                    <a:lnTo>
                      <a:pt x="2055" y="318"/>
                    </a:lnTo>
                    <a:lnTo>
                      <a:pt x="2010" y="323"/>
                    </a:lnTo>
                    <a:lnTo>
                      <a:pt x="1991" y="284"/>
                    </a:lnTo>
                    <a:lnTo>
                      <a:pt x="1975" y="295"/>
                    </a:lnTo>
                    <a:lnTo>
                      <a:pt x="1961" y="311"/>
                    </a:lnTo>
                    <a:lnTo>
                      <a:pt x="1948" y="333"/>
                    </a:lnTo>
                    <a:lnTo>
                      <a:pt x="1936" y="360"/>
                    </a:lnTo>
                    <a:lnTo>
                      <a:pt x="1934" y="364"/>
                    </a:lnTo>
                    <a:lnTo>
                      <a:pt x="1931" y="368"/>
                    </a:lnTo>
                    <a:lnTo>
                      <a:pt x="1874" y="358"/>
                    </a:lnTo>
                    <a:lnTo>
                      <a:pt x="1889" y="296"/>
                    </a:lnTo>
                    <a:lnTo>
                      <a:pt x="1846" y="270"/>
                    </a:lnTo>
                    <a:lnTo>
                      <a:pt x="1869" y="184"/>
                    </a:lnTo>
                    <a:lnTo>
                      <a:pt x="1856" y="175"/>
                    </a:lnTo>
                    <a:lnTo>
                      <a:pt x="1846" y="173"/>
                    </a:lnTo>
                    <a:lnTo>
                      <a:pt x="1833" y="176"/>
                    </a:lnTo>
                    <a:lnTo>
                      <a:pt x="1823" y="186"/>
                    </a:lnTo>
                    <a:lnTo>
                      <a:pt x="1806" y="143"/>
                    </a:lnTo>
                    <a:lnTo>
                      <a:pt x="1729" y="138"/>
                    </a:lnTo>
                    <a:lnTo>
                      <a:pt x="1722" y="86"/>
                    </a:lnTo>
                    <a:lnTo>
                      <a:pt x="1667" y="52"/>
                    </a:lnTo>
                    <a:lnTo>
                      <a:pt x="1627" y="53"/>
                    </a:lnTo>
                    <a:lnTo>
                      <a:pt x="1601" y="31"/>
                    </a:lnTo>
                    <a:lnTo>
                      <a:pt x="1588" y="32"/>
                    </a:lnTo>
                    <a:lnTo>
                      <a:pt x="1578" y="32"/>
                    </a:lnTo>
                    <a:lnTo>
                      <a:pt x="1568" y="31"/>
                    </a:lnTo>
                    <a:lnTo>
                      <a:pt x="1559" y="28"/>
                    </a:lnTo>
                    <a:lnTo>
                      <a:pt x="1550" y="23"/>
                    </a:lnTo>
                    <a:lnTo>
                      <a:pt x="1543" y="16"/>
                    </a:lnTo>
                    <a:lnTo>
                      <a:pt x="1535" y="9"/>
                    </a:lnTo>
                    <a:lnTo>
                      <a:pt x="1529" y="0"/>
                    </a:lnTo>
                    <a:lnTo>
                      <a:pt x="1417" y="54"/>
                    </a:lnTo>
                    <a:lnTo>
                      <a:pt x="1341" y="149"/>
                    </a:lnTo>
                    <a:lnTo>
                      <a:pt x="1414" y="216"/>
                    </a:lnTo>
                    <a:lnTo>
                      <a:pt x="1400" y="225"/>
                    </a:lnTo>
                    <a:lnTo>
                      <a:pt x="1390" y="237"/>
                    </a:lnTo>
                    <a:lnTo>
                      <a:pt x="1381" y="247"/>
                    </a:lnTo>
                    <a:lnTo>
                      <a:pt x="1373" y="257"/>
                    </a:lnTo>
                    <a:lnTo>
                      <a:pt x="1368" y="268"/>
                    </a:lnTo>
                    <a:lnTo>
                      <a:pt x="1367" y="279"/>
                    </a:lnTo>
                    <a:lnTo>
                      <a:pt x="1368" y="301"/>
                    </a:lnTo>
                    <a:lnTo>
                      <a:pt x="1371" y="311"/>
                    </a:lnTo>
                    <a:lnTo>
                      <a:pt x="1379" y="324"/>
                    </a:lnTo>
                    <a:lnTo>
                      <a:pt x="1357" y="332"/>
                    </a:lnTo>
                    <a:lnTo>
                      <a:pt x="1338" y="344"/>
                    </a:lnTo>
                    <a:lnTo>
                      <a:pt x="1319" y="356"/>
                    </a:lnTo>
                    <a:lnTo>
                      <a:pt x="1304" y="371"/>
                    </a:lnTo>
                    <a:lnTo>
                      <a:pt x="1287" y="385"/>
                    </a:lnTo>
                    <a:lnTo>
                      <a:pt x="1274" y="403"/>
                    </a:lnTo>
                    <a:lnTo>
                      <a:pt x="1260" y="421"/>
                    </a:lnTo>
                    <a:lnTo>
                      <a:pt x="1250" y="442"/>
                    </a:lnTo>
                    <a:lnTo>
                      <a:pt x="1275" y="480"/>
                    </a:lnTo>
                    <a:lnTo>
                      <a:pt x="1225" y="595"/>
                    </a:lnTo>
                    <a:lnTo>
                      <a:pt x="1192" y="589"/>
                    </a:lnTo>
                    <a:lnTo>
                      <a:pt x="1182" y="615"/>
                    </a:lnTo>
                    <a:lnTo>
                      <a:pt x="1182" y="672"/>
                    </a:lnTo>
                    <a:lnTo>
                      <a:pt x="1082" y="643"/>
                    </a:lnTo>
                    <a:lnTo>
                      <a:pt x="1021" y="689"/>
                    </a:lnTo>
                    <a:lnTo>
                      <a:pt x="1020" y="696"/>
                    </a:lnTo>
                    <a:lnTo>
                      <a:pt x="1019" y="696"/>
                    </a:lnTo>
                    <a:lnTo>
                      <a:pt x="1019" y="697"/>
                    </a:lnTo>
                    <a:lnTo>
                      <a:pt x="1019" y="699"/>
                    </a:lnTo>
                    <a:lnTo>
                      <a:pt x="1019" y="703"/>
                    </a:lnTo>
                    <a:lnTo>
                      <a:pt x="1017" y="709"/>
                    </a:lnTo>
                    <a:lnTo>
                      <a:pt x="1016" y="709"/>
                    </a:lnTo>
                    <a:lnTo>
                      <a:pt x="1016" y="710"/>
                    </a:lnTo>
                    <a:lnTo>
                      <a:pt x="1016" y="712"/>
                    </a:lnTo>
                    <a:lnTo>
                      <a:pt x="1016" y="716"/>
                    </a:lnTo>
                    <a:lnTo>
                      <a:pt x="1009" y="729"/>
                    </a:lnTo>
                    <a:lnTo>
                      <a:pt x="1002" y="741"/>
                    </a:lnTo>
                    <a:lnTo>
                      <a:pt x="989" y="752"/>
                    </a:lnTo>
                    <a:lnTo>
                      <a:pt x="982" y="756"/>
                    </a:lnTo>
                    <a:lnTo>
                      <a:pt x="976" y="759"/>
                    </a:lnTo>
                    <a:lnTo>
                      <a:pt x="967" y="760"/>
                    </a:lnTo>
                    <a:lnTo>
                      <a:pt x="963" y="760"/>
                    </a:lnTo>
                    <a:lnTo>
                      <a:pt x="961" y="760"/>
                    </a:lnTo>
                    <a:lnTo>
                      <a:pt x="960" y="760"/>
                    </a:lnTo>
                    <a:lnTo>
                      <a:pt x="960" y="761"/>
                    </a:lnTo>
                    <a:lnTo>
                      <a:pt x="944" y="759"/>
                    </a:lnTo>
                    <a:lnTo>
                      <a:pt x="882" y="806"/>
                    </a:lnTo>
                    <a:lnTo>
                      <a:pt x="855" y="769"/>
                    </a:lnTo>
                    <a:lnTo>
                      <a:pt x="807" y="756"/>
                    </a:lnTo>
                    <a:lnTo>
                      <a:pt x="792" y="797"/>
                    </a:lnTo>
                    <a:lnTo>
                      <a:pt x="739" y="857"/>
                    </a:lnTo>
                    <a:lnTo>
                      <a:pt x="757" y="929"/>
                    </a:lnTo>
                    <a:lnTo>
                      <a:pt x="777" y="937"/>
                    </a:lnTo>
                    <a:lnTo>
                      <a:pt x="737" y="1056"/>
                    </a:lnTo>
                    <a:lnTo>
                      <a:pt x="760" y="1070"/>
                    </a:lnTo>
                    <a:lnTo>
                      <a:pt x="784" y="1087"/>
                    </a:lnTo>
                    <a:lnTo>
                      <a:pt x="802" y="1105"/>
                    </a:lnTo>
                    <a:lnTo>
                      <a:pt x="819" y="1125"/>
                    </a:lnTo>
                    <a:lnTo>
                      <a:pt x="825" y="1135"/>
                    </a:lnTo>
                    <a:lnTo>
                      <a:pt x="830" y="1146"/>
                    </a:lnTo>
                    <a:lnTo>
                      <a:pt x="834" y="1158"/>
                    </a:lnTo>
                    <a:lnTo>
                      <a:pt x="839" y="1171"/>
                    </a:lnTo>
                    <a:lnTo>
                      <a:pt x="868" y="1193"/>
                    </a:lnTo>
                    <a:lnTo>
                      <a:pt x="863" y="1215"/>
                    </a:lnTo>
                    <a:lnTo>
                      <a:pt x="793" y="1239"/>
                    </a:lnTo>
                    <a:lnTo>
                      <a:pt x="811" y="1339"/>
                    </a:lnTo>
                    <a:lnTo>
                      <a:pt x="876" y="1343"/>
                    </a:lnTo>
                    <a:lnTo>
                      <a:pt x="899" y="1304"/>
                    </a:lnTo>
                    <a:lnTo>
                      <a:pt x="922" y="1295"/>
                    </a:lnTo>
                    <a:lnTo>
                      <a:pt x="945" y="1294"/>
                    </a:lnTo>
                    <a:lnTo>
                      <a:pt x="955" y="1295"/>
                    </a:lnTo>
                    <a:lnTo>
                      <a:pt x="966" y="1299"/>
                    </a:lnTo>
                    <a:lnTo>
                      <a:pt x="977" y="1303"/>
                    </a:lnTo>
                    <a:lnTo>
                      <a:pt x="988" y="1311"/>
                    </a:lnTo>
                    <a:lnTo>
                      <a:pt x="996" y="1363"/>
                    </a:lnTo>
                    <a:lnTo>
                      <a:pt x="1015" y="1374"/>
                    </a:lnTo>
                    <a:lnTo>
                      <a:pt x="1052" y="1496"/>
                    </a:lnTo>
                    <a:lnTo>
                      <a:pt x="1094" y="1506"/>
                    </a:lnTo>
                    <a:lnTo>
                      <a:pt x="1089" y="1622"/>
                    </a:lnTo>
                    <a:lnTo>
                      <a:pt x="1036" y="1641"/>
                    </a:lnTo>
                    <a:lnTo>
                      <a:pt x="1039" y="1643"/>
                    </a:lnTo>
                    <a:lnTo>
                      <a:pt x="1042" y="1647"/>
                    </a:lnTo>
                    <a:lnTo>
                      <a:pt x="1053" y="1673"/>
                    </a:lnTo>
                    <a:lnTo>
                      <a:pt x="1061" y="1701"/>
                    </a:lnTo>
                    <a:lnTo>
                      <a:pt x="1063" y="1729"/>
                    </a:lnTo>
                    <a:lnTo>
                      <a:pt x="1063" y="1744"/>
                    </a:lnTo>
                    <a:lnTo>
                      <a:pt x="1062" y="1760"/>
                    </a:lnTo>
                    <a:lnTo>
                      <a:pt x="1066" y="1764"/>
                    </a:lnTo>
                    <a:lnTo>
                      <a:pt x="1069" y="1771"/>
                    </a:lnTo>
                    <a:lnTo>
                      <a:pt x="1074" y="1789"/>
                    </a:lnTo>
                    <a:lnTo>
                      <a:pt x="1083" y="1807"/>
                    </a:lnTo>
                    <a:lnTo>
                      <a:pt x="1092" y="1823"/>
                    </a:lnTo>
                    <a:lnTo>
                      <a:pt x="1106" y="1837"/>
                    </a:lnTo>
                    <a:lnTo>
                      <a:pt x="1119" y="1849"/>
                    </a:lnTo>
                    <a:lnTo>
                      <a:pt x="1137" y="1859"/>
                    </a:lnTo>
                    <a:lnTo>
                      <a:pt x="1154" y="1867"/>
                    </a:lnTo>
                    <a:lnTo>
                      <a:pt x="1176" y="1874"/>
                    </a:lnTo>
                    <a:lnTo>
                      <a:pt x="1160" y="1925"/>
                    </a:lnTo>
                    <a:lnTo>
                      <a:pt x="1162" y="2001"/>
                    </a:lnTo>
                    <a:lnTo>
                      <a:pt x="1195" y="2027"/>
                    </a:lnTo>
                    <a:lnTo>
                      <a:pt x="1171" y="2089"/>
                    </a:lnTo>
                    <a:lnTo>
                      <a:pt x="1142" y="2079"/>
                    </a:lnTo>
                    <a:lnTo>
                      <a:pt x="1115" y="2100"/>
                    </a:lnTo>
                    <a:lnTo>
                      <a:pt x="1088" y="2119"/>
                    </a:lnTo>
                    <a:lnTo>
                      <a:pt x="1059" y="2133"/>
                    </a:lnTo>
                    <a:lnTo>
                      <a:pt x="1044" y="2138"/>
                    </a:lnTo>
                    <a:lnTo>
                      <a:pt x="1031" y="2145"/>
                    </a:lnTo>
                    <a:lnTo>
                      <a:pt x="1023" y="2133"/>
                    </a:lnTo>
                    <a:lnTo>
                      <a:pt x="1019" y="2123"/>
                    </a:lnTo>
                    <a:lnTo>
                      <a:pt x="1015" y="2110"/>
                    </a:lnTo>
                    <a:lnTo>
                      <a:pt x="1013" y="2098"/>
                    </a:lnTo>
                    <a:lnTo>
                      <a:pt x="1011" y="2091"/>
                    </a:lnTo>
                    <a:lnTo>
                      <a:pt x="1009" y="2085"/>
                    </a:lnTo>
                    <a:lnTo>
                      <a:pt x="1006" y="2081"/>
                    </a:lnTo>
                    <a:lnTo>
                      <a:pt x="1004" y="2079"/>
                    </a:lnTo>
                    <a:lnTo>
                      <a:pt x="994" y="2076"/>
                    </a:lnTo>
                    <a:lnTo>
                      <a:pt x="989" y="2076"/>
                    </a:lnTo>
                    <a:lnTo>
                      <a:pt x="984" y="2078"/>
                    </a:lnTo>
                    <a:lnTo>
                      <a:pt x="964" y="2042"/>
                    </a:lnTo>
                    <a:lnTo>
                      <a:pt x="922" y="2058"/>
                    </a:lnTo>
                    <a:lnTo>
                      <a:pt x="860" y="2182"/>
                    </a:lnTo>
                    <a:lnTo>
                      <a:pt x="864" y="2208"/>
                    </a:lnTo>
                    <a:lnTo>
                      <a:pt x="849" y="2231"/>
                    </a:lnTo>
                    <a:lnTo>
                      <a:pt x="845" y="2303"/>
                    </a:lnTo>
                    <a:lnTo>
                      <a:pt x="877" y="2317"/>
                    </a:lnTo>
                    <a:lnTo>
                      <a:pt x="880" y="2411"/>
                    </a:lnTo>
                    <a:lnTo>
                      <a:pt x="750" y="2415"/>
                    </a:lnTo>
                    <a:lnTo>
                      <a:pt x="743" y="2475"/>
                    </a:lnTo>
                    <a:lnTo>
                      <a:pt x="721" y="2505"/>
                    </a:lnTo>
                    <a:lnTo>
                      <a:pt x="735" y="2540"/>
                    </a:lnTo>
                    <a:lnTo>
                      <a:pt x="678" y="2566"/>
                    </a:lnTo>
                    <a:lnTo>
                      <a:pt x="667" y="2606"/>
                    </a:lnTo>
                    <a:lnTo>
                      <a:pt x="678" y="2613"/>
                    </a:lnTo>
                    <a:lnTo>
                      <a:pt x="689" y="2618"/>
                    </a:lnTo>
                    <a:lnTo>
                      <a:pt x="701" y="2622"/>
                    </a:lnTo>
                    <a:lnTo>
                      <a:pt x="713" y="2625"/>
                    </a:lnTo>
                    <a:lnTo>
                      <a:pt x="731" y="2631"/>
                    </a:lnTo>
                    <a:lnTo>
                      <a:pt x="738" y="2635"/>
                    </a:lnTo>
                    <a:lnTo>
                      <a:pt x="745" y="2641"/>
                    </a:lnTo>
                    <a:lnTo>
                      <a:pt x="756" y="2655"/>
                    </a:lnTo>
                    <a:lnTo>
                      <a:pt x="764" y="2672"/>
                    </a:lnTo>
                    <a:lnTo>
                      <a:pt x="747" y="2715"/>
                    </a:lnTo>
                    <a:lnTo>
                      <a:pt x="751" y="2739"/>
                    </a:lnTo>
                    <a:lnTo>
                      <a:pt x="683" y="2742"/>
                    </a:lnTo>
                    <a:lnTo>
                      <a:pt x="689" y="2771"/>
                    </a:lnTo>
                    <a:lnTo>
                      <a:pt x="759" y="2820"/>
                    </a:lnTo>
                    <a:lnTo>
                      <a:pt x="750" y="2915"/>
                    </a:lnTo>
                    <a:lnTo>
                      <a:pt x="709" y="2939"/>
                    </a:lnTo>
                    <a:lnTo>
                      <a:pt x="753" y="2982"/>
                    </a:lnTo>
                    <a:lnTo>
                      <a:pt x="760" y="3014"/>
                    </a:lnTo>
                    <a:lnTo>
                      <a:pt x="753" y="3011"/>
                    </a:lnTo>
                    <a:lnTo>
                      <a:pt x="750" y="3008"/>
                    </a:lnTo>
                    <a:lnTo>
                      <a:pt x="738" y="2998"/>
                    </a:lnTo>
                    <a:lnTo>
                      <a:pt x="728" y="2991"/>
                    </a:lnTo>
                    <a:lnTo>
                      <a:pt x="717" y="2986"/>
                    </a:lnTo>
                    <a:lnTo>
                      <a:pt x="707" y="2983"/>
                    </a:lnTo>
                    <a:lnTo>
                      <a:pt x="694" y="2982"/>
                    </a:lnTo>
                    <a:lnTo>
                      <a:pt x="684" y="2983"/>
                    </a:lnTo>
                    <a:lnTo>
                      <a:pt x="672" y="2986"/>
                    </a:lnTo>
                    <a:lnTo>
                      <a:pt x="662" y="2993"/>
                    </a:lnTo>
                    <a:lnTo>
                      <a:pt x="690" y="3100"/>
                    </a:lnTo>
                    <a:lnTo>
                      <a:pt x="717" y="3097"/>
                    </a:lnTo>
                    <a:lnTo>
                      <a:pt x="730" y="3098"/>
                    </a:lnTo>
                    <a:lnTo>
                      <a:pt x="743" y="3101"/>
                    </a:lnTo>
                    <a:lnTo>
                      <a:pt x="755" y="3104"/>
                    </a:lnTo>
                    <a:lnTo>
                      <a:pt x="767" y="3112"/>
                    </a:lnTo>
                    <a:lnTo>
                      <a:pt x="790" y="3129"/>
                    </a:lnTo>
                    <a:lnTo>
                      <a:pt x="847" y="3104"/>
                    </a:lnTo>
                    <a:lnTo>
                      <a:pt x="897" y="3026"/>
                    </a:lnTo>
                    <a:lnTo>
                      <a:pt x="936" y="3033"/>
                    </a:lnTo>
                    <a:lnTo>
                      <a:pt x="928" y="3089"/>
                    </a:lnTo>
                    <a:lnTo>
                      <a:pt x="978" y="3164"/>
                    </a:lnTo>
                    <a:lnTo>
                      <a:pt x="1057" y="3207"/>
                    </a:lnTo>
                    <a:lnTo>
                      <a:pt x="1027" y="3238"/>
                    </a:lnTo>
                    <a:lnTo>
                      <a:pt x="1015" y="3423"/>
                    </a:lnTo>
                    <a:lnTo>
                      <a:pt x="969" y="3402"/>
                    </a:lnTo>
                    <a:lnTo>
                      <a:pt x="961" y="3382"/>
                    </a:lnTo>
                    <a:lnTo>
                      <a:pt x="944" y="3381"/>
                    </a:lnTo>
                    <a:lnTo>
                      <a:pt x="927" y="3360"/>
                    </a:lnTo>
                    <a:lnTo>
                      <a:pt x="925" y="3336"/>
                    </a:lnTo>
                    <a:lnTo>
                      <a:pt x="858" y="3342"/>
                    </a:lnTo>
                    <a:lnTo>
                      <a:pt x="860" y="3377"/>
                    </a:lnTo>
                    <a:lnTo>
                      <a:pt x="878" y="3397"/>
                    </a:lnTo>
                    <a:lnTo>
                      <a:pt x="869" y="3457"/>
                    </a:lnTo>
                    <a:lnTo>
                      <a:pt x="798" y="3472"/>
                    </a:lnTo>
                    <a:lnTo>
                      <a:pt x="783" y="3572"/>
                    </a:lnTo>
                    <a:lnTo>
                      <a:pt x="858" y="3596"/>
                    </a:lnTo>
                    <a:lnTo>
                      <a:pt x="864" y="3610"/>
                    </a:lnTo>
                    <a:lnTo>
                      <a:pt x="874" y="3615"/>
                    </a:lnTo>
                    <a:lnTo>
                      <a:pt x="883" y="3623"/>
                    </a:lnTo>
                    <a:lnTo>
                      <a:pt x="891" y="3632"/>
                    </a:lnTo>
                    <a:lnTo>
                      <a:pt x="893" y="3637"/>
                    </a:lnTo>
                    <a:lnTo>
                      <a:pt x="896" y="3644"/>
                    </a:lnTo>
                    <a:lnTo>
                      <a:pt x="896" y="3648"/>
                    </a:lnTo>
                    <a:lnTo>
                      <a:pt x="896" y="3651"/>
                    </a:lnTo>
                    <a:lnTo>
                      <a:pt x="896" y="3652"/>
                    </a:lnTo>
                    <a:lnTo>
                      <a:pt x="897" y="3654"/>
                    </a:lnTo>
                    <a:lnTo>
                      <a:pt x="899" y="3664"/>
                    </a:lnTo>
                    <a:lnTo>
                      <a:pt x="899" y="3685"/>
                    </a:lnTo>
                    <a:lnTo>
                      <a:pt x="895" y="3704"/>
                    </a:lnTo>
                    <a:lnTo>
                      <a:pt x="886" y="3722"/>
                    </a:lnTo>
                    <a:lnTo>
                      <a:pt x="845" y="3751"/>
                    </a:lnTo>
                    <a:lnTo>
                      <a:pt x="830" y="3731"/>
                    </a:lnTo>
                    <a:lnTo>
                      <a:pt x="790" y="3740"/>
                    </a:lnTo>
                    <a:lnTo>
                      <a:pt x="762" y="3879"/>
                    </a:lnTo>
                    <a:lnTo>
                      <a:pt x="759" y="3881"/>
                    </a:lnTo>
                    <a:lnTo>
                      <a:pt x="744" y="3875"/>
                    </a:lnTo>
                    <a:lnTo>
                      <a:pt x="733" y="3869"/>
                    </a:lnTo>
                    <a:lnTo>
                      <a:pt x="723" y="3860"/>
                    </a:lnTo>
                    <a:lnTo>
                      <a:pt x="716" y="3851"/>
                    </a:lnTo>
                    <a:lnTo>
                      <a:pt x="701" y="3823"/>
                    </a:lnTo>
                    <a:lnTo>
                      <a:pt x="689" y="3792"/>
                    </a:lnTo>
                    <a:lnTo>
                      <a:pt x="650" y="3800"/>
                    </a:lnTo>
                    <a:lnTo>
                      <a:pt x="613" y="3897"/>
                    </a:lnTo>
                    <a:lnTo>
                      <a:pt x="527" y="3897"/>
                    </a:lnTo>
                    <a:lnTo>
                      <a:pt x="527" y="3938"/>
                    </a:lnTo>
                    <a:lnTo>
                      <a:pt x="509" y="3984"/>
                    </a:lnTo>
                    <a:lnTo>
                      <a:pt x="477" y="4006"/>
                    </a:lnTo>
                    <a:lnTo>
                      <a:pt x="461" y="4019"/>
                    </a:lnTo>
                    <a:lnTo>
                      <a:pt x="449" y="4036"/>
                    </a:lnTo>
                    <a:lnTo>
                      <a:pt x="441" y="4056"/>
                    </a:lnTo>
                    <a:lnTo>
                      <a:pt x="438" y="4078"/>
                    </a:lnTo>
                    <a:lnTo>
                      <a:pt x="413" y="4088"/>
                    </a:lnTo>
                    <a:lnTo>
                      <a:pt x="388" y="4109"/>
                    </a:lnTo>
                    <a:lnTo>
                      <a:pt x="363" y="4051"/>
                    </a:lnTo>
                    <a:lnTo>
                      <a:pt x="306" y="4041"/>
                    </a:lnTo>
                    <a:lnTo>
                      <a:pt x="283" y="4059"/>
                    </a:lnTo>
                    <a:lnTo>
                      <a:pt x="250" y="4061"/>
                    </a:lnTo>
                    <a:lnTo>
                      <a:pt x="249" y="4092"/>
                    </a:lnTo>
                    <a:lnTo>
                      <a:pt x="222" y="4109"/>
                    </a:lnTo>
                    <a:lnTo>
                      <a:pt x="192" y="4065"/>
                    </a:lnTo>
                    <a:lnTo>
                      <a:pt x="88" y="4131"/>
                    </a:lnTo>
                    <a:lnTo>
                      <a:pt x="94" y="4188"/>
                    </a:lnTo>
                    <a:lnTo>
                      <a:pt x="48" y="4220"/>
                    </a:lnTo>
                    <a:lnTo>
                      <a:pt x="56" y="4278"/>
                    </a:lnTo>
                    <a:lnTo>
                      <a:pt x="0" y="4362"/>
                    </a:lnTo>
                    <a:lnTo>
                      <a:pt x="5" y="4376"/>
                    </a:lnTo>
                    <a:lnTo>
                      <a:pt x="9" y="4381"/>
                    </a:lnTo>
                    <a:lnTo>
                      <a:pt x="15" y="4387"/>
                    </a:lnTo>
                    <a:lnTo>
                      <a:pt x="20" y="4391"/>
                    </a:lnTo>
                    <a:lnTo>
                      <a:pt x="28" y="4396"/>
                    </a:lnTo>
                    <a:lnTo>
                      <a:pt x="44" y="4405"/>
                    </a:lnTo>
                    <a:lnTo>
                      <a:pt x="53" y="4407"/>
                    </a:lnTo>
                    <a:lnTo>
                      <a:pt x="63" y="4408"/>
                    </a:lnTo>
                    <a:lnTo>
                      <a:pt x="72" y="4408"/>
                    </a:lnTo>
                    <a:lnTo>
                      <a:pt x="83" y="4408"/>
                    </a:lnTo>
                    <a:lnTo>
                      <a:pt x="91" y="4406"/>
                    </a:lnTo>
                    <a:lnTo>
                      <a:pt x="101" y="4403"/>
                    </a:lnTo>
                    <a:lnTo>
                      <a:pt x="120" y="4394"/>
                    </a:lnTo>
                    <a:lnTo>
                      <a:pt x="107" y="4495"/>
                    </a:lnTo>
                    <a:lnTo>
                      <a:pt x="184" y="4508"/>
                    </a:lnTo>
                    <a:lnTo>
                      <a:pt x="176" y="4544"/>
                    </a:lnTo>
                    <a:lnTo>
                      <a:pt x="112" y="4564"/>
                    </a:lnTo>
                    <a:lnTo>
                      <a:pt x="129" y="4745"/>
                    </a:lnTo>
                    <a:lnTo>
                      <a:pt x="181" y="4744"/>
                    </a:lnTo>
                    <a:lnTo>
                      <a:pt x="186" y="4868"/>
                    </a:lnTo>
                    <a:lnTo>
                      <a:pt x="202" y="4875"/>
                    </a:lnTo>
                    <a:lnTo>
                      <a:pt x="209" y="4879"/>
                    </a:lnTo>
                    <a:lnTo>
                      <a:pt x="218" y="4885"/>
                    </a:lnTo>
                    <a:lnTo>
                      <a:pt x="219" y="4887"/>
                    </a:lnTo>
                    <a:lnTo>
                      <a:pt x="221" y="4889"/>
                    </a:lnTo>
                    <a:lnTo>
                      <a:pt x="225" y="4893"/>
                    </a:lnTo>
                    <a:lnTo>
                      <a:pt x="231" y="4901"/>
                    </a:lnTo>
                    <a:lnTo>
                      <a:pt x="234" y="4909"/>
                    </a:lnTo>
                    <a:lnTo>
                      <a:pt x="236" y="4918"/>
                    </a:lnTo>
                    <a:lnTo>
                      <a:pt x="235" y="4926"/>
                    </a:lnTo>
                    <a:lnTo>
                      <a:pt x="232" y="4934"/>
                    </a:lnTo>
                    <a:lnTo>
                      <a:pt x="227" y="4943"/>
                    </a:lnTo>
                    <a:lnTo>
                      <a:pt x="220" y="4951"/>
                    </a:lnTo>
                    <a:lnTo>
                      <a:pt x="185" y="4952"/>
                    </a:lnTo>
                    <a:lnTo>
                      <a:pt x="186" y="4962"/>
                    </a:lnTo>
                    <a:lnTo>
                      <a:pt x="192" y="4972"/>
                    </a:lnTo>
                    <a:lnTo>
                      <a:pt x="204" y="4984"/>
                    </a:lnTo>
                    <a:lnTo>
                      <a:pt x="216" y="4998"/>
                    </a:lnTo>
                    <a:lnTo>
                      <a:pt x="225" y="5011"/>
                    </a:lnTo>
                    <a:lnTo>
                      <a:pt x="233" y="5027"/>
                    </a:lnTo>
                    <a:lnTo>
                      <a:pt x="238" y="5042"/>
                    </a:lnTo>
                    <a:lnTo>
                      <a:pt x="243" y="5059"/>
                    </a:lnTo>
                    <a:lnTo>
                      <a:pt x="246" y="5076"/>
                    </a:lnTo>
                    <a:lnTo>
                      <a:pt x="247" y="5093"/>
                    </a:lnTo>
                    <a:lnTo>
                      <a:pt x="304" y="5150"/>
                    </a:lnTo>
                    <a:lnTo>
                      <a:pt x="344" y="5165"/>
                    </a:lnTo>
                    <a:lnTo>
                      <a:pt x="355" y="5188"/>
                    </a:lnTo>
                    <a:lnTo>
                      <a:pt x="359" y="5198"/>
                    </a:lnTo>
                    <a:lnTo>
                      <a:pt x="362" y="5211"/>
                    </a:lnTo>
                    <a:lnTo>
                      <a:pt x="364" y="5231"/>
                    </a:lnTo>
                    <a:lnTo>
                      <a:pt x="364" y="5252"/>
                    </a:lnTo>
                    <a:lnTo>
                      <a:pt x="358" y="5271"/>
                    </a:lnTo>
                    <a:lnTo>
                      <a:pt x="354" y="5279"/>
                    </a:lnTo>
                    <a:lnTo>
                      <a:pt x="351" y="5283"/>
                    </a:lnTo>
                    <a:lnTo>
                      <a:pt x="348" y="5288"/>
                    </a:lnTo>
                    <a:lnTo>
                      <a:pt x="334" y="5305"/>
                    </a:lnTo>
                    <a:lnTo>
                      <a:pt x="317" y="5322"/>
                    </a:lnTo>
                    <a:lnTo>
                      <a:pt x="319" y="5330"/>
                    </a:lnTo>
                    <a:lnTo>
                      <a:pt x="320" y="5334"/>
                    </a:lnTo>
                    <a:lnTo>
                      <a:pt x="323" y="5339"/>
                    </a:lnTo>
                    <a:lnTo>
                      <a:pt x="328" y="5358"/>
                    </a:lnTo>
                    <a:lnTo>
                      <a:pt x="329" y="5366"/>
                    </a:lnTo>
                    <a:lnTo>
                      <a:pt x="331" y="5376"/>
                    </a:lnTo>
                    <a:lnTo>
                      <a:pt x="332" y="5394"/>
                    </a:lnTo>
                    <a:lnTo>
                      <a:pt x="331" y="5411"/>
                    </a:lnTo>
                    <a:lnTo>
                      <a:pt x="329" y="5430"/>
                    </a:lnTo>
                    <a:lnTo>
                      <a:pt x="325" y="5447"/>
                    </a:lnTo>
                    <a:lnTo>
                      <a:pt x="319" y="5466"/>
                    </a:lnTo>
                    <a:lnTo>
                      <a:pt x="237" y="5512"/>
                    </a:lnTo>
                    <a:lnTo>
                      <a:pt x="225" y="5644"/>
                    </a:lnTo>
                    <a:lnTo>
                      <a:pt x="359" y="5718"/>
                    </a:lnTo>
                    <a:lnTo>
                      <a:pt x="368" y="5814"/>
                    </a:lnTo>
                    <a:lnTo>
                      <a:pt x="398" y="5820"/>
                    </a:lnTo>
                    <a:lnTo>
                      <a:pt x="463" y="5700"/>
                    </a:lnTo>
                    <a:lnTo>
                      <a:pt x="464" y="5713"/>
                    </a:lnTo>
                    <a:lnTo>
                      <a:pt x="468" y="5726"/>
                    </a:lnTo>
                    <a:lnTo>
                      <a:pt x="473" y="5735"/>
                    </a:lnTo>
                    <a:lnTo>
                      <a:pt x="480" y="5744"/>
                    </a:lnTo>
                    <a:lnTo>
                      <a:pt x="488" y="5750"/>
                    </a:lnTo>
                    <a:lnTo>
                      <a:pt x="499" y="5753"/>
                    </a:lnTo>
                    <a:lnTo>
                      <a:pt x="510" y="5754"/>
                    </a:lnTo>
                    <a:lnTo>
                      <a:pt x="525" y="5754"/>
                    </a:lnTo>
                    <a:lnTo>
                      <a:pt x="536" y="5714"/>
                    </a:lnTo>
                    <a:lnTo>
                      <a:pt x="589" y="5703"/>
                    </a:lnTo>
                    <a:lnTo>
                      <a:pt x="606" y="5728"/>
                    </a:lnTo>
                    <a:lnTo>
                      <a:pt x="662" y="5732"/>
                    </a:lnTo>
                    <a:lnTo>
                      <a:pt x="627" y="5644"/>
                    </a:lnTo>
                    <a:lnTo>
                      <a:pt x="625" y="5597"/>
                    </a:lnTo>
                    <a:lnTo>
                      <a:pt x="661" y="5586"/>
                    </a:lnTo>
                    <a:lnTo>
                      <a:pt x="691" y="5605"/>
                    </a:lnTo>
                    <a:lnTo>
                      <a:pt x="713" y="5660"/>
                    </a:lnTo>
                    <a:lnTo>
                      <a:pt x="757" y="5635"/>
                    </a:lnTo>
                    <a:lnTo>
                      <a:pt x="819" y="5656"/>
                    </a:lnTo>
                    <a:lnTo>
                      <a:pt x="843" y="5682"/>
                    </a:lnTo>
                    <a:lnTo>
                      <a:pt x="880" y="5649"/>
                    </a:lnTo>
                    <a:lnTo>
                      <a:pt x="910" y="5642"/>
                    </a:lnTo>
                    <a:lnTo>
                      <a:pt x="928" y="5662"/>
                    </a:lnTo>
                    <a:lnTo>
                      <a:pt x="977" y="5625"/>
                    </a:lnTo>
                    <a:lnTo>
                      <a:pt x="972" y="5564"/>
                    </a:lnTo>
                    <a:lnTo>
                      <a:pt x="986" y="5545"/>
                    </a:lnTo>
                    <a:lnTo>
                      <a:pt x="1006" y="5485"/>
                    </a:lnTo>
                    <a:lnTo>
                      <a:pt x="1116" y="5443"/>
                    </a:lnTo>
                    <a:lnTo>
                      <a:pt x="1108" y="5410"/>
                    </a:lnTo>
                    <a:lnTo>
                      <a:pt x="1077" y="5395"/>
                    </a:lnTo>
                    <a:lnTo>
                      <a:pt x="1079" y="5338"/>
                    </a:lnTo>
                    <a:lnTo>
                      <a:pt x="1130" y="5324"/>
                    </a:lnTo>
                    <a:lnTo>
                      <a:pt x="1135" y="5305"/>
                    </a:lnTo>
                    <a:lnTo>
                      <a:pt x="1106" y="5271"/>
                    </a:lnTo>
                    <a:lnTo>
                      <a:pt x="1100" y="5245"/>
                    </a:lnTo>
                    <a:lnTo>
                      <a:pt x="1099" y="5232"/>
                    </a:lnTo>
                    <a:lnTo>
                      <a:pt x="1102" y="5222"/>
                    </a:lnTo>
                    <a:lnTo>
                      <a:pt x="1112" y="5199"/>
                    </a:lnTo>
                    <a:lnTo>
                      <a:pt x="1119" y="5189"/>
                    </a:lnTo>
                    <a:lnTo>
                      <a:pt x="1128" y="5179"/>
                    </a:lnTo>
                    <a:lnTo>
                      <a:pt x="1111" y="5149"/>
                    </a:lnTo>
                    <a:lnTo>
                      <a:pt x="1155" y="5126"/>
                    </a:lnTo>
                    <a:lnTo>
                      <a:pt x="1165" y="4981"/>
                    </a:lnTo>
                    <a:lnTo>
                      <a:pt x="1218" y="4978"/>
                    </a:lnTo>
                    <a:lnTo>
                      <a:pt x="1268" y="4938"/>
                    </a:lnTo>
                    <a:lnTo>
                      <a:pt x="1286" y="4863"/>
                    </a:lnTo>
                    <a:lnTo>
                      <a:pt x="1349" y="4871"/>
                    </a:lnTo>
                    <a:lnTo>
                      <a:pt x="1345" y="4907"/>
                    </a:lnTo>
                    <a:lnTo>
                      <a:pt x="1418" y="4906"/>
                    </a:lnTo>
                    <a:lnTo>
                      <a:pt x="1408" y="4964"/>
                    </a:lnTo>
                    <a:lnTo>
                      <a:pt x="1357" y="5001"/>
                    </a:lnTo>
                    <a:lnTo>
                      <a:pt x="1353" y="5040"/>
                    </a:lnTo>
                    <a:lnTo>
                      <a:pt x="1338" y="5057"/>
                    </a:lnTo>
                    <a:lnTo>
                      <a:pt x="1340" y="5057"/>
                    </a:lnTo>
                    <a:lnTo>
                      <a:pt x="1341" y="5057"/>
                    </a:lnTo>
                    <a:lnTo>
                      <a:pt x="1343" y="5058"/>
                    </a:lnTo>
                    <a:lnTo>
                      <a:pt x="1350" y="5060"/>
                    </a:lnTo>
                    <a:lnTo>
                      <a:pt x="1362" y="5062"/>
                    </a:lnTo>
                    <a:lnTo>
                      <a:pt x="1372" y="5061"/>
                    </a:lnTo>
                    <a:lnTo>
                      <a:pt x="1385" y="5058"/>
                    </a:lnTo>
                    <a:lnTo>
                      <a:pt x="1395" y="5051"/>
                    </a:lnTo>
                    <a:lnTo>
                      <a:pt x="1406" y="5043"/>
                    </a:lnTo>
                    <a:lnTo>
                      <a:pt x="1410" y="5037"/>
                    </a:lnTo>
                    <a:lnTo>
                      <a:pt x="1412" y="5034"/>
                    </a:lnTo>
                    <a:lnTo>
                      <a:pt x="1415" y="5032"/>
                    </a:lnTo>
                    <a:lnTo>
                      <a:pt x="1425" y="5020"/>
                    </a:lnTo>
                    <a:lnTo>
                      <a:pt x="1465" y="5013"/>
                    </a:lnTo>
                    <a:lnTo>
                      <a:pt x="1493" y="5105"/>
                    </a:lnTo>
                    <a:lnTo>
                      <a:pt x="1536" y="5103"/>
                    </a:lnTo>
                    <a:lnTo>
                      <a:pt x="1551" y="5037"/>
                    </a:lnTo>
                    <a:lnTo>
                      <a:pt x="1596" y="5043"/>
                    </a:lnTo>
                    <a:lnTo>
                      <a:pt x="1671" y="5035"/>
                    </a:lnTo>
                    <a:lnTo>
                      <a:pt x="1673" y="5110"/>
                    </a:lnTo>
                    <a:lnTo>
                      <a:pt x="1701" y="5116"/>
                    </a:lnTo>
                    <a:lnTo>
                      <a:pt x="1696" y="5176"/>
                    </a:lnTo>
                    <a:lnTo>
                      <a:pt x="1703" y="5222"/>
                    </a:lnTo>
                    <a:lnTo>
                      <a:pt x="1710" y="5230"/>
                    </a:lnTo>
                    <a:lnTo>
                      <a:pt x="1720" y="5238"/>
                    </a:lnTo>
                    <a:lnTo>
                      <a:pt x="1731" y="5243"/>
                    </a:lnTo>
                    <a:lnTo>
                      <a:pt x="1743" y="5246"/>
                    </a:lnTo>
                    <a:lnTo>
                      <a:pt x="1756" y="5247"/>
                    </a:lnTo>
                    <a:lnTo>
                      <a:pt x="1770" y="5247"/>
                    </a:lnTo>
                    <a:lnTo>
                      <a:pt x="1785" y="5244"/>
                    </a:lnTo>
                    <a:lnTo>
                      <a:pt x="1801" y="5241"/>
                    </a:lnTo>
                    <a:lnTo>
                      <a:pt x="1813" y="5247"/>
                    </a:lnTo>
                    <a:lnTo>
                      <a:pt x="1822" y="5255"/>
                    </a:lnTo>
                    <a:lnTo>
                      <a:pt x="1829" y="5265"/>
                    </a:lnTo>
                    <a:lnTo>
                      <a:pt x="1835" y="5275"/>
                    </a:lnTo>
                    <a:lnTo>
                      <a:pt x="1837" y="5285"/>
                    </a:lnTo>
                    <a:lnTo>
                      <a:pt x="1838" y="5298"/>
                    </a:lnTo>
                    <a:lnTo>
                      <a:pt x="1837" y="5311"/>
                    </a:lnTo>
                    <a:lnTo>
                      <a:pt x="1833" y="5326"/>
                    </a:lnTo>
                    <a:lnTo>
                      <a:pt x="1814" y="5338"/>
                    </a:lnTo>
                    <a:lnTo>
                      <a:pt x="1756" y="5360"/>
                    </a:lnTo>
                    <a:lnTo>
                      <a:pt x="1820" y="5408"/>
                    </a:lnTo>
                    <a:lnTo>
                      <a:pt x="1772" y="5482"/>
                    </a:lnTo>
                    <a:lnTo>
                      <a:pt x="1799" y="5503"/>
                    </a:lnTo>
                    <a:lnTo>
                      <a:pt x="1803" y="5500"/>
                    </a:lnTo>
                    <a:lnTo>
                      <a:pt x="1809" y="5498"/>
                    </a:lnTo>
                    <a:lnTo>
                      <a:pt x="1819" y="5494"/>
                    </a:lnTo>
                    <a:lnTo>
                      <a:pt x="1823" y="5491"/>
                    </a:lnTo>
                    <a:lnTo>
                      <a:pt x="1828" y="5489"/>
                    </a:lnTo>
                    <a:lnTo>
                      <a:pt x="1839" y="5485"/>
                    </a:lnTo>
                    <a:lnTo>
                      <a:pt x="1842" y="5481"/>
                    </a:lnTo>
                    <a:lnTo>
                      <a:pt x="1846" y="5477"/>
                    </a:lnTo>
                    <a:lnTo>
                      <a:pt x="1854" y="5471"/>
                    </a:lnTo>
                    <a:lnTo>
                      <a:pt x="1857" y="5467"/>
                    </a:lnTo>
                    <a:lnTo>
                      <a:pt x="1862" y="5464"/>
                    </a:lnTo>
                    <a:lnTo>
                      <a:pt x="1869" y="5458"/>
                    </a:lnTo>
                    <a:lnTo>
                      <a:pt x="1871" y="5453"/>
                    </a:lnTo>
                    <a:lnTo>
                      <a:pt x="1874" y="5448"/>
                    </a:lnTo>
                    <a:lnTo>
                      <a:pt x="1880" y="5440"/>
                    </a:lnTo>
                    <a:lnTo>
                      <a:pt x="1884" y="5431"/>
                    </a:lnTo>
                    <a:lnTo>
                      <a:pt x="1886" y="5426"/>
                    </a:lnTo>
                    <a:lnTo>
                      <a:pt x="1890" y="5421"/>
                    </a:lnTo>
                    <a:lnTo>
                      <a:pt x="1891" y="5415"/>
                    </a:lnTo>
                    <a:lnTo>
                      <a:pt x="1893" y="5410"/>
                    </a:lnTo>
                    <a:lnTo>
                      <a:pt x="1897" y="5400"/>
                    </a:lnTo>
                    <a:lnTo>
                      <a:pt x="1899" y="5387"/>
                    </a:lnTo>
                    <a:lnTo>
                      <a:pt x="1900" y="5381"/>
                    </a:lnTo>
                    <a:lnTo>
                      <a:pt x="1902" y="5376"/>
                    </a:lnTo>
                    <a:lnTo>
                      <a:pt x="1957" y="5375"/>
                    </a:lnTo>
                    <a:lnTo>
                      <a:pt x="1954" y="5302"/>
                    </a:lnTo>
                    <a:lnTo>
                      <a:pt x="2006" y="5273"/>
                    </a:lnTo>
                    <a:lnTo>
                      <a:pt x="2017" y="5203"/>
                    </a:lnTo>
                    <a:lnTo>
                      <a:pt x="2073" y="5195"/>
                    </a:lnTo>
                    <a:lnTo>
                      <a:pt x="2093" y="5130"/>
                    </a:lnTo>
                    <a:lnTo>
                      <a:pt x="2121" y="5120"/>
                    </a:lnTo>
                    <a:lnTo>
                      <a:pt x="2153" y="4982"/>
                    </a:lnTo>
                    <a:lnTo>
                      <a:pt x="2190" y="4960"/>
                    </a:lnTo>
                    <a:lnTo>
                      <a:pt x="2233" y="4984"/>
                    </a:lnTo>
                    <a:lnTo>
                      <a:pt x="2263" y="4897"/>
                    </a:lnTo>
                    <a:lnTo>
                      <a:pt x="2411" y="4923"/>
                    </a:lnTo>
                    <a:lnTo>
                      <a:pt x="2384" y="4892"/>
                    </a:lnTo>
                    <a:lnTo>
                      <a:pt x="2386" y="4828"/>
                    </a:lnTo>
                    <a:lnTo>
                      <a:pt x="2434" y="4821"/>
                    </a:lnTo>
                    <a:lnTo>
                      <a:pt x="2437" y="4834"/>
                    </a:lnTo>
                    <a:lnTo>
                      <a:pt x="2443" y="4845"/>
                    </a:lnTo>
                    <a:lnTo>
                      <a:pt x="2449" y="4854"/>
                    </a:lnTo>
                    <a:lnTo>
                      <a:pt x="2459" y="4864"/>
                    </a:lnTo>
                    <a:lnTo>
                      <a:pt x="2468" y="4869"/>
                    </a:lnTo>
                    <a:lnTo>
                      <a:pt x="2479" y="4874"/>
                    </a:lnTo>
                    <a:lnTo>
                      <a:pt x="2492" y="4877"/>
                    </a:lnTo>
                    <a:lnTo>
                      <a:pt x="2506" y="4879"/>
                    </a:lnTo>
                    <a:lnTo>
                      <a:pt x="2556" y="4813"/>
                    </a:lnTo>
                    <a:lnTo>
                      <a:pt x="2616" y="4802"/>
                    </a:lnTo>
                    <a:lnTo>
                      <a:pt x="2631" y="4862"/>
                    </a:lnTo>
                    <a:lnTo>
                      <a:pt x="2667" y="4867"/>
                    </a:lnTo>
                    <a:lnTo>
                      <a:pt x="2715" y="4912"/>
                    </a:lnTo>
                    <a:lnTo>
                      <a:pt x="2717" y="4908"/>
                    </a:lnTo>
                    <a:lnTo>
                      <a:pt x="2719" y="4907"/>
                    </a:lnTo>
                    <a:lnTo>
                      <a:pt x="2720" y="4906"/>
                    </a:lnTo>
                    <a:lnTo>
                      <a:pt x="2722" y="4907"/>
                    </a:lnTo>
                    <a:lnTo>
                      <a:pt x="2722" y="4908"/>
                    </a:lnTo>
                    <a:lnTo>
                      <a:pt x="2723" y="4911"/>
                    </a:lnTo>
                    <a:lnTo>
                      <a:pt x="2722" y="4916"/>
                    </a:lnTo>
                    <a:lnTo>
                      <a:pt x="2722" y="4922"/>
                    </a:lnTo>
                    <a:lnTo>
                      <a:pt x="2759" y="5010"/>
                    </a:lnTo>
                    <a:lnTo>
                      <a:pt x="2784" y="5024"/>
                    </a:lnTo>
                    <a:lnTo>
                      <a:pt x="2786" y="5041"/>
                    </a:lnTo>
                    <a:lnTo>
                      <a:pt x="2789" y="5064"/>
                    </a:lnTo>
                    <a:lnTo>
                      <a:pt x="2792" y="5082"/>
                    </a:lnTo>
                    <a:lnTo>
                      <a:pt x="2795" y="5089"/>
                    </a:lnTo>
                    <a:lnTo>
                      <a:pt x="2800" y="5097"/>
                    </a:lnTo>
                    <a:lnTo>
                      <a:pt x="2804" y="5104"/>
                    </a:lnTo>
                    <a:lnTo>
                      <a:pt x="2811" y="5110"/>
                    </a:lnTo>
                    <a:lnTo>
                      <a:pt x="2817" y="5115"/>
                    </a:lnTo>
                    <a:lnTo>
                      <a:pt x="2825" y="5121"/>
                    </a:lnTo>
                    <a:lnTo>
                      <a:pt x="2827" y="5170"/>
                    </a:lnTo>
                    <a:lnTo>
                      <a:pt x="2865" y="5230"/>
                    </a:lnTo>
                    <a:lnTo>
                      <a:pt x="2890" y="5219"/>
                    </a:lnTo>
                    <a:lnTo>
                      <a:pt x="2900" y="5170"/>
                    </a:lnTo>
                    <a:lnTo>
                      <a:pt x="2926" y="5148"/>
                    </a:lnTo>
                    <a:lnTo>
                      <a:pt x="2946" y="5159"/>
                    </a:lnTo>
                    <a:lnTo>
                      <a:pt x="3072" y="5159"/>
                    </a:lnTo>
                    <a:lnTo>
                      <a:pt x="3080" y="5010"/>
                    </a:lnTo>
                    <a:lnTo>
                      <a:pt x="3213" y="5004"/>
                    </a:lnTo>
                    <a:lnTo>
                      <a:pt x="3232" y="4980"/>
                    </a:lnTo>
                    <a:lnTo>
                      <a:pt x="3312" y="4990"/>
                    </a:lnTo>
                    <a:lnTo>
                      <a:pt x="3314" y="4905"/>
                    </a:lnTo>
                    <a:lnTo>
                      <a:pt x="3396" y="4890"/>
                    </a:lnTo>
                    <a:lnTo>
                      <a:pt x="3409" y="4844"/>
                    </a:lnTo>
                    <a:lnTo>
                      <a:pt x="3487" y="4844"/>
                    </a:lnTo>
                    <a:lnTo>
                      <a:pt x="3489" y="4784"/>
                    </a:lnTo>
                    <a:lnTo>
                      <a:pt x="3578" y="4795"/>
                    </a:lnTo>
                    <a:lnTo>
                      <a:pt x="3586" y="4890"/>
                    </a:lnTo>
                    <a:lnTo>
                      <a:pt x="3646" y="4826"/>
                    </a:lnTo>
                    <a:lnTo>
                      <a:pt x="3710" y="4825"/>
                    </a:lnTo>
                    <a:lnTo>
                      <a:pt x="3740" y="4981"/>
                    </a:lnTo>
                    <a:lnTo>
                      <a:pt x="3762" y="4986"/>
                    </a:lnTo>
                    <a:lnTo>
                      <a:pt x="3740" y="4990"/>
                    </a:lnTo>
                    <a:lnTo>
                      <a:pt x="3724" y="5004"/>
                    </a:lnTo>
                    <a:lnTo>
                      <a:pt x="3685" y="5017"/>
                    </a:lnTo>
                    <a:lnTo>
                      <a:pt x="3680" y="5044"/>
                    </a:lnTo>
                    <a:lnTo>
                      <a:pt x="3683" y="5048"/>
                    </a:lnTo>
                    <a:lnTo>
                      <a:pt x="3688" y="5050"/>
                    </a:lnTo>
                    <a:lnTo>
                      <a:pt x="3703" y="5052"/>
                    </a:lnTo>
                    <a:lnTo>
                      <a:pt x="3718" y="5054"/>
                    </a:lnTo>
                    <a:lnTo>
                      <a:pt x="3733" y="5055"/>
                    </a:lnTo>
                    <a:lnTo>
                      <a:pt x="3749" y="5055"/>
                    </a:lnTo>
                    <a:lnTo>
                      <a:pt x="3764" y="5053"/>
                    </a:lnTo>
                    <a:lnTo>
                      <a:pt x="3780" y="5051"/>
                    </a:lnTo>
                    <a:lnTo>
                      <a:pt x="3794" y="5048"/>
                    </a:lnTo>
                    <a:lnTo>
                      <a:pt x="3810" y="5043"/>
                    </a:lnTo>
                    <a:lnTo>
                      <a:pt x="3829" y="5060"/>
                    </a:lnTo>
                    <a:lnTo>
                      <a:pt x="3832" y="5102"/>
                    </a:lnTo>
                    <a:lnTo>
                      <a:pt x="3900" y="5093"/>
                    </a:lnTo>
                    <a:lnTo>
                      <a:pt x="3898" y="5073"/>
                    </a:lnTo>
                    <a:lnTo>
                      <a:pt x="3899" y="5056"/>
                    </a:lnTo>
                    <a:lnTo>
                      <a:pt x="3900" y="5040"/>
                    </a:lnTo>
                    <a:lnTo>
                      <a:pt x="3905" y="5029"/>
                    </a:lnTo>
                    <a:lnTo>
                      <a:pt x="3910" y="5017"/>
                    </a:lnTo>
                    <a:lnTo>
                      <a:pt x="3918" y="5008"/>
                    </a:lnTo>
                    <a:lnTo>
                      <a:pt x="3926" y="5001"/>
                    </a:lnTo>
                    <a:lnTo>
                      <a:pt x="3937" y="4998"/>
                    </a:lnTo>
                    <a:lnTo>
                      <a:pt x="3962" y="5018"/>
                    </a:lnTo>
                    <a:lnTo>
                      <a:pt x="4001" y="5024"/>
                    </a:lnTo>
                    <a:lnTo>
                      <a:pt x="4015" y="5046"/>
                    </a:lnTo>
                    <a:lnTo>
                      <a:pt x="4048" y="5046"/>
                    </a:lnTo>
                    <a:lnTo>
                      <a:pt x="4064" y="4997"/>
                    </a:lnTo>
                    <a:lnTo>
                      <a:pt x="4081" y="4992"/>
                    </a:lnTo>
                    <a:lnTo>
                      <a:pt x="4098" y="4993"/>
                    </a:lnTo>
                    <a:lnTo>
                      <a:pt x="4103" y="4996"/>
                    </a:lnTo>
                    <a:lnTo>
                      <a:pt x="4109" y="5004"/>
                    </a:lnTo>
                    <a:lnTo>
                      <a:pt x="4166" y="5025"/>
                    </a:lnTo>
                    <a:lnTo>
                      <a:pt x="4212" y="4951"/>
                    </a:lnTo>
                    <a:lnTo>
                      <a:pt x="4219" y="4938"/>
                    </a:lnTo>
                    <a:lnTo>
                      <a:pt x="4220" y="4921"/>
                    </a:lnTo>
                    <a:lnTo>
                      <a:pt x="4220" y="4906"/>
                    </a:lnTo>
                    <a:lnTo>
                      <a:pt x="4217" y="4892"/>
                    </a:lnTo>
                    <a:lnTo>
                      <a:pt x="4212" y="4880"/>
                    </a:lnTo>
                    <a:lnTo>
                      <a:pt x="4202" y="4868"/>
                    </a:lnTo>
                    <a:lnTo>
                      <a:pt x="4192" y="4858"/>
                    </a:lnTo>
                    <a:lnTo>
                      <a:pt x="4177" y="4849"/>
                    </a:lnTo>
                    <a:lnTo>
                      <a:pt x="4162" y="4843"/>
                    </a:lnTo>
                    <a:lnTo>
                      <a:pt x="4164" y="4812"/>
                    </a:lnTo>
                    <a:lnTo>
                      <a:pt x="4213" y="4769"/>
                    </a:lnTo>
                    <a:lnTo>
                      <a:pt x="4194" y="4667"/>
                    </a:lnTo>
                    <a:lnTo>
                      <a:pt x="4264" y="4613"/>
                    </a:lnTo>
                    <a:lnTo>
                      <a:pt x="4200" y="4570"/>
                    </a:lnTo>
                    <a:lnTo>
                      <a:pt x="4199" y="4555"/>
                    </a:lnTo>
                    <a:lnTo>
                      <a:pt x="4202" y="4544"/>
                    </a:lnTo>
                    <a:lnTo>
                      <a:pt x="4205" y="4532"/>
                    </a:lnTo>
                    <a:lnTo>
                      <a:pt x="4213" y="4524"/>
                    </a:lnTo>
                    <a:lnTo>
                      <a:pt x="4220" y="4516"/>
                    </a:lnTo>
                    <a:lnTo>
                      <a:pt x="4229" y="4509"/>
                    </a:lnTo>
                    <a:lnTo>
                      <a:pt x="4241" y="4503"/>
                    </a:lnTo>
                    <a:lnTo>
                      <a:pt x="4255" y="4500"/>
                    </a:lnTo>
                    <a:lnTo>
                      <a:pt x="4265" y="4465"/>
                    </a:lnTo>
                    <a:lnTo>
                      <a:pt x="4271" y="4466"/>
                    </a:lnTo>
                    <a:lnTo>
                      <a:pt x="4278" y="4469"/>
                    </a:lnTo>
                    <a:lnTo>
                      <a:pt x="4288" y="4474"/>
                    </a:lnTo>
                    <a:lnTo>
                      <a:pt x="4301" y="4476"/>
                    </a:lnTo>
                    <a:lnTo>
                      <a:pt x="4311" y="4474"/>
                    </a:lnTo>
                    <a:lnTo>
                      <a:pt x="4313" y="4472"/>
                    </a:lnTo>
                    <a:lnTo>
                      <a:pt x="4313" y="4471"/>
                    </a:lnTo>
                    <a:lnTo>
                      <a:pt x="4314" y="4471"/>
                    </a:lnTo>
                    <a:lnTo>
                      <a:pt x="4316" y="4471"/>
                    </a:lnTo>
                    <a:lnTo>
                      <a:pt x="4323" y="4469"/>
                    </a:lnTo>
                    <a:lnTo>
                      <a:pt x="4320" y="4411"/>
                    </a:lnTo>
                    <a:lnTo>
                      <a:pt x="4298" y="4394"/>
                    </a:lnTo>
                    <a:lnTo>
                      <a:pt x="4295" y="4334"/>
                    </a:lnTo>
                    <a:lnTo>
                      <a:pt x="4336" y="4325"/>
                    </a:lnTo>
                    <a:lnTo>
                      <a:pt x="4338" y="4237"/>
                    </a:lnTo>
                    <a:lnTo>
                      <a:pt x="4397" y="4239"/>
                    </a:lnTo>
                    <a:lnTo>
                      <a:pt x="4434" y="4259"/>
                    </a:lnTo>
                    <a:lnTo>
                      <a:pt x="4458" y="4312"/>
                    </a:lnTo>
                    <a:lnTo>
                      <a:pt x="4463" y="4315"/>
                    </a:lnTo>
                    <a:lnTo>
                      <a:pt x="4468" y="4317"/>
                    </a:lnTo>
                    <a:lnTo>
                      <a:pt x="4474" y="4319"/>
                    </a:lnTo>
                    <a:lnTo>
                      <a:pt x="4481" y="4320"/>
                    </a:lnTo>
                    <a:lnTo>
                      <a:pt x="4487" y="4320"/>
                    </a:lnTo>
                    <a:lnTo>
                      <a:pt x="4492" y="4318"/>
                    </a:lnTo>
                    <a:lnTo>
                      <a:pt x="4498" y="4316"/>
                    </a:lnTo>
                    <a:lnTo>
                      <a:pt x="4504" y="4313"/>
                    </a:lnTo>
                    <a:lnTo>
                      <a:pt x="4511" y="4309"/>
                    </a:lnTo>
                    <a:lnTo>
                      <a:pt x="4514" y="4273"/>
                    </a:lnTo>
                    <a:lnTo>
                      <a:pt x="4622" y="4285"/>
                    </a:lnTo>
                    <a:lnTo>
                      <a:pt x="4649" y="4374"/>
                    </a:lnTo>
                    <a:lnTo>
                      <a:pt x="4677" y="4383"/>
                    </a:lnTo>
                    <a:lnTo>
                      <a:pt x="4697" y="4378"/>
                    </a:lnTo>
                    <a:lnTo>
                      <a:pt x="4720" y="4316"/>
                    </a:lnTo>
                    <a:lnTo>
                      <a:pt x="4698" y="4301"/>
                    </a:lnTo>
                    <a:lnTo>
                      <a:pt x="4686" y="4272"/>
                    </a:lnTo>
                    <a:lnTo>
                      <a:pt x="4683" y="4257"/>
                    </a:lnTo>
                    <a:lnTo>
                      <a:pt x="4684" y="4245"/>
                    </a:lnTo>
                    <a:lnTo>
                      <a:pt x="4685" y="4230"/>
                    </a:lnTo>
                    <a:lnTo>
                      <a:pt x="4689" y="4217"/>
                    </a:lnTo>
                    <a:lnTo>
                      <a:pt x="4694" y="4202"/>
                    </a:lnTo>
                    <a:lnTo>
                      <a:pt x="4704" y="4190"/>
                    </a:lnTo>
                    <a:lnTo>
                      <a:pt x="4747" y="4183"/>
                    </a:lnTo>
                    <a:lnTo>
                      <a:pt x="4739" y="4096"/>
                    </a:lnTo>
                    <a:lnTo>
                      <a:pt x="4778" y="4077"/>
                    </a:lnTo>
                    <a:lnTo>
                      <a:pt x="4696" y="3990"/>
                    </a:lnTo>
                    <a:lnTo>
                      <a:pt x="4698" y="3961"/>
                    </a:lnTo>
                    <a:lnTo>
                      <a:pt x="4752" y="3921"/>
                    </a:lnTo>
                    <a:lnTo>
                      <a:pt x="4757" y="3855"/>
                    </a:lnTo>
                    <a:lnTo>
                      <a:pt x="4733" y="3841"/>
                    </a:lnTo>
                    <a:lnTo>
                      <a:pt x="4734" y="3783"/>
                    </a:lnTo>
                    <a:lnTo>
                      <a:pt x="4771" y="3776"/>
                    </a:lnTo>
                    <a:lnTo>
                      <a:pt x="4810" y="3732"/>
                    </a:lnTo>
                    <a:lnTo>
                      <a:pt x="4813" y="3666"/>
                    </a:lnTo>
                    <a:lnTo>
                      <a:pt x="4904" y="3666"/>
                    </a:lnTo>
                    <a:lnTo>
                      <a:pt x="4909" y="3612"/>
                    </a:lnTo>
                    <a:lnTo>
                      <a:pt x="4994" y="3609"/>
                    </a:lnTo>
                    <a:lnTo>
                      <a:pt x="5004" y="3500"/>
                    </a:lnTo>
                    <a:lnTo>
                      <a:pt x="5039" y="3482"/>
                    </a:lnTo>
                    <a:lnTo>
                      <a:pt x="5049" y="3449"/>
                    </a:lnTo>
                    <a:lnTo>
                      <a:pt x="4980" y="3422"/>
                    </a:lnTo>
                    <a:lnTo>
                      <a:pt x="4976" y="3321"/>
                    </a:lnTo>
                    <a:lnTo>
                      <a:pt x="5039" y="3322"/>
                    </a:lnTo>
                    <a:lnTo>
                      <a:pt x="5040" y="3225"/>
                    </a:lnTo>
                    <a:lnTo>
                      <a:pt x="5051" y="3220"/>
                    </a:lnTo>
                    <a:lnTo>
                      <a:pt x="5055" y="3216"/>
                    </a:lnTo>
                    <a:lnTo>
                      <a:pt x="5060" y="3214"/>
                    </a:lnTo>
                    <a:lnTo>
                      <a:pt x="5067" y="3208"/>
                    </a:lnTo>
                    <a:lnTo>
                      <a:pt x="5075" y="3202"/>
                    </a:lnTo>
                    <a:lnTo>
                      <a:pt x="5079" y="3193"/>
                    </a:lnTo>
                    <a:lnTo>
                      <a:pt x="5083" y="3183"/>
                    </a:lnTo>
                    <a:lnTo>
                      <a:pt x="5085" y="3173"/>
                    </a:lnTo>
                    <a:lnTo>
                      <a:pt x="5087" y="3161"/>
                    </a:lnTo>
                    <a:lnTo>
                      <a:pt x="5135" y="3161"/>
                    </a:lnTo>
                    <a:lnTo>
                      <a:pt x="5143" y="3216"/>
                    </a:lnTo>
                    <a:lnTo>
                      <a:pt x="5202" y="3250"/>
                    </a:lnTo>
                    <a:lnTo>
                      <a:pt x="5239" y="3221"/>
                    </a:lnTo>
                    <a:lnTo>
                      <a:pt x="5299" y="3256"/>
                    </a:lnTo>
                    <a:lnTo>
                      <a:pt x="5271" y="3330"/>
                    </a:lnTo>
                    <a:lnTo>
                      <a:pt x="5222" y="3323"/>
                    </a:lnTo>
                    <a:lnTo>
                      <a:pt x="5197" y="3335"/>
                    </a:lnTo>
                    <a:lnTo>
                      <a:pt x="5194" y="3361"/>
                    </a:lnTo>
                    <a:lnTo>
                      <a:pt x="5214" y="3401"/>
                    </a:lnTo>
                    <a:lnTo>
                      <a:pt x="5185" y="3433"/>
                    </a:lnTo>
                    <a:lnTo>
                      <a:pt x="5261" y="3454"/>
                    </a:lnTo>
                    <a:lnTo>
                      <a:pt x="5263" y="3513"/>
                    </a:lnTo>
                    <a:lnTo>
                      <a:pt x="5234" y="3551"/>
                    </a:lnTo>
                    <a:lnTo>
                      <a:pt x="5270" y="3596"/>
                    </a:lnTo>
                    <a:lnTo>
                      <a:pt x="5258" y="3662"/>
                    </a:lnTo>
                    <a:lnTo>
                      <a:pt x="5303" y="3694"/>
                    </a:lnTo>
                    <a:lnTo>
                      <a:pt x="5300" y="3736"/>
                    </a:lnTo>
                    <a:lnTo>
                      <a:pt x="5268" y="3766"/>
                    </a:lnTo>
                    <a:lnTo>
                      <a:pt x="5271" y="3801"/>
                    </a:lnTo>
                    <a:lnTo>
                      <a:pt x="5290" y="3806"/>
                    </a:lnTo>
                    <a:lnTo>
                      <a:pt x="5308" y="3814"/>
                    </a:lnTo>
                    <a:lnTo>
                      <a:pt x="5325" y="3822"/>
                    </a:lnTo>
                    <a:lnTo>
                      <a:pt x="5340" y="3833"/>
                    </a:lnTo>
                    <a:lnTo>
                      <a:pt x="5354" y="3845"/>
                    </a:lnTo>
                    <a:lnTo>
                      <a:pt x="5367" y="3860"/>
                    </a:lnTo>
                    <a:lnTo>
                      <a:pt x="5379" y="3876"/>
                    </a:lnTo>
                    <a:lnTo>
                      <a:pt x="5389" y="3896"/>
                    </a:lnTo>
                    <a:lnTo>
                      <a:pt x="5382" y="3920"/>
                    </a:lnTo>
                    <a:lnTo>
                      <a:pt x="5379" y="3943"/>
                    </a:lnTo>
                    <a:lnTo>
                      <a:pt x="5376" y="3965"/>
                    </a:lnTo>
                    <a:lnTo>
                      <a:pt x="5377" y="3985"/>
                    </a:lnTo>
                    <a:lnTo>
                      <a:pt x="5378" y="4002"/>
                    </a:lnTo>
                    <a:lnTo>
                      <a:pt x="5382" y="4017"/>
                    </a:lnTo>
                    <a:lnTo>
                      <a:pt x="5387" y="4031"/>
                    </a:lnTo>
                    <a:lnTo>
                      <a:pt x="5395" y="4042"/>
                    </a:lnTo>
                    <a:lnTo>
                      <a:pt x="5399" y="4018"/>
                    </a:lnTo>
                    <a:lnTo>
                      <a:pt x="5462" y="4042"/>
                    </a:lnTo>
                    <a:lnTo>
                      <a:pt x="5477" y="4082"/>
                    </a:lnTo>
                    <a:lnTo>
                      <a:pt x="5551" y="4088"/>
                    </a:lnTo>
                    <a:lnTo>
                      <a:pt x="5581" y="4110"/>
                    </a:lnTo>
                    <a:lnTo>
                      <a:pt x="5638" y="4102"/>
                    </a:lnTo>
                    <a:lnTo>
                      <a:pt x="5646" y="4081"/>
                    </a:lnTo>
                    <a:lnTo>
                      <a:pt x="5727" y="4084"/>
                    </a:lnTo>
                    <a:lnTo>
                      <a:pt x="5738" y="4134"/>
                    </a:lnTo>
                    <a:lnTo>
                      <a:pt x="5825" y="4061"/>
                    </a:lnTo>
                    <a:lnTo>
                      <a:pt x="5851" y="4090"/>
                    </a:lnTo>
                    <a:lnTo>
                      <a:pt x="5854" y="4111"/>
                    </a:lnTo>
                    <a:lnTo>
                      <a:pt x="5877" y="4119"/>
                    </a:lnTo>
                    <a:lnTo>
                      <a:pt x="5903" y="4057"/>
                    </a:lnTo>
                    <a:lnTo>
                      <a:pt x="5911" y="4043"/>
                    </a:lnTo>
                    <a:lnTo>
                      <a:pt x="5915" y="4038"/>
                    </a:lnTo>
                    <a:lnTo>
                      <a:pt x="5921" y="4037"/>
                    </a:lnTo>
                    <a:lnTo>
                      <a:pt x="5927" y="4036"/>
                    </a:lnTo>
                    <a:lnTo>
                      <a:pt x="5934" y="4037"/>
                    </a:lnTo>
                    <a:lnTo>
                      <a:pt x="5950" y="4044"/>
                    </a:lnTo>
                    <a:lnTo>
                      <a:pt x="5963" y="4111"/>
                    </a:lnTo>
                    <a:lnTo>
                      <a:pt x="6005" y="4115"/>
                    </a:lnTo>
                    <a:lnTo>
                      <a:pt x="6023" y="4088"/>
                    </a:lnTo>
                    <a:lnTo>
                      <a:pt x="6067" y="4093"/>
                    </a:lnTo>
                    <a:lnTo>
                      <a:pt x="6125" y="4221"/>
                    </a:lnTo>
                    <a:lnTo>
                      <a:pt x="6080" y="4251"/>
                    </a:lnTo>
                    <a:lnTo>
                      <a:pt x="6109" y="4288"/>
                    </a:lnTo>
                    <a:lnTo>
                      <a:pt x="6113" y="4339"/>
                    </a:lnTo>
                    <a:lnTo>
                      <a:pt x="6196" y="4362"/>
                    </a:lnTo>
                    <a:lnTo>
                      <a:pt x="6150" y="4434"/>
                    </a:lnTo>
                    <a:lnTo>
                      <a:pt x="6192" y="4442"/>
                    </a:lnTo>
                    <a:lnTo>
                      <a:pt x="6205" y="4463"/>
                    </a:lnTo>
                    <a:lnTo>
                      <a:pt x="6248" y="4467"/>
                    </a:lnTo>
                    <a:lnTo>
                      <a:pt x="6267" y="4488"/>
                    </a:lnTo>
                    <a:lnTo>
                      <a:pt x="6317" y="4481"/>
                    </a:lnTo>
                    <a:lnTo>
                      <a:pt x="6363" y="4530"/>
                    </a:lnTo>
                    <a:lnTo>
                      <a:pt x="6397" y="4498"/>
                    </a:lnTo>
                    <a:lnTo>
                      <a:pt x="6393" y="4480"/>
                    </a:lnTo>
                    <a:lnTo>
                      <a:pt x="6392" y="4467"/>
                    </a:lnTo>
                    <a:lnTo>
                      <a:pt x="6393" y="4454"/>
                    </a:lnTo>
                    <a:lnTo>
                      <a:pt x="6397" y="4445"/>
                    </a:lnTo>
                    <a:lnTo>
                      <a:pt x="6401" y="4436"/>
                    </a:lnTo>
                    <a:lnTo>
                      <a:pt x="6408" y="4430"/>
                    </a:lnTo>
                    <a:lnTo>
                      <a:pt x="6417" y="4424"/>
                    </a:lnTo>
                    <a:lnTo>
                      <a:pt x="6429" y="4423"/>
                    </a:lnTo>
                    <a:lnTo>
                      <a:pt x="6451" y="4471"/>
                    </a:lnTo>
                    <a:lnTo>
                      <a:pt x="6495" y="4457"/>
                    </a:lnTo>
                    <a:lnTo>
                      <a:pt x="6513" y="4488"/>
                    </a:lnTo>
                    <a:lnTo>
                      <a:pt x="6534" y="4484"/>
                    </a:lnTo>
                    <a:lnTo>
                      <a:pt x="6538" y="4481"/>
                    </a:lnTo>
                    <a:lnTo>
                      <a:pt x="6540" y="4480"/>
                    </a:lnTo>
                    <a:lnTo>
                      <a:pt x="6543" y="4480"/>
                    </a:lnTo>
                    <a:lnTo>
                      <a:pt x="6553" y="4478"/>
                    </a:lnTo>
                    <a:lnTo>
                      <a:pt x="6562" y="4473"/>
                    </a:lnTo>
                    <a:lnTo>
                      <a:pt x="6571" y="4469"/>
                    </a:lnTo>
                    <a:lnTo>
                      <a:pt x="6579" y="4464"/>
                    </a:lnTo>
                    <a:lnTo>
                      <a:pt x="6583" y="4461"/>
                    </a:lnTo>
                    <a:lnTo>
                      <a:pt x="6589" y="4459"/>
                    </a:lnTo>
                    <a:lnTo>
                      <a:pt x="6592" y="4454"/>
                    </a:lnTo>
                    <a:lnTo>
                      <a:pt x="6596" y="4451"/>
                    </a:lnTo>
                    <a:lnTo>
                      <a:pt x="6604" y="4444"/>
                    </a:lnTo>
                    <a:lnTo>
                      <a:pt x="6619" y="4428"/>
                    </a:lnTo>
                    <a:lnTo>
                      <a:pt x="6631" y="4409"/>
                    </a:lnTo>
                    <a:lnTo>
                      <a:pt x="6636" y="4398"/>
                    </a:lnTo>
                    <a:lnTo>
                      <a:pt x="6643" y="4388"/>
                    </a:lnTo>
                    <a:lnTo>
                      <a:pt x="6711" y="4445"/>
                    </a:lnTo>
                    <a:lnTo>
                      <a:pt x="6635" y="4524"/>
                    </a:lnTo>
                    <a:lnTo>
                      <a:pt x="6705" y="4594"/>
                    </a:lnTo>
                    <a:lnTo>
                      <a:pt x="6700" y="4603"/>
                    </a:lnTo>
                    <a:lnTo>
                      <a:pt x="6697" y="4611"/>
                    </a:lnTo>
                    <a:lnTo>
                      <a:pt x="6695" y="4619"/>
                    </a:lnTo>
                    <a:lnTo>
                      <a:pt x="6696" y="4625"/>
                    </a:lnTo>
                    <a:lnTo>
                      <a:pt x="6696" y="4629"/>
                    </a:lnTo>
                    <a:lnTo>
                      <a:pt x="6699" y="4633"/>
                    </a:lnTo>
                    <a:lnTo>
                      <a:pt x="6703" y="4635"/>
                    </a:lnTo>
                    <a:lnTo>
                      <a:pt x="6710" y="4637"/>
                    </a:lnTo>
                    <a:lnTo>
                      <a:pt x="6707" y="4695"/>
                    </a:lnTo>
                    <a:lnTo>
                      <a:pt x="6651" y="4722"/>
                    </a:lnTo>
                    <a:lnTo>
                      <a:pt x="6665" y="4737"/>
                    </a:lnTo>
                    <a:lnTo>
                      <a:pt x="6679" y="4754"/>
                    </a:lnTo>
                    <a:lnTo>
                      <a:pt x="6689" y="4771"/>
                    </a:lnTo>
                    <a:lnTo>
                      <a:pt x="6699" y="4790"/>
                    </a:lnTo>
                    <a:lnTo>
                      <a:pt x="6704" y="4809"/>
                    </a:lnTo>
                    <a:lnTo>
                      <a:pt x="6708" y="4829"/>
                    </a:lnTo>
                    <a:lnTo>
                      <a:pt x="6709" y="4851"/>
                    </a:lnTo>
                    <a:lnTo>
                      <a:pt x="6709" y="4874"/>
                    </a:lnTo>
                    <a:lnTo>
                      <a:pt x="6697" y="4929"/>
                    </a:lnTo>
                    <a:lnTo>
                      <a:pt x="6667" y="4968"/>
                    </a:lnTo>
                    <a:lnTo>
                      <a:pt x="6687" y="5026"/>
                    </a:lnTo>
                    <a:lnTo>
                      <a:pt x="6664" y="5068"/>
                    </a:lnTo>
                    <a:lnTo>
                      <a:pt x="6674" y="5094"/>
                    </a:lnTo>
                    <a:lnTo>
                      <a:pt x="6729" y="5116"/>
                    </a:lnTo>
                    <a:lnTo>
                      <a:pt x="6655" y="5181"/>
                    </a:lnTo>
                    <a:lnTo>
                      <a:pt x="6660" y="5212"/>
                    </a:lnTo>
                    <a:lnTo>
                      <a:pt x="6689" y="5220"/>
                    </a:lnTo>
                    <a:lnTo>
                      <a:pt x="6705" y="5220"/>
                    </a:lnTo>
                    <a:lnTo>
                      <a:pt x="6722" y="5222"/>
                    </a:lnTo>
                    <a:lnTo>
                      <a:pt x="6755" y="5231"/>
                    </a:lnTo>
                    <a:lnTo>
                      <a:pt x="6770" y="5238"/>
                    </a:lnTo>
                    <a:lnTo>
                      <a:pt x="6787" y="5247"/>
                    </a:lnTo>
                    <a:lnTo>
                      <a:pt x="6803" y="5256"/>
                    </a:lnTo>
                    <a:lnTo>
                      <a:pt x="6819" y="5269"/>
                    </a:lnTo>
                    <a:lnTo>
                      <a:pt x="6819" y="5169"/>
                    </a:lnTo>
                    <a:lnTo>
                      <a:pt x="6904" y="5239"/>
                    </a:lnTo>
                    <a:lnTo>
                      <a:pt x="6915" y="5291"/>
                    </a:lnTo>
                    <a:lnTo>
                      <a:pt x="7002" y="5294"/>
                    </a:lnTo>
                    <a:lnTo>
                      <a:pt x="7012" y="5364"/>
                    </a:lnTo>
                    <a:lnTo>
                      <a:pt x="7106" y="5383"/>
                    </a:lnTo>
                    <a:lnTo>
                      <a:pt x="7115" y="5336"/>
                    </a:lnTo>
                    <a:lnTo>
                      <a:pt x="7157" y="5339"/>
                    </a:lnTo>
                    <a:lnTo>
                      <a:pt x="7181" y="5393"/>
                    </a:lnTo>
                    <a:lnTo>
                      <a:pt x="7241" y="5444"/>
                    </a:lnTo>
                    <a:lnTo>
                      <a:pt x="7300" y="5417"/>
                    </a:lnTo>
                    <a:lnTo>
                      <a:pt x="7359" y="5350"/>
                    </a:lnTo>
                    <a:lnTo>
                      <a:pt x="7363" y="5214"/>
                    </a:lnTo>
                    <a:lnTo>
                      <a:pt x="7432" y="5194"/>
                    </a:lnTo>
                    <a:lnTo>
                      <a:pt x="7421" y="5115"/>
                    </a:lnTo>
                    <a:lnTo>
                      <a:pt x="7490" y="5099"/>
                    </a:lnTo>
                    <a:lnTo>
                      <a:pt x="7485" y="5061"/>
                    </a:lnTo>
                    <a:lnTo>
                      <a:pt x="7425" y="4997"/>
                    </a:lnTo>
                    <a:lnTo>
                      <a:pt x="7475" y="4963"/>
                    </a:lnTo>
                    <a:lnTo>
                      <a:pt x="7586" y="4984"/>
                    </a:lnTo>
                    <a:lnTo>
                      <a:pt x="7599" y="4977"/>
                    </a:lnTo>
                    <a:lnTo>
                      <a:pt x="7614" y="4973"/>
                    </a:lnTo>
                    <a:lnTo>
                      <a:pt x="7626" y="4970"/>
                    </a:lnTo>
                    <a:lnTo>
                      <a:pt x="7640" y="4969"/>
                    </a:lnTo>
                    <a:lnTo>
                      <a:pt x="7650" y="4968"/>
                    </a:lnTo>
                    <a:lnTo>
                      <a:pt x="7661" y="4970"/>
                    </a:lnTo>
                    <a:lnTo>
                      <a:pt x="7672" y="4972"/>
                    </a:lnTo>
                    <a:lnTo>
                      <a:pt x="7682" y="4977"/>
                    </a:lnTo>
                    <a:lnTo>
                      <a:pt x="7690" y="4982"/>
                    </a:lnTo>
                    <a:lnTo>
                      <a:pt x="7699" y="4989"/>
                    </a:lnTo>
                    <a:lnTo>
                      <a:pt x="7706" y="4998"/>
                    </a:lnTo>
                    <a:lnTo>
                      <a:pt x="7713" y="5009"/>
                    </a:lnTo>
                    <a:lnTo>
                      <a:pt x="7718" y="5019"/>
                    </a:lnTo>
                    <a:lnTo>
                      <a:pt x="7724" y="5033"/>
                    </a:lnTo>
                    <a:lnTo>
                      <a:pt x="7728" y="5048"/>
                    </a:lnTo>
                    <a:lnTo>
                      <a:pt x="7733" y="5065"/>
                    </a:lnTo>
                    <a:lnTo>
                      <a:pt x="7815" y="5121"/>
                    </a:lnTo>
                    <a:lnTo>
                      <a:pt x="7819" y="5116"/>
                    </a:lnTo>
                    <a:lnTo>
                      <a:pt x="7824" y="5112"/>
                    </a:lnTo>
                    <a:lnTo>
                      <a:pt x="7835" y="5104"/>
                    </a:lnTo>
                    <a:lnTo>
                      <a:pt x="7853" y="5086"/>
                    </a:lnTo>
                    <a:lnTo>
                      <a:pt x="7862" y="5076"/>
                    </a:lnTo>
                    <a:lnTo>
                      <a:pt x="7866" y="5070"/>
                    </a:lnTo>
                    <a:lnTo>
                      <a:pt x="7871" y="5066"/>
                    </a:lnTo>
                    <a:lnTo>
                      <a:pt x="7888" y="5046"/>
                    </a:lnTo>
                    <a:lnTo>
                      <a:pt x="7902" y="5025"/>
                    </a:lnTo>
                    <a:lnTo>
                      <a:pt x="7916" y="5004"/>
                    </a:lnTo>
                    <a:lnTo>
                      <a:pt x="7928" y="4981"/>
                    </a:lnTo>
                    <a:lnTo>
                      <a:pt x="7941" y="4958"/>
                    </a:lnTo>
                    <a:lnTo>
                      <a:pt x="7965" y="4954"/>
                    </a:lnTo>
                    <a:lnTo>
                      <a:pt x="7992" y="5002"/>
                    </a:lnTo>
                    <a:lnTo>
                      <a:pt x="8045" y="5023"/>
                    </a:lnTo>
                    <a:lnTo>
                      <a:pt x="8096" y="4991"/>
                    </a:lnTo>
                    <a:lnTo>
                      <a:pt x="8123" y="4993"/>
                    </a:lnTo>
                    <a:lnTo>
                      <a:pt x="8145" y="5027"/>
                    </a:lnTo>
                    <a:lnTo>
                      <a:pt x="8221" y="4970"/>
                    </a:lnTo>
                    <a:lnTo>
                      <a:pt x="8234" y="4937"/>
                    </a:lnTo>
                    <a:lnTo>
                      <a:pt x="8306" y="4951"/>
                    </a:lnTo>
                    <a:lnTo>
                      <a:pt x="8336" y="5030"/>
                    </a:lnTo>
                    <a:lnTo>
                      <a:pt x="8363" y="5025"/>
                    </a:lnTo>
                    <a:lnTo>
                      <a:pt x="8383" y="4769"/>
                    </a:lnTo>
                    <a:lnTo>
                      <a:pt x="8294" y="4774"/>
                    </a:lnTo>
                    <a:lnTo>
                      <a:pt x="8275" y="4639"/>
                    </a:lnTo>
                    <a:lnTo>
                      <a:pt x="8312" y="4577"/>
                    </a:lnTo>
                    <a:lnTo>
                      <a:pt x="8288" y="4552"/>
                    </a:lnTo>
                    <a:lnTo>
                      <a:pt x="8270" y="4470"/>
                    </a:lnTo>
                    <a:lnTo>
                      <a:pt x="8328" y="4465"/>
                    </a:lnTo>
                    <a:lnTo>
                      <a:pt x="8346" y="4443"/>
                    </a:lnTo>
                    <a:lnTo>
                      <a:pt x="8365" y="4428"/>
                    </a:lnTo>
                    <a:lnTo>
                      <a:pt x="8387" y="4419"/>
                    </a:lnTo>
                    <a:lnTo>
                      <a:pt x="8399" y="4417"/>
                    </a:lnTo>
                    <a:lnTo>
                      <a:pt x="8412" y="4417"/>
                    </a:lnTo>
                    <a:lnTo>
                      <a:pt x="8420" y="4433"/>
                    </a:lnTo>
                    <a:lnTo>
                      <a:pt x="8460" y="4442"/>
                    </a:lnTo>
                    <a:lnTo>
                      <a:pt x="8478" y="4424"/>
                    </a:lnTo>
                    <a:lnTo>
                      <a:pt x="8528" y="4432"/>
                    </a:lnTo>
                    <a:lnTo>
                      <a:pt x="8552" y="4465"/>
                    </a:lnTo>
                    <a:lnTo>
                      <a:pt x="8614" y="4444"/>
                    </a:lnTo>
                    <a:lnTo>
                      <a:pt x="8635" y="4397"/>
                    </a:lnTo>
                    <a:lnTo>
                      <a:pt x="8576" y="4334"/>
                    </a:lnTo>
                    <a:lnTo>
                      <a:pt x="8625" y="4299"/>
                    </a:lnTo>
                    <a:lnTo>
                      <a:pt x="8678" y="4301"/>
                    </a:lnTo>
                    <a:lnTo>
                      <a:pt x="8693" y="4327"/>
                    </a:lnTo>
                    <a:lnTo>
                      <a:pt x="8706" y="4323"/>
                    </a:lnTo>
                    <a:lnTo>
                      <a:pt x="8721" y="4318"/>
                    </a:lnTo>
                    <a:lnTo>
                      <a:pt x="8733" y="4313"/>
                    </a:lnTo>
                    <a:lnTo>
                      <a:pt x="8746" y="4308"/>
                    </a:lnTo>
                    <a:lnTo>
                      <a:pt x="8756" y="4300"/>
                    </a:lnTo>
                    <a:lnTo>
                      <a:pt x="8767" y="4291"/>
                    </a:lnTo>
                    <a:lnTo>
                      <a:pt x="8771" y="4286"/>
                    </a:lnTo>
                    <a:lnTo>
                      <a:pt x="8777" y="4282"/>
                    </a:lnTo>
                    <a:lnTo>
                      <a:pt x="8781" y="4277"/>
                    </a:lnTo>
                    <a:lnTo>
                      <a:pt x="8786" y="4273"/>
                    </a:lnTo>
                    <a:lnTo>
                      <a:pt x="8823" y="4298"/>
                    </a:lnTo>
                    <a:lnTo>
                      <a:pt x="8844" y="4306"/>
                    </a:lnTo>
                    <a:lnTo>
                      <a:pt x="8857" y="4325"/>
                    </a:lnTo>
                    <a:lnTo>
                      <a:pt x="8888" y="4325"/>
                    </a:lnTo>
                    <a:lnTo>
                      <a:pt x="8930" y="4297"/>
                    </a:lnTo>
                    <a:lnTo>
                      <a:pt x="8943" y="4253"/>
                    </a:lnTo>
                    <a:lnTo>
                      <a:pt x="8964" y="4256"/>
                    </a:lnTo>
                    <a:lnTo>
                      <a:pt x="9002" y="4238"/>
                    </a:lnTo>
                    <a:lnTo>
                      <a:pt x="9058" y="4258"/>
                    </a:lnTo>
                    <a:lnTo>
                      <a:pt x="9109" y="4195"/>
                    </a:lnTo>
                    <a:lnTo>
                      <a:pt x="9134" y="4200"/>
                    </a:lnTo>
                    <a:lnTo>
                      <a:pt x="9144" y="4210"/>
                    </a:lnTo>
                    <a:lnTo>
                      <a:pt x="9238" y="4253"/>
                    </a:lnTo>
                    <a:lnTo>
                      <a:pt x="9259" y="4251"/>
                    </a:lnTo>
                    <a:lnTo>
                      <a:pt x="9266" y="4274"/>
                    </a:lnTo>
                    <a:lnTo>
                      <a:pt x="9309" y="4248"/>
                    </a:lnTo>
                    <a:lnTo>
                      <a:pt x="9345" y="4246"/>
                    </a:lnTo>
                    <a:lnTo>
                      <a:pt x="9355" y="4230"/>
                    </a:lnTo>
                    <a:lnTo>
                      <a:pt x="9337" y="4220"/>
                    </a:lnTo>
                    <a:lnTo>
                      <a:pt x="9327" y="4197"/>
                    </a:lnTo>
                    <a:lnTo>
                      <a:pt x="9343" y="4159"/>
                    </a:lnTo>
                    <a:lnTo>
                      <a:pt x="9373" y="4167"/>
                    </a:lnTo>
                    <a:lnTo>
                      <a:pt x="9444" y="4149"/>
                    </a:lnTo>
                    <a:lnTo>
                      <a:pt x="9434" y="4134"/>
                    </a:lnTo>
                    <a:lnTo>
                      <a:pt x="9457" y="4118"/>
                    </a:lnTo>
                    <a:lnTo>
                      <a:pt x="9455" y="4090"/>
                    </a:lnTo>
                    <a:lnTo>
                      <a:pt x="9475" y="4083"/>
                    </a:lnTo>
                    <a:lnTo>
                      <a:pt x="9464" y="4063"/>
                    </a:lnTo>
                    <a:lnTo>
                      <a:pt x="9472" y="4047"/>
                    </a:lnTo>
                    <a:lnTo>
                      <a:pt x="9492" y="4047"/>
                    </a:lnTo>
                    <a:lnTo>
                      <a:pt x="9510" y="4037"/>
                    </a:lnTo>
                    <a:lnTo>
                      <a:pt x="9525" y="4037"/>
                    </a:lnTo>
                    <a:lnTo>
                      <a:pt x="9548" y="4019"/>
                    </a:lnTo>
                    <a:lnTo>
                      <a:pt x="9589" y="4021"/>
                    </a:lnTo>
                    <a:lnTo>
                      <a:pt x="9615" y="3993"/>
                    </a:lnTo>
                    <a:lnTo>
                      <a:pt x="9632" y="3993"/>
                    </a:lnTo>
                    <a:lnTo>
                      <a:pt x="9662" y="4032"/>
                    </a:lnTo>
                    <a:lnTo>
                      <a:pt x="9681" y="4030"/>
                    </a:lnTo>
                    <a:lnTo>
                      <a:pt x="9694" y="4012"/>
                    </a:lnTo>
                    <a:lnTo>
                      <a:pt x="9688" y="3991"/>
                    </a:lnTo>
                    <a:lnTo>
                      <a:pt x="9704" y="3986"/>
                    </a:lnTo>
                    <a:lnTo>
                      <a:pt x="9716" y="3965"/>
                    </a:lnTo>
                    <a:lnTo>
                      <a:pt x="9732" y="3958"/>
                    </a:lnTo>
                    <a:lnTo>
                      <a:pt x="9739" y="3930"/>
                    </a:lnTo>
                    <a:lnTo>
                      <a:pt x="9767" y="3935"/>
                    </a:lnTo>
                    <a:lnTo>
                      <a:pt x="9790" y="3900"/>
                    </a:lnTo>
                    <a:lnTo>
                      <a:pt x="9778" y="3889"/>
                    </a:lnTo>
                    <a:lnTo>
                      <a:pt x="9775" y="3859"/>
                    </a:lnTo>
                    <a:lnTo>
                      <a:pt x="9785" y="3836"/>
                    </a:lnTo>
                    <a:lnTo>
                      <a:pt x="9729" y="3737"/>
                    </a:lnTo>
                    <a:lnTo>
                      <a:pt x="9730" y="3726"/>
                    </a:lnTo>
                    <a:lnTo>
                      <a:pt x="9733" y="3717"/>
                    </a:lnTo>
                    <a:lnTo>
                      <a:pt x="9734" y="3714"/>
                    </a:lnTo>
                    <a:lnTo>
                      <a:pt x="9739" y="3712"/>
                    </a:lnTo>
                    <a:lnTo>
                      <a:pt x="9759" y="3714"/>
                    </a:lnTo>
                    <a:lnTo>
                      <a:pt x="9775" y="3704"/>
                    </a:lnTo>
                    <a:lnTo>
                      <a:pt x="9767" y="3679"/>
                    </a:lnTo>
                    <a:lnTo>
                      <a:pt x="9780" y="3647"/>
                    </a:lnTo>
                    <a:lnTo>
                      <a:pt x="9795" y="3645"/>
                    </a:lnTo>
                    <a:lnTo>
                      <a:pt x="9823" y="3623"/>
                    </a:lnTo>
                    <a:lnTo>
                      <a:pt x="9813" y="3600"/>
                    </a:lnTo>
                    <a:lnTo>
                      <a:pt x="9820" y="3564"/>
                    </a:lnTo>
                    <a:lnTo>
                      <a:pt x="9851" y="3538"/>
                    </a:lnTo>
                    <a:lnTo>
                      <a:pt x="9846" y="3523"/>
                    </a:lnTo>
                    <a:lnTo>
                      <a:pt x="9857" y="3495"/>
                    </a:lnTo>
                    <a:lnTo>
                      <a:pt x="9719" y="3431"/>
                    </a:lnTo>
                    <a:lnTo>
                      <a:pt x="9722" y="3412"/>
                    </a:lnTo>
                    <a:lnTo>
                      <a:pt x="9691" y="3378"/>
                    </a:lnTo>
                    <a:lnTo>
                      <a:pt x="9691" y="3352"/>
                    </a:lnTo>
                    <a:lnTo>
                      <a:pt x="9699" y="3340"/>
                    </a:lnTo>
                    <a:lnTo>
                      <a:pt x="9632" y="3328"/>
                    </a:lnTo>
                    <a:lnTo>
                      <a:pt x="9594" y="3335"/>
                    </a:lnTo>
                    <a:lnTo>
                      <a:pt x="9587" y="3317"/>
                    </a:lnTo>
                    <a:lnTo>
                      <a:pt x="9592" y="3302"/>
                    </a:lnTo>
                    <a:lnTo>
                      <a:pt x="9615" y="3289"/>
                    </a:lnTo>
                    <a:lnTo>
                      <a:pt x="9597" y="3280"/>
                    </a:lnTo>
                    <a:lnTo>
                      <a:pt x="9580" y="3274"/>
                    </a:lnTo>
                    <a:lnTo>
                      <a:pt x="9560" y="3271"/>
                    </a:lnTo>
                    <a:lnTo>
                      <a:pt x="9541" y="3274"/>
                    </a:lnTo>
                    <a:lnTo>
                      <a:pt x="9497" y="3254"/>
                    </a:lnTo>
                    <a:lnTo>
                      <a:pt x="9506" y="3218"/>
                    </a:lnTo>
                    <a:lnTo>
                      <a:pt x="9478" y="3185"/>
                    </a:lnTo>
                    <a:lnTo>
                      <a:pt x="9485" y="3149"/>
                    </a:lnTo>
                    <a:lnTo>
                      <a:pt x="9472" y="3096"/>
                    </a:lnTo>
                    <a:lnTo>
                      <a:pt x="9483" y="3083"/>
                    </a:lnTo>
                    <a:lnTo>
                      <a:pt x="9480" y="3066"/>
                    </a:lnTo>
                    <a:lnTo>
                      <a:pt x="9444" y="3035"/>
                    </a:lnTo>
                    <a:lnTo>
                      <a:pt x="9460" y="2931"/>
                    </a:lnTo>
                    <a:lnTo>
                      <a:pt x="9485" y="2903"/>
                    </a:lnTo>
                    <a:lnTo>
                      <a:pt x="9432" y="2877"/>
                    </a:lnTo>
                    <a:lnTo>
                      <a:pt x="9422" y="2857"/>
                    </a:lnTo>
                    <a:lnTo>
                      <a:pt x="9348" y="2885"/>
                    </a:lnTo>
                    <a:lnTo>
                      <a:pt x="9320" y="2869"/>
                    </a:lnTo>
                    <a:lnTo>
                      <a:pt x="9317" y="2845"/>
                    </a:lnTo>
                    <a:lnTo>
                      <a:pt x="9294" y="2839"/>
                    </a:lnTo>
                    <a:lnTo>
                      <a:pt x="9302" y="2806"/>
                    </a:lnTo>
                    <a:lnTo>
                      <a:pt x="9287" y="2794"/>
                    </a:lnTo>
                    <a:lnTo>
                      <a:pt x="9276" y="2808"/>
                    </a:lnTo>
                    <a:lnTo>
                      <a:pt x="9264" y="2801"/>
                    </a:lnTo>
                    <a:lnTo>
                      <a:pt x="9243" y="2801"/>
                    </a:lnTo>
                    <a:lnTo>
                      <a:pt x="9223" y="2785"/>
                    </a:lnTo>
                    <a:lnTo>
                      <a:pt x="9185" y="2773"/>
                    </a:lnTo>
                    <a:lnTo>
                      <a:pt x="9174" y="2750"/>
                    </a:lnTo>
                    <a:lnTo>
                      <a:pt x="9155" y="2745"/>
                    </a:lnTo>
                    <a:lnTo>
                      <a:pt x="9111" y="2684"/>
                    </a:lnTo>
                    <a:lnTo>
                      <a:pt x="9124" y="2643"/>
                    </a:lnTo>
                    <a:lnTo>
                      <a:pt x="9104" y="2625"/>
                    </a:lnTo>
                    <a:lnTo>
                      <a:pt x="9095" y="2503"/>
                    </a:lnTo>
                    <a:lnTo>
                      <a:pt x="9109" y="2496"/>
                    </a:lnTo>
                    <a:lnTo>
                      <a:pt x="9095" y="2440"/>
                    </a:lnTo>
                    <a:lnTo>
                      <a:pt x="9113" y="2389"/>
                    </a:lnTo>
                    <a:lnTo>
                      <a:pt x="9155" y="2373"/>
                    </a:lnTo>
                    <a:lnTo>
                      <a:pt x="9213" y="2404"/>
                    </a:lnTo>
                    <a:lnTo>
                      <a:pt x="9230" y="2346"/>
                    </a:lnTo>
                    <a:lnTo>
                      <a:pt x="9253" y="2364"/>
                    </a:lnTo>
                    <a:lnTo>
                      <a:pt x="9279" y="2358"/>
                    </a:lnTo>
                    <a:lnTo>
                      <a:pt x="9292" y="2366"/>
                    </a:lnTo>
                    <a:lnTo>
                      <a:pt x="9307" y="2346"/>
                    </a:lnTo>
                    <a:lnTo>
                      <a:pt x="9345" y="2346"/>
                    </a:lnTo>
                    <a:lnTo>
                      <a:pt x="9360" y="2308"/>
                    </a:lnTo>
                    <a:lnTo>
                      <a:pt x="9427" y="2285"/>
                    </a:lnTo>
                    <a:lnTo>
                      <a:pt x="9441" y="2274"/>
                    </a:lnTo>
                    <a:lnTo>
                      <a:pt x="9460" y="2234"/>
                    </a:lnTo>
                    <a:lnTo>
                      <a:pt x="9452" y="2201"/>
                    </a:lnTo>
                    <a:lnTo>
                      <a:pt x="9523" y="2134"/>
                    </a:lnTo>
                    <a:lnTo>
                      <a:pt x="9506" y="2094"/>
                    </a:lnTo>
                    <a:lnTo>
                      <a:pt x="9503" y="2048"/>
                    </a:lnTo>
                    <a:lnTo>
                      <a:pt x="9464" y="2032"/>
                    </a:lnTo>
                    <a:lnTo>
                      <a:pt x="9455" y="2004"/>
                    </a:lnTo>
                    <a:lnTo>
                      <a:pt x="9475" y="1995"/>
                    </a:lnTo>
                    <a:lnTo>
                      <a:pt x="9469" y="1974"/>
                    </a:lnTo>
                    <a:lnTo>
                      <a:pt x="9455" y="1967"/>
                    </a:lnTo>
                    <a:lnTo>
                      <a:pt x="9452" y="1941"/>
                    </a:lnTo>
                    <a:lnTo>
                      <a:pt x="9404" y="1923"/>
                    </a:lnTo>
                    <a:lnTo>
                      <a:pt x="9394" y="1883"/>
                    </a:lnTo>
                    <a:lnTo>
                      <a:pt x="9332" y="1801"/>
                    </a:lnTo>
                    <a:lnTo>
                      <a:pt x="9321" y="1802"/>
                    </a:lnTo>
                    <a:lnTo>
                      <a:pt x="9310" y="1795"/>
                    </a:lnTo>
                    <a:lnTo>
                      <a:pt x="9302" y="1788"/>
                    </a:lnTo>
                    <a:lnTo>
                      <a:pt x="9307" y="1769"/>
                    </a:lnTo>
                    <a:lnTo>
                      <a:pt x="9281" y="1769"/>
                    </a:lnTo>
                    <a:lnTo>
                      <a:pt x="9253" y="1809"/>
                    </a:lnTo>
                    <a:lnTo>
                      <a:pt x="9223" y="1829"/>
                    </a:lnTo>
                    <a:lnTo>
                      <a:pt x="9185" y="1809"/>
                    </a:lnTo>
                    <a:lnTo>
                      <a:pt x="9200" y="1760"/>
                    </a:lnTo>
                    <a:lnTo>
                      <a:pt x="9218" y="1746"/>
                    </a:lnTo>
                    <a:lnTo>
                      <a:pt x="9218" y="1718"/>
                    </a:lnTo>
                    <a:lnTo>
                      <a:pt x="9200" y="1692"/>
                    </a:lnTo>
                    <a:lnTo>
                      <a:pt x="9218" y="1664"/>
                    </a:lnTo>
                    <a:lnTo>
                      <a:pt x="9223" y="1625"/>
                    </a:lnTo>
                    <a:lnTo>
                      <a:pt x="9211" y="1611"/>
                    </a:lnTo>
                    <a:lnTo>
                      <a:pt x="9197" y="1618"/>
                    </a:lnTo>
                    <a:lnTo>
                      <a:pt x="9124" y="1605"/>
                    </a:lnTo>
                    <a:lnTo>
                      <a:pt x="9113" y="1595"/>
                    </a:lnTo>
                    <a:lnTo>
                      <a:pt x="9071" y="1605"/>
                    </a:lnTo>
                    <a:lnTo>
                      <a:pt x="9058" y="1588"/>
                    </a:lnTo>
                    <a:lnTo>
                      <a:pt x="9035" y="1583"/>
                    </a:lnTo>
                    <a:lnTo>
                      <a:pt x="9022" y="1519"/>
                    </a:lnTo>
                    <a:lnTo>
                      <a:pt x="9060" y="1468"/>
                    </a:lnTo>
                    <a:lnTo>
                      <a:pt x="9039" y="1409"/>
                    </a:lnTo>
                    <a:lnTo>
                      <a:pt x="9071" y="1356"/>
                    </a:lnTo>
                    <a:lnTo>
                      <a:pt x="9067" y="1330"/>
                    </a:lnTo>
                    <a:lnTo>
                      <a:pt x="9086" y="1326"/>
                    </a:lnTo>
                    <a:lnTo>
                      <a:pt x="9101" y="1288"/>
                    </a:lnTo>
                    <a:lnTo>
                      <a:pt x="9124" y="1275"/>
                    </a:lnTo>
                    <a:lnTo>
                      <a:pt x="9141" y="1191"/>
                    </a:lnTo>
                    <a:lnTo>
                      <a:pt x="9124" y="1168"/>
                    </a:lnTo>
                    <a:lnTo>
                      <a:pt x="9106" y="1173"/>
                    </a:lnTo>
                    <a:lnTo>
                      <a:pt x="9065" y="1119"/>
                    </a:lnTo>
                    <a:lnTo>
                      <a:pt x="9020" y="1100"/>
                    </a:lnTo>
                    <a:lnTo>
                      <a:pt x="9009" y="1066"/>
                    </a:lnTo>
                    <a:lnTo>
                      <a:pt x="8992" y="1069"/>
                    </a:lnTo>
                    <a:lnTo>
                      <a:pt x="8958" y="1007"/>
                    </a:lnTo>
                    <a:lnTo>
                      <a:pt x="8962" y="993"/>
                    </a:lnTo>
                    <a:lnTo>
                      <a:pt x="8976" y="977"/>
                    </a:lnTo>
                    <a:lnTo>
                      <a:pt x="8994" y="975"/>
                    </a:lnTo>
                    <a:lnTo>
                      <a:pt x="9022" y="939"/>
                    </a:lnTo>
                    <a:lnTo>
                      <a:pt x="9014" y="901"/>
                    </a:lnTo>
                    <a:lnTo>
                      <a:pt x="8954" y="889"/>
                    </a:lnTo>
                    <a:lnTo>
                      <a:pt x="8894" y="883"/>
                    </a:lnTo>
                    <a:lnTo>
                      <a:pt x="8834" y="878"/>
                    </a:lnTo>
                    <a:lnTo>
                      <a:pt x="8775" y="879"/>
                    </a:lnTo>
                    <a:lnTo>
                      <a:pt x="8743" y="881"/>
                    </a:lnTo>
                    <a:lnTo>
                      <a:pt x="8713" y="884"/>
                    </a:lnTo>
                    <a:lnTo>
                      <a:pt x="8653" y="892"/>
                    </a:lnTo>
                    <a:lnTo>
                      <a:pt x="8622" y="897"/>
                    </a:lnTo>
                    <a:lnTo>
                      <a:pt x="8592" y="904"/>
                    </a:lnTo>
                    <a:lnTo>
                      <a:pt x="8532" y="921"/>
                    </a:lnTo>
                    <a:lnTo>
                      <a:pt x="8493" y="898"/>
                    </a:lnTo>
                    <a:lnTo>
                      <a:pt x="8425" y="937"/>
                    </a:lnTo>
                    <a:lnTo>
                      <a:pt x="8416" y="979"/>
                    </a:lnTo>
                    <a:lnTo>
                      <a:pt x="8300" y="1026"/>
                    </a:lnTo>
                    <a:lnTo>
                      <a:pt x="8260" y="1079"/>
                    </a:lnTo>
                    <a:lnTo>
                      <a:pt x="8241" y="1077"/>
                    </a:lnTo>
                    <a:lnTo>
                      <a:pt x="8228" y="1073"/>
                    </a:lnTo>
                    <a:lnTo>
                      <a:pt x="8218" y="1067"/>
                    </a:lnTo>
                    <a:lnTo>
                      <a:pt x="8208" y="1061"/>
                    </a:lnTo>
                    <a:lnTo>
                      <a:pt x="8200" y="1054"/>
                    </a:lnTo>
                    <a:lnTo>
                      <a:pt x="8193" y="1045"/>
                    </a:lnTo>
                    <a:lnTo>
                      <a:pt x="8188" y="1034"/>
                    </a:lnTo>
                    <a:lnTo>
                      <a:pt x="8183" y="1023"/>
                    </a:lnTo>
                    <a:lnTo>
                      <a:pt x="8181" y="1010"/>
                    </a:lnTo>
                    <a:lnTo>
                      <a:pt x="8167" y="1002"/>
                    </a:lnTo>
                    <a:lnTo>
                      <a:pt x="8145" y="1007"/>
                    </a:lnTo>
                    <a:lnTo>
                      <a:pt x="8127" y="1015"/>
                    </a:lnTo>
                    <a:lnTo>
                      <a:pt x="8109" y="1022"/>
                    </a:lnTo>
                    <a:lnTo>
                      <a:pt x="8093" y="1031"/>
                    </a:lnTo>
                    <a:lnTo>
                      <a:pt x="8078" y="1040"/>
                    </a:lnTo>
                    <a:lnTo>
                      <a:pt x="8065" y="1052"/>
                    </a:lnTo>
                    <a:lnTo>
                      <a:pt x="8053" y="1063"/>
                    </a:lnTo>
                    <a:lnTo>
                      <a:pt x="8044" y="1078"/>
                    </a:lnTo>
                    <a:lnTo>
                      <a:pt x="8033" y="1091"/>
                    </a:lnTo>
                    <a:lnTo>
                      <a:pt x="8026" y="1107"/>
                    </a:lnTo>
                    <a:lnTo>
                      <a:pt x="8020" y="1123"/>
                    </a:lnTo>
                    <a:lnTo>
                      <a:pt x="8015" y="1140"/>
                    </a:lnTo>
                    <a:lnTo>
                      <a:pt x="8011" y="1158"/>
                    </a:lnTo>
                    <a:lnTo>
                      <a:pt x="8009" y="1178"/>
                    </a:lnTo>
                    <a:lnTo>
                      <a:pt x="8008" y="1198"/>
                    </a:lnTo>
                    <a:lnTo>
                      <a:pt x="8010" y="1221"/>
                    </a:lnTo>
                    <a:lnTo>
                      <a:pt x="7984" y="1247"/>
                    </a:lnTo>
                    <a:lnTo>
                      <a:pt x="8042" y="1335"/>
                    </a:lnTo>
                    <a:lnTo>
                      <a:pt x="8091" y="1290"/>
                    </a:lnTo>
                    <a:lnTo>
                      <a:pt x="8093" y="1313"/>
                    </a:lnTo>
                    <a:lnTo>
                      <a:pt x="8119" y="1313"/>
                    </a:lnTo>
                    <a:lnTo>
                      <a:pt x="8118" y="1327"/>
                    </a:lnTo>
                    <a:lnTo>
                      <a:pt x="8117" y="1327"/>
                    </a:lnTo>
                    <a:lnTo>
                      <a:pt x="8117" y="1328"/>
                    </a:lnTo>
                    <a:lnTo>
                      <a:pt x="8117" y="1330"/>
                    </a:lnTo>
                    <a:lnTo>
                      <a:pt x="8117" y="1334"/>
                    </a:lnTo>
                    <a:lnTo>
                      <a:pt x="8116" y="1343"/>
                    </a:lnTo>
                    <a:lnTo>
                      <a:pt x="8112" y="1352"/>
                    </a:lnTo>
                    <a:lnTo>
                      <a:pt x="8109" y="1362"/>
                    </a:lnTo>
                    <a:lnTo>
                      <a:pt x="8101" y="1380"/>
                    </a:lnTo>
                    <a:lnTo>
                      <a:pt x="8094" y="1387"/>
                    </a:lnTo>
                    <a:lnTo>
                      <a:pt x="8089" y="1396"/>
                    </a:lnTo>
                    <a:lnTo>
                      <a:pt x="8083" y="1403"/>
                    </a:lnTo>
                    <a:lnTo>
                      <a:pt x="8078" y="1411"/>
                    </a:lnTo>
                    <a:lnTo>
                      <a:pt x="8063" y="1423"/>
                    </a:lnTo>
                    <a:lnTo>
                      <a:pt x="8055" y="1428"/>
                    </a:lnTo>
                    <a:lnTo>
                      <a:pt x="8048" y="1434"/>
                    </a:lnTo>
                    <a:lnTo>
                      <a:pt x="8038" y="1438"/>
                    </a:lnTo>
                    <a:lnTo>
                      <a:pt x="8030" y="1443"/>
                    </a:lnTo>
                    <a:lnTo>
                      <a:pt x="8020" y="1447"/>
                    </a:lnTo>
                    <a:lnTo>
                      <a:pt x="8010" y="1451"/>
                    </a:lnTo>
                    <a:lnTo>
                      <a:pt x="7990" y="1448"/>
                    </a:lnTo>
                    <a:lnTo>
                      <a:pt x="7900" y="1529"/>
                    </a:lnTo>
                    <a:lnTo>
                      <a:pt x="7905" y="1560"/>
                    </a:lnTo>
                    <a:lnTo>
                      <a:pt x="7868" y="1590"/>
                    </a:lnTo>
                    <a:lnTo>
                      <a:pt x="7833" y="1617"/>
                    </a:lnTo>
                    <a:lnTo>
                      <a:pt x="7826" y="1619"/>
                    </a:lnTo>
                    <a:lnTo>
                      <a:pt x="7824" y="1619"/>
                    </a:lnTo>
                    <a:lnTo>
                      <a:pt x="7823" y="1619"/>
                    </a:lnTo>
                    <a:lnTo>
                      <a:pt x="7823" y="1620"/>
                    </a:lnTo>
                    <a:lnTo>
                      <a:pt x="7821" y="1622"/>
                    </a:lnTo>
                    <a:lnTo>
                      <a:pt x="7811" y="1626"/>
                    </a:lnTo>
                    <a:lnTo>
                      <a:pt x="7805" y="1627"/>
                    </a:lnTo>
                    <a:lnTo>
                      <a:pt x="7799" y="1629"/>
                    </a:lnTo>
                    <a:lnTo>
                      <a:pt x="7789" y="1631"/>
                    </a:lnTo>
                    <a:lnTo>
                      <a:pt x="7777" y="1631"/>
                    </a:lnTo>
                    <a:lnTo>
                      <a:pt x="7770" y="1630"/>
                    </a:lnTo>
                    <a:lnTo>
                      <a:pt x="7765" y="1630"/>
                    </a:lnTo>
                    <a:lnTo>
                      <a:pt x="7753" y="1628"/>
                    </a:lnTo>
                    <a:lnTo>
                      <a:pt x="7740" y="1625"/>
                    </a:lnTo>
                    <a:lnTo>
                      <a:pt x="7728" y="1605"/>
                    </a:lnTo>
                    <a:lnTo>
                      <a:pt x="7654" y="1608"/>
                    </a:lnTo>
                    <a:lnTo>
                      <a:pt x="7646" y="1636"/>
                    </a:lnTo>
                    <a:lnTo>
                      <a:pt x="7628" y="1646"/>
                    </a:lnTo>
                    <a:lnTo>
                      <a:pt x="7565" y="1639"/>
                    </a:lnTo>
                    <a:lnTo>
                      <a:pt x="7547" y="1630"/>
                    </a:lnTo>
                    <a:lnTo>
                      <a:pt x="7526" y="1641"/>
                    </a:lnTo>
                    <a:lnTo>
                      <a:pt x="7521" y="1656"/>
                    </a:lnTo>
                    <a:lnTo>
                      <a:pt x="7479" y="1667"/>
                    </a:lnTo>
                    <a:lnTo>
                      <a:pt x="7496" y="1653"/>
                    </a:lnTo>
                    <a:lnTo>
                      <a:pt x="7494" y="1634"/>
                    </a:lnTo>
                    <a:lnTo>
                      <a:pt x="7544" y="1534"/>
                    </a:lnTo>
                    <a:lnTo>
                      <a:pt x="7540" y="1519"/>
                    </a:lnTo>
                    <a:lnTo>
                      <a:pt x="7489" y="1491"/>
                    </a:lnTo>
                    <a:lnTo>
                      <a:pt x="7504" y="1478"/>
                    </a:lnTo>
                    <a:lnTo>
                      <a:pt x="7514" y="1437"/>
                    </a:lnTo>
                    <a:lnTo>
                      <a:pt x="7540" y="1442"/>
                    </a:lnTo>
                    <a:lnTo>
                      <a:pt x="7532" y="1425"/>
                    </a:lnTo>
                    <a:lnTo>
                      <a:pt x="7565" y="1420"/>
                    </a:lnTo>
                    <a:lnTo>
                      <a:pt x="7580" y="1397"/>
                    </a:lnTo>
                    <a:lnTo>
                      <a:pt x="7610" y="1379"/>
                    </a:lnTo>
                    <a:lnTo>
                      <a:pt x="7636" y="1397"/>
                    </a:lnTo>
                    <a:lnTo>
                      <a:pt x="7661" y="1358"/>
                    </a:lnTo>
                    <a:lnTo>
                      <a:pt x="7684" y="1367"/>
                    </a:lnTo>
                    <a:lnTo>
                      <a:pt x="7712" y="1351"/>
                    </a:lnTo>
                    <a:lnTo>
                      <a:pt x="7738" y="1376"/>
                    </a:lnTo>
                    <a:lnTo>
                      <a:pt x="7779" y="1339"/>
                    </a:lnTo>
                    <a:lnTo>
                      <a:pt x="7733" y="1249"/>
                    </a:lnTo>
                    <a:lnTo>
                      <a:pt x="7766" y="1216"/>
                    </a:lnTo>
                    <a:lnTo>
                      <a:pt x="7793" y="1104"/>
                    </a:lnTo>
                    <a:lnTo>
                      <a:pt x="7849" y="1028"/>
                    </a:lnTo>
                    <a:lnTo>
                      <a:pt x="7832" y="995"/>
                    </a:lnTo>
                    <a:lnTo>
                      <a:pt x="7812" y="1000"/>
                    </a:lnTo>
                    <a:lnTo>
                      <a:pt x="7728" y="944"/>
                    </a:lnTo>
                    <a:lnTo>
                      <a:pt x="7712" y="919"/>
                    </a:lnTo>
                    <a:lnTo>
                      <a:pt x="7649" y="900"/>
                    </a:lnTo>
                    <a:lnTo>
                      <a:pt x="7642" y="923"/>
                    </a:lnTo>
                    <a:lnTo>
                      <a:pt x="7619" y="928"/>
                    </a:lnTo>
                    <a:lnTo>
                      <a:pt x="7598" y="938"/>
                    </a:lnTo>
                    <a:lnTo>
                      <a:pt x="7577" y="947"/>
                    </a:lnTo>
                    <a:lnTo>
                      <a:pt x="7560" y="961"/>
                    </a:lnTo>
                    <a:lnTo>
                      <a:pt x="7541" y="974"/>
                    </a:lnTo>
                    <a:lnTo>
                      <a:pt x="7525" y="991"/>
                    </a:lnTo>
                    <a:lnTo>
                      <a:pt x="7510" y="1008"/>
                    </a:lnTo>
                    <a:lnTo>
                      <a:pt x="7496" y="1029"/>
                    </a:lnTo>
                    <a:lnTo>
                      <a:pt x="7492" y="1034"/>
                    </a:lnTo>
                    <a:lnTo>
                      <a:pt x="7462" y="981"/>
                    </a:lnTo>
                    <a:lnTo>
                      <a:pt x="7401" y="978"/>
                    </a:lnTo>
                    <a:lnTo>
                      <a:pt x="7387" y="1018"/>
                    </a:lnTo>
                    <a:lnTo>
                      <a:pt x="7323" y="1045"/>
                    </a:lnTo>
                    <a:lnTo>
                      <a:pt x="7310" y="1019"/>
                    </a:lnTo>
                    <a:lnTo>
                      <a:pt x="7288" y="1010"/>
                    </a:lnTo>
                    <a:lnTo>
                      <a:pt x="7268" y="1008"/>
                    </a:lnTo>
                    <a:lnTo>
                      <a:pt x="7248" y="1009"/>
                    </a:lnTo>
                    <a:lnTo>
                      <a:pt x="7231" y="1016"/>
                    </a:lnTo>
                    <a:lnTo>
                      <a:pt x="7216" y="1025"/>
                    </a:lnTo>
                    <a:lnTo>
                      <a:pt x="7202" y="1039"/>
                    </a:lnTo>
                    <a:lnTo>
                      <a:pt x="7190" y="1058"/>
                    </a:lnTo>
                    <a:lnTo>
                      <a:pt x="7181" y="1082"/>
                    </a:lnTo>
                    <a:lnTo>
                      <a:pt x="7171" y="977"/>
                    </a:lnTo>
                    <a:lnTo>
                      <a:pt x="7155" y="976"/>
                    </a:lnTo>
                    <a:lnTo>
                      <a:pt x="7140" y="977"/>
                    </a:lnTo>
                    <a:lnTo>
                      <a:pt x="7126" y="980"/>
                    </a:lnTo>
                    <a:lnTo>
                      <a:pt x="7113" y="986"/>
                    </a:lnTo>
                    <a:lnTo>
                      <a:pt x="7100" y="993"/>
                    </a:lnTo>
                    <a:lnTo>
                      <a:pt x="7088" y="1002"/>
                    </a:lnTo>
                    <a:lnTo>
                      <a:pt x="7066" y="1026"/>
                    </a:lnTo>
                    <a:lnTo>
                      <a:pt x="7023" y="972"/>
                    </a:lnTo>
                    <a:lnTo>
                      <a:pt x="6967" y="1008"/>
                    </a:lnTo>
                    <a:lnTo>
                      <a:pt x="6955" y="1037"/>
                    </a:lnTo>
                    <a:lnTo>
                      <a:pt x="6930" y="1047"/>
                    </a:lnTo>
                    <a:lnTo>
                      <a:pt x="6928" y="1087"/>
                    </a:lnTo>
                    <a:lnTo>
                      <a:pt x="6903" y="1109"/>
                    </a:lnTo>
                    <a:lnTo>
                      <a:pt x="6877" y="1064"/>
                    </a:lnTo>
                    <a:lnTo>
                      <a:pt x="6815" y="1102"/>
                    </a:lnTo>
                    <a:lnTo>
                      <a:pt x="6809" y="1135"/>
                    </a:lnTo>
                    <a:lnTo>
                      <a:pt x="6728" y="1139"/>
                    </a:lnTo>
                    <a:lnTo>
                      <a:pt x="6721" y="1112"/>
                    </a:lnTo>
                    <a:lnTo>
                      <a:pt x="6681" y="1092"/>
                    </a:lnTo>
                    <a:lnTo>
                      <a:pt x="6637" y="1207"/>
                    </a:lnTo>
                    <a:lnTo>
                      <a:pt x="6620" y="1208"/>
                    </a:lnTo>
                    <a:lnTo>
                      <a:pt x="6580" y="1137"/>
                    </a:lnTo>
                    <a:lnTo>
                      <a:pt x="6538" y="1130"/>
                    </a:lnTo>
                    <a:lnTo>
                      <a:pt x="6470" y="1129"/>
                    </a:lnTo>
                    <a:lnTo>
                      <a:pt x="6448" y="1038"/>
                    </a:lnTo>
                    <a:lnTo>
                      <a:pt x="6415" y="1167"/>
                    </a:lnTo>
                    <a:lnTo>
                      <a:pt x="6390" y="1155"/>
                    </a:lnTo>
                    <a:lnTo>
                      <a:pt x="6371" y="1107"/>
                    </a:lnTo>
                    <a:lnTo>
                      <a:pt x="6340" y="1128"/>
                    </a:lnTo>
                    <a:lnTo>
                      <a:pt x="6305" y="1137"/>
                    </a:lnTo>
                    <a:lnTo>
                      <a:pt x="6298" y="1167"/>
                    </a:lnTo>
                    <a:lnTo>
                      <a:pt x="6283" y="1180"/>
                    </a:lnTo>
                    <a:lnTo>
                      <a:pt x="6278" y="1197"/>
                    </a:lnTo>
                    <a:lnTo>
                      <a:pt x="6241" y="1206"/>
                    </a:lnTo>
                    <a:lnTo>
                      <a:pt x="6218" y="1134"/>
                    </a:lnTo>
                    <a:lnTo>
                      <a:pt x="6239" y="1110"/>
                    </a:lnTo>
                    <a:lnTo>
                      <a:pt x="6219" y="1050"/>
                    </a:lnTo>
                    <a:lnTo>
                      <a:pt x="6159" y="1056"/>
                    </a:lnTo>
                    <a:lnTo>
                      <a:pt x="6157" y="964"/>
                    </a:lnTo>
                    <a:lnTo>
                      <a:pt x="6104" y="927"/>
                    </a:lnTo>
                    <a:lnTo>
                      <a:pt x="6094" y="898"/>
                    </a:lnTo>
                    <a:lnTo>
                      <a:pt x="5971" y="876"/>
                    </a:lnTo>
                    <a:lnTo>
                      <a:pt x="5965" y="928"/>
                    </a:lnTo>
                    <a:lnTo>
                      <a:pt x="5891" y="963"/>
                    </a:lnTo>
                    <a:lnTo>
                      <a:pt x="5861" y="906"/>
                    </a:lnTo>
                    <a:lnTo>
                      <a:pt x="5833" y="923"/>
                    </a:lnTo>
                    <a:lnTo>
                      <a:pt x="5830" y="957"/>
                    </a:lnTo>
                    <a:lnTo>
                      <a:pt x="5813" y="967"/>
                    </a:lnTo>
                    <a:lnTo>
                      <a:pt x="5801" y="979"/>
                    </a:lnTo>
                    <a:lnTo>
                      <a:pt x="5796" y="985"/>
                    </a:lnTo>
                    <a:lnTo>
                      <a:pt x="5793" y="994"/>
                    </a:lnTo>
                    <a:lnTo>
                      <a:pt x="5789" y="1011"/>
                    </a:lnTo>
                    <a:lnTo>
                      <a:pt x="5786" y="1028"/>
                    </a:lnTo>
                    <a:lnTo>
                      <a:pt x="5784" y="1047"/>
                    </a:lnTo>
                    <a:lnTo>
                      <a:pt x="5685" y="1022"/>
                    </a:lnTo>
                    <a:lnTo>
                      <a:pt x="5685" y="1031"/>
                    </a:lnTo>
                    <a:lnTo>
                      <a:pt x="5687" y="1043"/>
                    </a:lnTo>
                    <a:lnTo>
                      <a:pt x="5689" y="1054"/>
                    </a:lnTo>
                    <a:lnTo>
                      <a:pt x="5693" y="1067"/>
                    </a:lnTo>
                    <a:lnTo>
                      <a:pt x="5698" y="1081"/>
                    </a:lnTo>
                    <a:lnTo>
                      <a:pt x="5704" y="1097"/>
                    </a:lnTo>
                    <a:lnTo>
                      <a:pt x="5719" y="1130"/>
                    </a:lnTo>
                    <a:lnTo>
                      <a:pt x="5718" y="1133"/>
                    </a:lnTo>
                    <a:lnTo>
                      <a:pt x="5645" y="1159"/>
                    </a:lnTo>
                    <a:lnTo>
                      <a:pt x="5668" y="1208"/>
                    </a:lnTo>
                    <a:lnTo>
                      <a:pt x="5639" y="1222"/>
                    </a:lnTo>
                    <a:lnTo>
                      <a:pt x="5531" y="1203"/>
                    </a:lnTo>
                    <a:lnTo>
                      <a:pt x="5526" y="1230"/>
                    </a:lnTo>
                    <a:lnTo>
                      <a:pt x="5542" y="1237"/>
                    </a:lnTo>
                    <a:lnTo>
                      <a:pt x="5541" y="1268"/>
                    </a:lnTo>
                    <a:lnTo>
                      <a:pt x="5508" y="1288"/>
                    </a:lnTo>
                    <a:lnTo>
                      <a:pt x="5512" y="1292"/>
                    </a:lnTo>
                    <a:lnTo>
                      <a:pt x="5518" y="1297"/>
                    </a:lnTo>
                    <a:lnTo>
                      <a:pt x="5525" y="1303"/>
                    </a:lnTo>
                    <a:lnTo>
                      <a:pt x="5535" y="1328"/>
                    </a:lnTo>
                    <a:lnTo>
                      <a:pt x="5474" y="1350"/>
                    </a:lnTo>
                    <a:lnTo>
                      <a:pt x="5553" y="1438"/>
                    </a:lnTo>
                    <a:lnTo>
                      <a:pt x="5549" y="1464"/>
                    </a:lnTo>
                    <a:lnTo>
                      <a:pt x="5442" y="1438"/>
                    </a:lnTo>
                    <a:lnTo>
                      <a:pt x="5413" y="1456"/>
                    </a:lnTo>
                    <a:lnTo>
                      <a:pt x="5388" y="1430"/>
                    </a:lnTo>
                    <a:lnTo>
                      <a:pt x="5342" y="1424"/>
                    </a:lnTo>
                    <a:lnTo>
                      <a:pt x="5328" y="1372"/>
                    </a:lnTo>
                    <a:lnTo>
                      <a:pt x="5264" y="1361"/>
                    </a:lnTo>
                    <a:lnTo>
                      <a:pt x="5247" y="1526"/>
                    </a:lnTo>
                    <a:lnTo>
                      <a:pt x="5177" y="1532"/>
                    </a:lnTo>
                    <a:lnTo>
                      <a:pt x="5166" y="1522"/>
                    </a:lnTo>
                    <a:lnTo>
                      <a:pt x="5125" y="1519"/>
                    </a:lnTo>
                    <a:lnTo>
                      <a:pt x="5119" y="1449"/>
                    </a:lnTo>
                    <a:lnTo>
                      <a:pt x="5050" y="1439"/>
                    </a:lnTo>
                    <a:lnTo>
                      <a:pt x="5017" y="1390"/>
                    </a:lnTo>
                    <a:lnTo>
                      <a:pt x="4988" y="1381"/>
                    </a:lnTo>
                    <a:lnTo>
                      <a:pt x="4968" y="1354"/>
                    </a:lnTo>
                    <a:lnTo>
                      <a:pt x="4961" y="1351"/>
                    </a:lnTo>
                    <a:lnTo>
                      <a:pt x="4957" y="1347"/>
                    </a:lnTo>
                    <a:lnTo>
                      <a:pt x="4954" y="1341"/>
                    </a:lnTo>
                    <a:lnTo>
                      <a:pt x="4954" y="1334"/>
                    </a:lnTo>
                    <a:lnTo>
                      <a:pt x="4954" y="1326"/>
                    </a:lnTo>
                    <a:lnTo>
                      <a:pt x="4957" y="1317"/>
                    </a:lnTo>
                    <a:lnTo>
                      <a:pt x="4960" y="1305"/>
                    </a:lnTo>
                    <a:lnTo>
                      <a:pt x="4967" y="1293"/>
                    </a:lnTo>
                    <a:lnTo>
                      <a:pt x="4912" y="1259"/>
                    </a:lnTo>
                    <a:lnTo>
                      <a:pt x="4842" y="1309"/>
                    </a:lnTo>
                    <a:lnTo>
                      <a:pt x="4825" y="1280"/>
                    </a:lnTo>
                    <a:lnTo>
                      <a:pt x="4791" y="1272"/>
                    </a:lnTo>
                    <a:lnTo>
                      <a:pt x="4773" y="1260"/>
                    </a:lnTo>
                    <a:lnTo>
                      <a:pt x="4737" y="1261"/>
                    </a:lnTo>
                    <a:lnTo>
                      <a:pt x="4712" y="1292"/>
                    </a:lnTo>
                    <a:lnTo>
                      <a:pt x="4692" y="1299"/>
                    </a:lnTo>
                    <a:lnTo>
                      <a:pt x="4688" y="1321"/>
                    </a:lnTo>
                    <a:lnTo>
                      <a:pt x="4650" y="1360"/>
                    </a:lnTo>
                    <a:lnTo>
                      <a:pt x="4687" y="1421"/>
                    </a:lnTo>
                    <a:lnTo>
                      <a:pt x="4567" y="1434"/>
                    </a:lnTo>
                    <a:lnTo>
                      <a:pt x="4547" y="1399"/>
                    </a:lnTo>
                    <a:lnTo>
                      <a:pt x="4510" y="1383"/>
                    </a:lnTo>
                    <a:lnTo>
                      <a:pt x="4491" y="1378"/>
                    </a:lnTo>
                    <a:lnTo>
                      <a:pt x="4472" y="1375"/>
                    </a:lnTo>
                    <a:lnTo>
                      <a:pt x="4435" y="1374"/>
                    </a:lnTo>
                    <a:lnTo>
                      <a:pt x="4416" y="1375"/>
                    </a:lnTo>
                    <a:lnTo>
                      <a:pt x="4399" y="1380"/>
                    </a:lnTo>
                    <a:lnTo>
                      <a:pt x="4376" y="1371"/>
                    </a:lnTo>
                    <a:lnTo>
                      <a:pt x="4323" y="1405"/>
                    </a:lnTo>
                    <a:lnTo>
                      <a:pt x="4297" y="1392"/>
                    </a:lnTo>
                    <a:lnTo>
                      <a:pt x="4278" y="1346"/>
                    </a:lnTo>
                    <a:lnTo>
                      <a:pt x="4259" y="1332"/>
                    </a:lnTo>
                    <a:lnTo>
                      <a:pt x="4244" y="1307"/>
                    </a:lnTo>
                    <a:lnTo>
                      <a:pt x="4211" y="1309"/>
                    </a:lnTo>
                    <a:lnTo>
                      <a:pt x="4199" y="1398"/>
                    </a:lnTo>
                    <a:lnTo>
                      <a:pt x="4167" y="1406"/>
                    </a:lnTo>
                    <a:lnTo>
                      <a:pt x="4145" y="1384"/>
                    </a:lnTo>
                    <a:lnTo>
                      <a:pt x="4014" y="1372"/>
                    </a:lnTo>
                    <a:lnTo>
                      <a:pt x="4055" y="1468"/>
                    </a:lnTo>
                    <a:lnTo>
                      <a:pt x="4008" y="1489"/>
                    </a:lnTo>
                    <a:lnTo>
                      <a:pt x="4058" y="1516"/>
                    </a:lnTo>
                    <a:lnTo>
                      <a:pt x="4063" y="1534"/>
                    </a:lnTo>
                    <a:lnTo>
                      <a:pt x="4095" y="1544"/>
                    </a:lnTo>
                    <a:lnTo>
                      <a:pt x="4089" y="1667"/>
                    </a:lnTo>
                    <a:lnTo>
                      <a:pt x="3992" y="1668"/>
                    </a:lnTo>
                    <a:lnTo>
                      <a:pt x="3959" y="1628"/>
                    </a:lnTo>
                    <a:lnTo>
                      <a:pt x="3941" y="1644"/>
                    </a:lnTo>
                    <a:lnTo>
                      <a:pt x="3922" y="1688"/>
                    </a:lnTo>
                    <a:lnTo>
                      <a:pt x="3887" y="1676"/>
                    </a:lnTo>
                    <a:lnTo>
                      <a:pt x="3851" y="1611"/>
                    </a:lnTo>
                    <a:lnTo>
                      <a:pt x="3798" y="1583"/>
                    </a:lnTo>
                    <a:lnTo>
                      <a:pt x="3848" y="1504"/>
                    </a:lnTo>
                    <a:lnTo>
                      <a:pt x="3730" y="1527"/>
                    </a:lnTo>
                    <a:lnTo>
                      <a:pt x="3716" y="1461"/>
                    </a:lnTo>
                    <a:lnTo>
                      <a:pt x="3695" y="1430"/>
                    </a:lnTo>
                    <a:lnTo>
                      <a:pt x="3752" y="1355"/>
                    </a:lnTo>
                    <a:lnTo>
                      <a:pt x="3658" y="1323"/>
                    </a:lnTo>
                    <a:lnTo>
                      <a:pt x="3586" y="1278"/>
                    </a:lnTo>
                    <a:lnTo>
                      <a:pt x="3579" y="1253"/>
                    </a:lnTo>
                    <a:lnTo>
                      <a:pt x="3567" y="1246"/>
                    </a:lnTo>
                    <a:lnTo>
                      <a:pt x="3528" y="1248"/>
                    </a:lnTo>
                    <a:lnTo>
                      <a:pt x="3498" y="1188"/>
                    </a:lnTo>
                    <a:lnTo>
                      <a:pt x="3499" y="1166"/>
                    </a:lnTo>
                    <a:lnTo>
                      <a:pt x="3502" y="1157"/>
                    </a:lnTo>
                    <a:lnTo>
                      <a:pt x="3509" y="1150"/>
                    </a:lnTo>
                    <a:lnTo>
                      <a:pt x="3522" y="1136"/>
                    </a:lnTo>
                    <a:lnTo>
                      <a:pt x="3531" y="1131"/>
                    </a:lnTo>
                    <a:lnTo>
                      <a:pt x="3543" y="1128"/>
                    </a:lnTo>
                    <a:lnTo>
                      <a:pt x="3555" y="1092"/>
                    </a:lnTo>
                    <a:lnTo>
                      <a:pt x="3661" y="1047"/>
                    </a:lnTo>
                    <a:lnTo>
                      <a:pt x="3739" y="1037"/>
                    </a:lnTo>
                    <a:lnTo>
                      <a:pt x="3711" y="902"/>
                    </a:lnTo>
                    <a:lnTo>
                      <a:pt x="3672" y="903"/>
                    </a:lnTo>
                    <a:lnTo>
                      <a:pt x="3660" y="948"/>
                    </a:lnTo>
                    <a:lnTo>
                      <a:pt x="3628" y="979"/>
                    </a:lnTo>
                    <a:lnTo>
                      <a:pt x="3584" y="966"/>
                    </a:lnTo>
                    <a:lnTo>
                      <a:pt x="3564" y="933"/>
                    </a:lnTo>
                    <a:lnTo>
                      <a:pt x="3461" y="884"/>
                    </a:lnTo>
                    <a:lnTo>
                      <a:pt x="3479" y="816"/>
                    </a:lnTo>
                    <a:lnTo>
                      <a:pt x="3465" y="791"/>
                    </a:lnTo>
                    <a:lnTo>
                      <a:pt x="3467" y="770"/>
                    </a:lnTo>
                    <a:lnTo>
                      <a:pt x="3458" y="759"/>
                    </a:lnTo>
                    <a:lnTo>
                      <a:pt x="3448" y="752"/>
                    </a:lnTo>
                    <a:lnTo>
                      <a:pt x="3438" y="744"/>
                    </a:lnTo>
                    <a:lnTo>
                      <a:pt x="3429" y="740"/>
                    </a:lnTo>
                    <a:lnTo>
                      <a:pt x="3416" y="736"/>
                    </a:lnTo>
                    <a:lnTo>
                      <a:pt x="3405" y="735"/>
                    </a:lnTo>
                    <a:lnTo>
                      <a:pt x="3392" y="734"/>
                    </a:lnTo>
                    <a:lnTo>
                      <a:pt x="3380" y="736"/>
                    </a:lnTo>
                    <a:lnTo>
                      <a:pt x="3403" y="723"/>
                    </a:lnTo>
                    <a:lnTo>
                      <a:pt x="3413" y="704"/>
                    </a:lnTo>
                    <a:lnTo>
                      <a:pt x="3422" y="685"/>
                    </a:lnTo>
                    <a:lnTo>
                      <a:pt x="3439" y="648"/>
                    </a:lnTo>
                    <a:lnTo>
                      <a:pt x="3445" y="627"/>
                    </a:lnTo>
                    <a:lnTo>
                      <a:pt x="3450" y="608"/>
                    </a:lnTo>
                    <a:lnTo>
                      <a:pt x="3459" y="569"/>
                    </a:lnTo>
                    <a:lnTo>
                      <a:pt x="3391" y="598"/>
                    </a:lnTo>
                    <a:lnTo>
                      <a:pt x="3357" y="583"/>
                    </a:lnTo>
                    <a:lnTo>
                      <a:pt x="3436" y="485"/>
                    </a:lnTo>
                    <a:lnTo>
                      <a:pt x="3421" y="462"/>
                    </a:lnTo>
                    <a:lnTo>
                      <a:pt x="3342" y="460"/>
                    </a:lnTo>
                    <a:lnTo>
                      <a:pt x="3304" y="509"/>
                    </a:lnTo>
                    <a:lnTo>
                      <a:pt x="3240" y="504"/>
                    </a:lnTo>
                    <a:lnTo>
                      <a:pt x="3224" y="462"/>
                    </a:lnTo>
                    <a:lnTo>
                      <a:pt x="3243" y="362"/>
                    </a:lnTo>
                    <a:lnTo>
                      <a:pt x="3179" y="353"/>
                    </a:lnTo>
                    <a:lnTo>
                      <a:pt x="3207" y="2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30">
                <a:extLst>
                  <a:ext uri="{FF2B5EF4-FFF2-40B4-BE49-F238E27FC236}">
                    <a16:creationId xmlns:a16="http://schemas.microsoft.com/office/drawing/2014/main" id="{2B66336A-550A-2AFC-0696-7E02FA09F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2448"/>
                <a:ext cx="1309" cy="1129"/>
              </a:xfrm>
              <a:custGeom>
                <a:avLst/>
                <a:gdLst>
                  <a:gd name="T0" fmla="*/ 1799 w 7859"/>
                  <a:gd name="T1" fmla="*/ 339 h 6774"/>
                  <a:gd name="T2" fmla="*/ 1478 w 7859"/>
                  <a:gd name="T3" fmla="*/ 1096 h 6774"/>
                  <a:gd name="T4" fmla="*/ 1133 w 7859"/>
                  <a:gd name="T5" fmla="*/ 1076 h 6774"/>
                  <a:gd name="T6" fmla="*/ 1000 w 7859"/>
                  <a:gd name="T7" fmla="*/ 1371 h 6774"/>
                  <a:gd name="T8" fmla="*/ 961 w 7859"/>
                  <a:gd name="T9" fmla="*/ 1864 h 6774"/>
                  <a:gd name="T10" fmla="*/ 605 w 7859"/>
                  <a:gd name="T11" fmla="*/ 1882 h 6774"/>
                  <a:gd name="T12" fmla="*/ 282 w 7859"/>
                  <a:gd name="T13" fmla="*/ 1683 h 6774"/>
                  <a:gd name="T14" fmla="*/ 188 w 7859"/>
                  <a:gd name="T15" fmla="*/ 2074 h 6774"/>
                  <a:gd name="T16" fmla="*/ 0 w 7859"/>
                  <a:gd name="T17" fmla="*/ 2225 h 6774"/>
                  <a:gd name="T18" fmla="*/ 292 w 7859"/>
                  <a:gd name="T19" fmla="*/ 2645 h 6774"/>
                  <a:gd name="T20" fmla="*/ 463 w 7859"/>
                  <a:gd name="T21" fmla="*/ 3165 h 6774"/>
                  <a:gd name="T22" fmla="*/ 1025 w 7859"/>
                  <a:gd name="T23" fmla="*/ 3366 h 6774"/>
                  <a:gd name="T24" fmla="*/ 1859 w 7859"/>
                  <a:gd name="T25" fmla="*/ 3461 h 6774"/>
                  <a:gd name="T26" fmla="*/ 2049 w 7859"/>
                  <a:gd name="T27" fmla="*/ 3885 h 6774"/>
                  <a:gd name="T28" fmla="*/ 2226 w 7859"/>
                  <a:gd name="T29" fmla="*/ 4246 h 6774"/>
                  <a:gd name="T30" fmla="*/ 1945 w 7859"/>
                  <a:gd name="T31" fmla="*/ 4690 h 6774"/>
                  <a:gd name="T32" fmla="*/ 1698 w 7859"/>
                  <a:gd name="T33" fmla="*/ 4960 h 6774"/>
                  <a:gd name="T34" fmla="*/ 1311 w 7859"/>
                  <a:gd name="T35" fmla="*/ 5406 h 6774"/>
                  <a:gd name="T36" fmla="*/ 1700 w 7859"/>
                  <a:gd name="T37" fmla="*/ 5728 h 6774"/>
                  <a:gd name="T38" fmla="*/ 1960 w 7859"/>
                  <a:gd name="T39" fmla="*/ 5990 h 6774"/>
                  <a:gd name="T40" fmla="*/ 2401 w 7859"/>
                  <a:gd name="T41" fmla="*/ 5889 h 6774"/>
                  <a:gd name="T42" fmla="*/ 2744 w 7859"/>
                  <a:gd name="T43" fmla="*/ 5835 h 6774"/>
                  <a:gd name="T44" fmla="*/ 2791 w 7859"/>
                  <a:gd name="T45" fmla="*/ 5505 h 6774"/>
                  <a:gd name="T46" fmla="*/ 3047 w 7859"/>
                  <a:gd name="T47" fmla="*/ 5759 h 6774"/>
                  <a:gd name="T48" fmla="*/ 2796 w 7859"/>
                  <a:gd name="T49" fmla="*/ 5835 h 6774"/>
                  <a:gd name="T50" fmla="*/ 3172 w 7859"/>
                  <a:gd name="T51" fmla="*/ 6002 h 6774"/>
                  <a:gd name="T52" fmla="*/ 3412 w 7859"/>
                  <a:gd name="T53" fmla="*/ 6340 h 6774"/>
                  <a:gd name="T54" fmla="*/ 3905 w 7859"/>
                  <a:gd name="T55" fmla="*/ 6431 h 6774"/>
                  <a:gd name="T56" fmla="*/ 4261 w 7859"/>
                  <a:gd name="T57" fmla="*/ 6685 h 6774"/>
                  <a:gd name="T58" fmla="*/ 4437 w 7859"/>
                  <a:gd name="T59" fmla="*/ 6551 h 6774"/>
                  <a:gd name="T60" fmla="*/ 4744 w 7859"/>
                  <a:gd name="T61" fmla="*/ 6642 h 6774"/>
                  <a:gd name="T62" fmla="*/ 4960 w 7859"/>
                  <a:gd name="T63" fmla="*/ 6774 h 6774"/>
                  <a:gd name="T64" fmla="*/ 5367 w 7859"/>
                  <a:gd name="T65" fmla="*/ 6591 h 6774"/>
                  <a:gd name="T66" fmla="*/ 5848 w 7859"/>
                  <a:gd name="T67" fmla="*/ 6357 h 6774"/>
                  <a:gd name="T68" fmla="*/ 5952 w 7859"/>
                  <a:gd name="T69" fmla="*/ 6085 h 6774"/>
                  <a:gd name="T70" fmla="*/ 6054 w 7859"/>
                  <a:gd name="T71" fmla="*/ 5748 h 6774"/>
                  <a:gd name="T72" fmla="*/ 6261 w 7859"/>
                  <a:gd name="T73" fmla="*/ 5675 h 6774"/>
                  <a:gd name="T74" fmla="*/ 6504 w 7859"/>
                  <a:gd name="T75" fmla="*/ 5322 h 6774"/>
                  <a:gd name="T76" fmla="*/ 6831 w 7859"/>
                  <a:gd name="T77" fmla="*/ 5286 h 6774"/>
                  <a:gd name="T78" fmla="*/ 6956 w 7859"/>
                  <a:gd name="T79" fmla="*/ 5019 h 6774"/>
                  <a:gd name="T80" fmla="*/ 7330 w 7859"/>
                  <a:gd name="T81" fmla="*/ 4775 h 6774"/>
                  <a:gd name="T82" fmla="*/ 7610 w 7859"/>
                  <a:gd name="T83" fmla="*/ 4213 h 6774"/>
                  <a:gd name="T84" fmla="*/ 7777 w 7859"/>
                  <a:gd name="T85" fmla="*/ 3597 h 6774"/>
                  <a:gd name="T86" fmla="*/ 7071 w 7859"/>
                  <a:gd name="T87" fmla="*/ 3679 h 6774"/>
                  <a:gd name="T88" fmla="*/ 6808 w 7859"/>
                  <a:gd name="T89" fmla="*/ 3560 h 6774"/>
                  <a:gd name="T90" fmla="*/ 6264 w 7859"/>
                  <a:gd name="T91" fmla="*/ 3155 h 6774"/>
                  <a:gd name="T92" fmla="*/ 6173 w 7859"/>
                  <a:gd name="T93" fmla="*/ 2796 h 6774"/>
                  <a:gd name="T94" fmla="*/ 6524 w 7859"/>
                  <a:gd name="T95" fmla="*/ 2194 h 6774"/>
                  <a:gd name="T96" fmla="*/ 6422 w 7859"/>
                  <a:gd name="T97" fmla="*/ 1903 h 6774"/>
                  <a:gd name="T98" fmla="*/ 5909 w 7859"/>
                  <a:gd name="T99" fmla="*/ 1598 h 6774"/>
                  <a:gd name="T100" fmla="*/ 5680 w 7859"/>
                  <a:gd name="T101" fmla="*/ 1267 h 6774"/>
                  <a:gd name="T102" fmla="*/ 5409 w 7859"/>
                  <a:gd name="T103" fmla="*/ 1283 h 6774"/>
                  <a:gd name="T104" fmla="*/ 5029 w 7859"/>
                  <a:gd name="T105" fmla="*/ 1776 h 6774"/>
                  <a:gd name="T106" fmla="*/ 4528 w 7859"/>
                  <a:gd name="T107" fmla="*/ 1904 h 6774"/>
                  <a:gd name="T108" fmla="*/ 4216 w 7859"/>
                  <a:gd name="T109" fmla="*/ 1954 h 6774"/>
                  <a:gd name="T110" fmla="*/ 3500 w 7859"/>
                  <a:gd name="T111" fmla="*/ 2059 h 6774"/>
                  <a:gd name="T112" fmla="*/ 3498 w 7859"/>
                  <a:gd name="T113" fmla="*/ 1474 h 6774"/>
                  <a:gd name="T114" fmla="*/ 3357 w 7859"/>
                  <a:gd name="T115" fmla="*/ 1312 h 6774"/>
                  <a:gd name="T116" fmla="*/ 3043 w 7859"/>
                  <a:gd name="T117" fmla="*/ 1306 h 6774"/>
                  <a:gd name="T118" fmla="*/ 2649 w 7859"/>
                  <a:gd name="T119" fmla="*/ 950 h 6774"/>
                  <a:gd name="T120" fmla="*/ 2174 w 7859"/>
                  <a:gd name="T121" fmla="*/ 715 h 6774"/>
                  <a:gd name="T122" fmla="*/ 2066 w 7859"/>
                  <a:gd name="T123" fmla="*/ 169 h 6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859" h="6774">
                    <a:moveTo>
                      <a:pt x="2094" y="95"/>
                    </a:moveTo>
                    <a:lnTo>
                      <a:pt x="2034" y="60"/>
                    </a:lnTo>
                    <a:lnTo>
                      <a:pt x="1997" y="89"/>
                    </a:lnTo>
                    <a:lnTo>
                      <a:pt x="1938" y="55"/>
                    </a:lnTo>
                    <a:lnTo>
                      <a:pt x="1930" y="0"/>
                    </a:lnTo>
                    <a:lnTo>
                      <a:pt x="1882" y="0"/>
                    </a:lnTo>
                    <a:lnTo>
                      <a:pt x="1880" y="12"/>
                    </a:lnTo>
                    <a:lnTo>
                      <a:pt x="1878" y="22"/>
                    </a:lnTo>
                    <a:lnTo>
                      <a:pt x="1874" y="32"/>
                    </a:lnTo>
                    <a:lnTo>
                      <a:pt x="1870" y="41"/>
                    </a:lnTo>
                    <a:lnTo>
                      <a:pt x="1862" y="47"/>
                    </a:lnTo>
                    <a:lnTo>
                      <a:pt x="1855" y="53"/>
                    </a:lnTo>
                    <a:lnTo>
                      <a:pt x="1850" y="55"/>
                    </a:lnTo>
                    <a:lnTo>
                      <a:pt x="1846" y="59"/>
                    </a:lnTo>
                    <a:lnTo>
                      <a:pt x="1835" y="64"/>
                    </a:lnTo>
                    <a:lnTo>
                      <a:pt x="1834" y="161"/>
                    </a:lnTo>
                    <a:lnTo>
                      <a:pt x="1771" y="160"/>
                    </a:lnTo>
                    <a:lnTo>
                      <a:pt x="1775" y="261"/>
                    </a:lnTo>
                    <a:lnTo>
                      <a:pt x="1844" y="288"/>
                    </a:lnTo>
                    <a:lnTo>
                      <a:pt x="1834" y="321"/>
                    </a:lnTo>
                    <a:lnTo>
                      <a:pt x="1799" y="339"/>
                    </a:lnTo>
                    <a:lnTo>
                      <a:pt x="1789" y="448"/>
                    </a:lnTo>
                    <a:lnTo>
                      <a:pt x="1704" y="451"/>
                    </a:lnTo>
                    <a:lnTo>
                      <a:pt x="1699" y="505"/>
                    </a:lnTo>
                    <a:lnTo>
                      <a:pt x="1608" y="505"/>
                    </a:lnTo>
                    <a:lnTo>
                      <a:pt x="1605" y="571"/>
                    </a:lnTo>
                    <a:lnTo>
                      <a:pt x="1566" y="615"/>
                    </a:lnTo>
                    <a:lnTo>
                      <a:pt x="1529" y="622"/>
                    </a:lnTo>
                    <a:lnTo>
                      <a:pt x="1528" y="680"/>
                    </a:lnTo>
                    <a:lnTo>
                      <a:pt x="1552" y="694"/>
                    </a:lnTo>
                    <a:lnTo>
                      <a:pt x="1547" y="760"/>
                    </a:lnTo>
                    <a:lnTo>
                      <a:pt x="1493" y="800"/>
                    </a:lnTo>
                    <a:lnTo>
                      <a:pt x="1491" y="829"/>
                    </a:lnTo>
                    <a:lnTo>
                      <a:pt x="1573" y="916"/>
                    </a:lnTo>
                    <a:lnTo>
                      <a:pt x="1534" y="935"/>
                    </a:lnTo>
                    <a:lnTo>
                      <a:pt x="1542" y="1022"/>
                    </a:lnTo>
                    <a:lnTo>
                      <a:pt x="1499" y="1029"/>
                    </a:lnTo>
                    <a:lnTo>
                      <a:pt x="1489" y="1041"/>
                    </a:lnTo>
                    <a:lnTo>
                      <a:pt x="1484" y="1056"/>
                    </a:lnTo>
                    <a:lnTo>
                      <a:pt x="1480" y="1069"/>
                    </a:lnTo>
                    <a:lnTo>
                      <a:pt x="1479" y="1084"/>
                    </a:lnTo>
                    <a:lnTo>
                      <a:pt x="1478" y="1096"/>
                    </a:lnTo>
                    <a:lnTo>
                      <a:pt x="1481" y="1111"/>
                    </a:lnTo>
                    <a:lnTo>
                      <a:pt x="1493" y="1140"/>
                    </a:lnTo>
                    <a:lnTo>
                      <a:pt x="1515" y="1155"/>
                    </a:lnTo>
                    <a:lnTo>
                      <a:pt x="1492" y="1217"/>
                    </a:lnTo>
                    <a:lnTo>
                      <a:pt x="1472" y="1222"/>
                    </a:lnTo>
                    <a:lnTo>
                      <a:pt x="1444" y="1213"/>
                    </a:lnTo>
                    <a:lnTo>
                      <a:pt x="1417" y="1124"/>
                    </a:lnTo>
                    <a:lnTo>
                      <a:pt x="1309" y="1112"/>
                    </a:lnTo>
                    <a:lnTo>
                      <a:pt x="1306" y="1148"/>
                    </a:lnTo>
                    <a:lnTo>
                      <a:pt x="1299" y="1152"/>
                    </a:lnTo>
                    <a:lnTo>
                      <a:pt x="1293" y="1155"/>
                    </a:lnTo>
                    <a:lnTo>
                      <a:pt x="1287" y="1157"/>
                    </a:lnTo>
                    <a:lnTo>
                      <a:pt x="1282" y="1159"/>
                    </a:lnTo>
                    <a:lnTo>
                      <a:pt x="1276" y="1159"/>
                    </a:lnTo>
                    <a:lnTo>
                      <a:pt x="1269" y="1158"/>
                    </a:lnTo>
                    <a:lnTo>
                      <a:pt x="1263" y="1156"/>
                    </a:lnTo>
                    <a:lnTo>
                      <a:pt x="1258" y="1154"/>
                    </a:lnTo>
                    <a:lnTo>
                      <a:pt x="1253" y="1151"/>
                    </a:lnTo>
                    <a:lnTo>
                      <a:pt x="1229" y="1098"/>
                    </a:lnTo>
                    <a:lnTo>
                      <a:pt x="1192" y="1078"/>
                    </a:lnTo>
                    <a:lnTo>
                      <a:pt x="1133" y="1076"/>
                    </a:lnTo>
                    <a:lnTo>
                      <a:pt x="1131" y="1164"/>
                    </a:lnTo>
                    <a:lnTo>
                      <a:pt x="1090" y="1173"/>
                    </a:lnTo>
                    <a:lnTo>
                      <a:pt x="1093" y="1233"/>
                    </a:lnTo>
                    <a:lnTo>
                      <a:pt x="1115" y="1250"/>
                    </a:lnTo>
                    <a:lnTo>
                      <a:pt x="1118" y="1308"/>
                    </a:lnTo>
                    <a:lnTo>
                      <a:pt x="1111" y="1310"/>
                    </a:lnTo>
                    <a:lnTo>
                      <a:pt x="1109" y="1310"/>
                    </a:lnTo>
                    <a:lnTo>
                      <a:pt x="1108" y="1310"/>
                    </a:lnTo>
                    <a:lnTo>
                      <a:pt x="1108" y="1311"/>
                    </a:lnTo>
                    <a:lnTo>
                      <a:pt x="1106" y="1313"/>
                    </a:lnTo>
                    <a:lnTo>
                      <a:pt x="1096" y="1315"/>
                    </a:lnTo>
                    <a:lnTo>
                      <a:pt x="1083" y="1313"/>
                    </a:lnTo>
                    <a:lnTo>
                      <a:pt x="1073" y="1308"/>
                    </a:lnTo>
                    <a:lnTo>
                      <a:pt x="1066" y="1305"/>
                    </a:lnTo>
                    <a:lnTo>
                      <a:pt x="1060" y="1304"/>
                    </a:lnTo>
                    <a:lnTo>
                      <a:pt x="1050" y="1339"/>
                    </a:lnTo>
                    <a:lnTo>
                      <a:pt x="1036" y="1342"/>
                    </a:lnTo>
                    <a:lnTo>
                      <a:pt x="1024" y="1348"/>
                    </a:lnTo>
                    <a:lnTo>
                      <a:pt x="1015" y="1355"/>
                    </a:lnTo>
                    <a:lnTo>
                      <a:pt x="1008" y="1363"/>
                    </a:lnTo>
                    <a:lnTo>
                      <a:pt x="1000" y="1371"/>
                    </a:lnTo>
                    <a:lnTo>
                      <a:pt x="997" y="1383"/>
                    </a:lnTo>
                    <a:lnTo>
                      <a:pt x="994" y="1394"/>
                    </a:lnTo>
                    <a:lnTo>
                      <a:pt x="995" y="1409"/>
                    </a:lnTo>
                    <a:lnTo>
                      <a:pt x="1059" y="1452"/>
                    </a:lnTo>
                    <a:lnTo>
                      <a:pt x="989" y="1506"/>
                    </a:lnTo>
                    <a:lnTo>
                      <a:pt x="1008" y="1608"/>
                    </a:lnTo>
                    <a:lnTo>
                      <a:pt x="959" y="1651"/>
                    </a:lnTo>
                    <a:lnTo>
                      <a:pt x="957" y="1682"/>
                    </a:lnTo>
                    <a:lnTo>
                      <a:pt x="972" y="1688"/>
                    </a:lnTo>
                    <a:lnTo>
                      <a:pt x="987" y="1697"/>
                    </a:lnTo>
                    <a:lnTo>
                      <a:pt x="997" y="1707"/>
                    </a:lnTo>
                    <a:lnTo>
                      <a:pt x="1007" y="1719"/>
                    </a:lnTo>
                    <a:lnTo>
                      <a:pt x="1012" y="1731"/>
                    </a:lnTo>
                    <a:lnTo>
                      <a:pt x="1015" y="1745"/>
                    </a:lnTo>
                    <a:lnTo>
                      <a:pt x="1015" y="1760"/>
                    </a:lnTo>
                    <a:lnTo>
                      <a:pt x="1014" y="1777"/>
                    </a:lnTo>
                    <a:lnTo>
                      <a:pt x="1011" y="1788"/>
                    </a:lnTo>
                    <a:lnTo>
                      <a:pt x="1009" y="1794"/>
                    </a:lnTo>
                    <a:lnTo>
                      <a:pt x="1007" y="1794"/>
                    </a:lnTo>
                    <a:lnTo>
                      <a:pt x="1007" y="1790"/>
                    </a:lnTo>
                    <a:lnTo>
                      <a:pt x="961" y="1864"/>
                    </a:lnTo>
                    <a:lnTo>
                      <a:pt x="904" y="1843"/>
                    </a:lnTo>
                    <a:lnTo>
                      <a:pt x="898" y="1835"/>
                    </a:lnTo>
                    <a:lnTo>
                      <a:pt x="893" y="1832"/>
                    </a:lnTo>
                    <a:lnTo>
                      <a:pt x="876" y="1831"/>
                    </a:lnTo>
                    <a:lnTo>
                      <a:pt x="859" y="1836"/>
                    </a:lnTo>
                    <a:lnTo>
                      <a:pt x="843" y="1885"/>
                    </a:lnTo>
                    <a:lnTo>
                      <a:pt x="810" y="1885"/>
                    </a:lnTo>
                    <a:lnTo>
                      <a:pt x="796" y="1863"/>
                    </a:lnTo>
                    <a:lnTo>
                      <a:pt x="757" y="1857"/>
                    </a:lnTo>
                    <a:lnTo>
                      <a:pt x="732" y="1837"/>
                    </a:lnTo>
                    <a:lnTo>
                      <a:pt x="721" y="1840"/>
                    </a:lnTo>
                    <a:lnTo>
                      <a:pt x="713" y="1847"/>
                    </a:lnTo>
                    <a:lnTo>
                      <a:pt x="705" y="1856"/>
                    </a:lnTo>
                    <a:lnTo>
                      <a:pt x="700" y="1868"/>
                    </a:lnTo>
                    <a:lnTo>
                      <a:pt x="695" y="1879"/>
                    </a:lnTo>
                    <a:lnTo>
                      <a:pt x="694" y="1895"/>
                    </a:lnTo>
                    <a:lnTo>
                      <a:pt x="693" y="1912"/>
                    </a:lnTo>
                    <a:lnTo>
                      <a:pt x="695" y="1932"/>
                    </a:lnTo>
                    <a:lnTo>
                      <a:pt x="627" y="1941"/>
                    </a:lnTo>
                    <a:lnTo>
                      <a:pt x="624" y="1899"/>
                    </a:lnTo>
                    <a:lnTo>
                      <a:pt x="605" y="1882"/>
                    </a:lnTo>
                    <a:lnTo>
                      <a:pt x="589" y="1887"/>
                    </a:lnTo>
                    <a:lnTo>
                      <a:pt x="575" y="1890"/>
                    </a:lnTo>
                    <a:lnTo>
                      <a:pt x="559" y="1892"/>
                    </a:lnTo>
                    <a:lnTo>
                      <a:pt x="544" y="1894"/>
                    </a:lnTo>
                    <a:lnTo>
                      <a:pt x="528" y="1894"/>
                    </a:lnTo>
                    <a:lnTo>
                      <a:pt x="513" y="1893"/>
                    </a:lnTo>
                    <a:lnTo>
                      <a:pt x="498" y="1891"/>
                    </a:lnTo>
                    <a:lnTo>
                      <a:pt x="483" y="1889"/>
                    </a:lnTo>
                    <a:lnTo>
                      <a:pt x="478" y="1887"/>
                    </a:lnTo>
                    <a:lnTo>
                      <a:pt x="475" y="1883"/>
                    </a:lnTo>
                    <a:lnTo>
                      <a:pt x="480" y="1856"/>
                    </a:lnTo>
                    <a:lnTo>
                      <a:pt x="519" y="1843"/>
                    </a:lnTo>
                    <a:lnTo>
                      <a:pt x="535" y="1829"/>
                    </a:lnTo>
                    <a:lnTo>
                      <a:pt x="557" y="1825"/>
                    </a:lnTo>
                    <a:lnTo>
                      <a:pt x="535" y="1820"/>
                    </a:lnTo>
                    <a:lnTo>
                      <a:pt x="505" y="1664"/>
                    </a:lnTo>
                    <a:lnTo>
                      <a:pt x="441" y="1665"/>
                    </a:lnTo>
                    <a:lnTo>
                      <a:pt x="381" y="1729"/>
                    </a:lnTo>
                    <a:lnTo>
                      <a:pt x="373" y="1634"/>
                    </a:lnTo>
                    <a:lnTo>
                      <a:pt x="284" y="1623"/>
                    </a:lnTo>
                    <a:lnTo>
                      <a:pt x="282" y="1683"/>
                    </a:lnTo>
                    <a:lnTo>
                      <a:pt x="204" y="1683"/>
                    </a:lnTo>
                    <a:lnTo>
                      <a:pt x="191" y="1729"/>
                    </a:lnTo>
                    <a:lnTo>
                      <a:pt x="109" y="1744"/>
                    </a:lnTo>
                    <a:lnTo>
                      <a:pt x="107" y="1829"/>
                    </a:lnTo>
                    <a:lnTo>
                      <a:pt x="27" y="1819"/>
                    </a:lnTo>
                    <a:lnTo>
                      <a:pt x="8" y="1843"/>
                    </a:lnTo>
                    <a:lnTo>
                      <a:pt x="45" y="1881"/>
                    </a:lnTo>
                    <a:lnTo>
                      <a:pt x="48" y="1904"/>
                    </a:lnTo>
                    <a:lnTo>
                      <a:pt x="119" y="1897"/>
                    </a:lnTo>
                    <a:lnTo>
                      <a:pt x="136" y="1914"/>
                    </a:lnTo>
                    <a:lnTo>
                      <a:pt x="152" y="1932"/>
                    </a:lnTo>
                    <a:lnTo>
                      <a:pt x="165" y="1951"/>
                    </a:lnTo>
                    <a:lnTo>
                      <a:pt x="178" y="1972"/>
                    </a:lnTo>
                    <a:lnTo>
                      <a:pt x="186" y="1990"/>
                    </a:lnTo>
                    <a:lnTo>
                      <a:pt x="192" y="2011"/>
                    </a:lnTo>
                    <a:lnTo>
                      <a:pt x="194" y="2030"/>
                    </a:lnTo>
                    <a:lnTo>
                      <a:pt x="194" y="2039"/>
                    </a:lnTo>
                    <a:lnTo>
                      <a:pt x="194" y="2050"/>
                    </a:lnTo>
                    <a:lnTo>
                      <a:pt x="191" y="2068"/>
                    </a:lnTo>
                    <a:lnTo>
                      <a:pt x="189" y="2072"/>
                    </a:lnTo>
                    <a:lnTo>
                      <a:pt x="188" y="2074"/>
                    </a:lnTo>
                    <a:lnTo>
                      <a:pt x="188" y="2078"/>
                    </a:lnTo>
                    <a:lnTo>
                      <a:pt x="186" y="2088"/>
                    </a:lnTo>
                    <a:lnTo>
                      <a:pt x="148" y="2071"/>
                    </a:lnTo>
                    <a:lnTo>
                      <a:pt x="138" y="2072"/>
                    </a:lnTo>
                    <a:lnTo>
                      <a:pt x="131" y="2078"/>
                    </a:lnTo>
                    <a:lnTo>
                      <a:pt x="125" y="2083"/>
                    </a:lnTo>
                    <a:lnTo>
                      <a:pt x="120" y="2092"/>
                    </a:lnTo>
                    <a:lnTo>
                      <a:pt x="116" y="2095"/>
                    </a:lnTo>
                    <a:lnTo>
                      <a:pt x="112" y="2099"/>
                    </a:lnTo>
                    <a:lnTo>
                      <a:pt x="106" y="2108"/>
                    </a:lnTo>
                    <a:lnTo>
                      <a:pt x="98" y="2114"/>
                    </a:lnTo>
                    <a:lnTo>
                      <a:pt x="91" y="2120"/>
                    </a:lnTo>
                    <a:lnTo>
                      <a:pt x="81" y="2124"/>
                    </a:lnTo>
                    <a:lnTo>
                      <a:pt x="76" y="2126"/>
                    </a:lnTo>
                    <a:lnTo>
                      <a:pt x="72" y="2130"/>
                    </a:lnTo>
                    <a:lnTo>
                      <a:pt x="62" y="2133"/>
                    </a:lnTo>
                    <a:lnTo>
                      <a:pt x="58" y="2133"/>
                    </a:lnTo>
                    <a:lnTo>
                      <a:pt x="56" y="2134"/>
                    </a:lnTo>
                    <a:lnTo>
                      <a:pt x="52" y="2136"/>
                    </a:lnTo>
                    <a:lnTo>
                      <a:pt x="46" y="2206"/>
                    </a:lnTo>
                    <a:lnTo>
                      <a:pt x="0" y="2225"/>
                    </a:lnTo>
                    <a:lnTo>
                      <a:pt x="24" y="2266"/>
                    </a:lnTo>
                    <a:lnTo>
                      <a:pt x="129" y="2256"/>
                    </a:lnTo>
                    <a:lnTo>
                      <a:pt x="139" y="2312"/>
                    </a:lnTo>
                    <a:lnTo>
                      <a:pt x="179" y="2318"/>
                    </a:lnTo>
                    <a:lnTo>
                      <a:pt x="204" y="2331"/>
                    </a:lnTo>
                    <a:lnTo>
                      <a:pt x="226" y="2383"/>
                    </a:lnTo>
                    <a:lnTo>
                      <a:pt x="232" y="2416"/>
                    </a:lnTo>
                    <a:lnTo>
                      <a:pt x="273" y="2435"/>
                    </a:lnTo>
                    <a:lnTo>
                      <a:pt x="242" y="2486"/>
                    </a:lnTo>
                    <a:lnTo>
                      <a:pt x="237" y="2543"/>
                    </a:lnTo>
                    <a:lnTo>
                      <a:pt x="219" y="2549"/>
                    </a:lnTo>
                    <a:lnTo>
                      <a:pt x="218" y="2576"/>
                    </a:lnTo>
                    <a:lnTo>
                      <a:pt x="230" y="2585"/>
                    </a:lnTo>
                    <a:lnTo>
                      <a:pt x="243" y="2592"/>
                    </a:lnTo>
                    <a:lnTo>
                      <a:pt x="255" y="2595"/>
                    </a:lnTo>
                    <a:lnTo>
                      <a:pt x="266" y="2600"/>
                    </a:lnTo>
                    <a:lnTo>
                      <a:pt x="275" y="2606"/>
                    </a:lnTo>
                    <a:lnTo>
                      <a:pt x="283" y="2615"/>
                    </a:lnTo>
                    <a:lnTo>
                      <a:pt x="288" y="2623"/>
                    </a:lnTo>
                    <a:lnTo>
                      <a:pt x="291" y="2633"/>
                    </a:lnTo>
                    <a:lnTo>
                      <a:pt x="292" y="2645"/>
                    </a:lnTo>
                    <a:lnTo>
                      <a:pt x="293" y="2658"/>
                    </a:lnTo>
                    <a:lnTo>
                      <a:pt x="233" y="2700"/>
                    </a:lnTo>
                    <a:lnTo>
                      <a:pt x="226" y="2827"/>
                    </a:lnTo>
                    <a:lnTo>
                      <a:pt x="301" y="2848"/>
                    </a:lnTo>
                    <a:lnTo>
                      <a:pt x="367" y="2929"/>
                    </a:lnTo>
                    <a:lnTo>
                      <a:pt x="339" y="3020"/>
                    </a:lnTo>
                    <a:lnTo>
                      <a:pt x="298" y="3046"/>
                    </a:lnTo>
                    <a:lnTo>
                      <a:pt x="294" y="3116"/>
                    </a:lnTo>
                    <a:lnTo>
                      <a:pt x="309" y="3112"/>
                    </a:lnTo>
                    <a:lnTo>
                      <a:pt x="322" y="3113"/>
                    </a:lnTo>
                    <a:lnTo>
                      <a:pt x="327" y="3114"/>
                    </a:lnTo>
                    <a:lnTo>
                      <a:pt x="334" y="3117"/>
                    </a:lnTo>
                    <a:lnTo>
                      <a:pt x="345" y="3127"/>
                    </a:lnTo>
                    <a:lnTo>
                      <a:pt x="356" y="3139"/>
                    </a:lnTo>
                    <a:lnTo>
                      <a:pt x="368" y="3152"/>
                    </a:lnTo>
                    <a:lnTo>
                      <a:pt x="392" y="3158"/>
                    </a:lnTo>
                    <a:lnTo>
                      <a:pt x="406" y="3173"/>
                    </a:lnTo>
                    <a:lnTo>
                      <a:pt x="420" y="3168"/>
                    </a:lnTo>
                    <a:lnTo>
                      <a:pt x="442" y="3165"/>
                    </a:lnTo>
                    <a:lnTo>
                      <a:pt x="452" y="3164"/>
                    </a:lnTo>
                    <a:lnTo>
                      <a:pt x="463" y="3165"/>
                    </a:lnTo>
                    <a:lnTo>
                      <a:pt x="473" y="3165"/>
                    </a:lnTo>
                    <a:lnTo>
                      <a:pt x="483" y="3167"/>
                    </a:lnTo>
                    <a:lnTo>
                      <a:pt x="503" y="3172"/>
                    </a:lnTo>
                    <a:lnTo>
                      <a:pt x="521" y="3180"/>
                    </a:lnTo>
                    <a:lnTo>
                      <a:pt x="538" y="3189"/>
                    </a:lnTo>
                    <a:lnTo>
                      <a:pt x="555" y="3200"/>
                    </a:lnTo>
                    <a:lnTo>
                      <a:pt x="571" y="3215"/>
                    </a:lnTo>
                    <a:lnTo>
                      <a:pt x="597" y="3211"/>
                    </a:lnTo>
                    <a:lnTo>
                      <a:pt x="613" y="3184"/>
                    </a:lnTo>
                    <a:lnTo>
                      <a:pt x="639" y="3171"/>
                    </a:lnTo>
                    <a:lnTo>
                      <a:pt x="666" y="3210"/>
                    </a:lnTo>
                    <a:lnTo>
                      <a:pt x="716" y="3209"/>
                    </a:lnTo>
                    <a:lnTo>
                      <a:pt x="720" y="3269"/>
                    </a:lnTo>
                    <a:lnTo>
                      <a:pt x="766" y="3272"/>
                    </a:lnTo>
                    <a:lnTo>
                      <a:pt x="743" y="3357"/>
                    </a:lnTo>
                    <a:lnTo>
                      <a:pt x="779" y="3371"/>
                    </a:lnTo>
                    <a:lnTo>
                      <a:pt x="794" y="3388"/>
                    </a:lnTo>
                    <a:lnTo>
                      <a:pt x="919" y="3440"/>
                    </a:lnTo>
                    <a:lnTo>
                      <a:pt x="951" y="3427"/>
                    </a:lnTo>
                    <a:lnTo>
                      <a:pt x="951" y="3370"/>
                    </a:lnTo>
                    <a:lnTo>
                      <a:pt x="1025" y="3366"/>
                    </a:lnTo>
                    <a:lnTo>
                      <a:pt x="1029" y="3317"/>
                    </a:lnTo>
                    <a:lnTo>
                      <a:pt x="1046" y="3305"/>
                    </a:lnTo>
                    <a:lnTo>
                      <a:pt x="1057" y="3284"/>
                    </a:lnTo>
                    <a:lnTo>
                      <a:pt x="1082" y="3289"/>
                    </a:lnTo>
                    <a:lnTo>
                      <a:pt x="1121" y="3331"/>
                    </a:lnTo>
                    <a:lnTo>
                      <a:pt x="1261" y="3387"/>
                    </a:lnTo>
                    <a:lnTo>
                      <a:pt x="1291" y="3361"/>
                    </a:lnTo>
                    <a:lnTo>
                      <a:pt x="1299" y="3295"/>
                    </a:lnTo>
                    <a:lnTo>
                      <a:pt x="1414" y="3291"/>
                    </a:lnTo>
                    <a:lnTo>
                      <a:pt x="1416" y="3220"/>
                    </a:lnTo>
                    <a:lnTo>
                      <a:pt x="1455" y="3160"/>
                    </a:lnTo>
                    <a:lnTo>
                      <a:pt x="1520" y="3237"/>
                    </a:lnTo>
                    <a:lnTo>
                      <a:pt x="1574" y="3250"/>
                    </a:lnTo>
                    <a:lnTo>
                      <a:pt x="1589" y="3318"/>
                    </a:lnTo>
                    <a:lnTo>
                      <a:pt x="1631" y="3290"/>
                    </a:lnTo>
                    <a:lnTo>
                      <a:pt x="1658" y="3310"/>
                    </a:lnTo>
                    <a:lnTo>
                      <a:pt x="1670" y="3343"/>
                    </a:lnTo>
                    <a:lnTo>
                      <a:pt x="1735" y="3337"/>
                    </a:lnTo>
                    <a:lnTo>
                      <a:pt x="1748" y="3405"/>
                    </a:lnTo>
                    <a:lnTo>
                      <a:pt x="1805" y="3417"/>
                    </a:lnTo>
                    <a:lnTo>
                      <a:pt x="1859" y="3461"/>
                    </a:lnTo>
                    <a:lnTo>
                      <a:pt x="1916" y="3443"/>
                    </a:lnTo>
                    <a:lnTo>
                      <a:pt x="1923" y="3528"/>
                    </a:lnTo>
                    <a:lnTo>
                      <a:pt x="1964" y="3541"/>
                    </a:lnTo>
                    <a:lnTo>
                      <a:pt x="1986" y="3640"/>
                    </a:lnTo>
                    <a:lnTo>
                      <a:pt x="2052" y="3637"/>
                    </a:lnTo>
                    <a:lnTo>
                      <a:pt x="2049" y="3646"/>
                    </a:lnTo>
                    <a:lnTo>
                      <a:pt x="2048" y="3656"/>
                    </a:lnTo>
                    <a:lnTo>
                      <a:pt x="2049" y="3675"/>
                    </a:lnTo>
                    <a:lnTo>
                      <a:pt x="2050" y="3683"/>
                    </a:lnTo>
                    <a:lnTo>
                      <a:pt x="2053" y="3693"/>
                    </a:lnTo>
                    <a:lnTo>
                      <a:pt x="2056" y="3701"/>
                    </a:lnTo>
                    <a:lnTo>
                      <a:pt x="2062" y="3710"/>
                    </a:lnTo>
                    <a:lnTo>
                      <a:pt x="2069" y="3727"/>
                    </a:lnTo>
                    <a:lnTo>
                      <a:pt x="2076" y="3745"/>
                    </a:lnTo>
                    <a:lnTo>
                      <a:pt x="2079" y="3762"/>
                    </a:lnTo>
                    <a:lnTo>
                      <a:pt x="2082" y="3781"/>
                    </a:lnTo>
                    <a:lnTo>
                      <a:pt x="2081" y="3800"/>
                    </a:lnTo>
                    <a:lnTo>
                      <a:pt x="2079" y="3818"/>
                    </a:lnTo>
                    <a:lnTo>
                      <a:pt x="2074" y="3837"/>
                    </a:lnTo>
                    <a:lnTo>
                      <a:pt x="2069" y="3858"/>
                    </a:lnTo>
                    <a:lnTo>
                      <a:pt x="2049" y="3885"/>
                    </a:lnTo>
                    <a:lnTo>
                      <a:pt x="2058" y="3948"/>
                    </a:lnTo>
                    <a:lnTo>
                      <a:pt x="2075" y="3955"/>
                    </a:lnTo>
                    <a:lnTo>
                      <a:pt x="2096" y="3993"/>
                    </a:lnTo>
                    <a:lnTo>
                      <a:pt x="2113" y="3997"/>
                    </a:lnTo>
                    <a:lnTo>
                      <a:pt x="2182" y="3979"/>
                    </a:lnTo>
                    <a:lnTo>
                      <a:pt x="2215" y="4088"/>
                    </a:lnTo>
                    <a:lnTo>
                      <a:pt x="2222" y="4092"/>
                    </a:lnTo>
                    <a:lnTo>
                      <a:pt x="2229" y="4097"/>
                    </a:lnTo>
                    <a:lnTo>
                      <a:pt x="2235" y="4103"/>
                    </a:lnTo>
                    <a:lnTo>
                      <a:pt x="2241" y="4112"/>
                    </a:lnTo>
                    <a:lnTo>
                      <a:pt x="2249" y="4122"/>
                    </a:lnTo>
                    <a:lnTo>
                      <a:pt x="2258" y="4131"/>
                    </a:lnTo>
                    <a:lnTo>
                      <a:pt x="2267" y="4138"/>
                    </a:lnTo>
                    <a:lnTo>
                      <a:pt x="2279" y="4144"/>
                    </a:lnTo>
                    <a:lnTo>
                      <a:pt x="2290" y="4148"/>
                    </a:lnTo>
                    <a:lnTo>
                      <a:pt x="2304" y="4151"/>
                    </a:lnTo>
                    <a:lnTo>
                      <a:pt x="2318" y="4152"/>
                    </a:lnTo>
                    <a:lnTo>
                      <a:pt x="2334" y="4151"/>
                    </a:lnTo>
                    <a:lnTo>
                      <a:pt x="2316" y="4214"/>
                    </a:lnTo>
                    <a:lnTo>
                      <a:pt x="2244" y="4214"/>
                    </a:lnTo>
                    <a:lnTo>
                      <a:pt x="2226" y="4246"/>
                    </a:lnTo>
                    <a:lnTo>
                      <a:pt x="2146" y="4264"/>
                    </a:lnTo>
                    <a:lnTo>
                      <a:pt x="2133" y="4280"/>
                    </a:lnTo>
                    <a:lnTo>
                      <a:pt x="2113" y="4296"/>
                    </a:lnTo>
                    <a:lnTo>
                      <a:pt x="2094" y="4398"/>
                    </a:lnTo>
                    <a:lnTo>
                      <a:pt x="2147" y="4408"/>
                    </a:lnTo>
                    <a:lnTo>
                      <a:pt x="2134" y="4483"/>
                    </a:lnTo>
                    <a:lnTo>
                      <a:pt x="2054" y="4472"/>
                    </a:lnTo>
                    <a:lnTo>
                      <a:pt x="2034" y="4536"/>
                    </a:lnTo>
                    <a:lnTo>
                      <a:pt x="1995" y="4551"/>
                    </a:lnTo>
                    <a:lnTo>
                      <a:pt x="1979" y="4574"/>
                    </a:lnTo>
                    <a:lnTo>
                      <a:pt x="1952" y="4583"/>
                    </a:lnTo>
                    <a:lnTo>
                      <a:pt x="1952" y="4487"/>
                    </a:lnTo>
                    <a:lnTo>
                      <a:pt x="1899" y="4503"/>
                    </a:lnTo>
                    <a:lnTo>
                      <a:pt x="1891" y="4523"/>
                    </a:lnTo>
                    <a:lnTo>
                      <a:pt x="1880" y="4551"/>
                    </a:lnTo>
                    <a:lnTo>
                      <a:pt x="1873" y="4576"/>
                    </a:lnTo>
                    <a:lnTo>
                      <a:pt x="1867" y="4596"/>
                    </a:lnTo>
                    <a:lnTo>
                      <a:pt x="1864" y="4614"/>
                    </a:lnTo>
                    <a:lnTo>
                      <a:pt x="1880" y="4617"/>
                    </a:lnTo>
                    <a:lnTo>
                      <a:pt x="1902" y="4687"/>
                    </a:lnTo>
                    <a:lnTo>
                      <a:pt x="1945" y="4690"/>
                    </a:lnTo>
                    <a:lnTo>
                      <a:pt x="1964" y="4778"/>
                    </a:lnTo>
                    <a:lnTo>
                      <a:pt x="1964" y="4782"/>
                    </a:lnTo>
                    <a:lnTo>
                      <a:pt x="1962" y="4792"/>
                    </a:lnTo>
                    <a:lnTo>
                      <a:pt x="1953" y="4806"/>
                    </a:lnTo>
                    <a:lnTo>
                      <a:pt x="1919" y="4829"/>
                    </a:lnTo>
                    <a:lnTo>
                      <a:pt x="1936" y="4870"/>
                    </a:lnTo>
                    <a:lnTo>
                      <a:pt x="1925" y="4923"/>
                    </a:lnTo>
                    <a:lnTo>
                      <a:pt x="1853" y="4983"/>
                    </a:lnTo>
                    <a:lnTo>
                      <a:pt x="1791" y="4964"/>
                    </a:lnTo>
                    <a:lnTo>
                      <a:pt x="1773" y="4917"/>
                    </a:lnTo>
                    <a:lnTo>
                      <a:pt x="1728" y="4935"/>
                    </a:lnTo>
                    <a:lnTo>
                      <a:pt x="1725" y="4939"/>
                    </a:lnTo>
                    <a:lnTo>
                      <a:pt x="1723" y="4944"/>
                    </a:lnTo>
                    <a:lnTo>
                      <a:pt x="1719" y="4947"/>
                    </a:lnTo>
                    <a:lnTo>
                      <a:pt x="1716" y="4951"/>
                    </a:lnTo>
                    <a:lnTo>
                      <a:pt x="1711" y="4954"/>
                    </a:lnTo>
                    <a:lnTo>
                      <a:pt x="1707" y="4957"/>
                    </a:lnTo>
                    <a:lnTo>
                      <a:pt x="1701" y="4959"/>
                    </a:lnTo>
                    <a:lnTo>
                      <a:pt x="1699" y="4959"/>
                    </a:lnTo>
                    <a:lnTo>
                      <a:pt x="1698" y="4959"/>
                    </a:lnTo>
                    <a:lnTo>
                      <a:pt x="1698" y="4960"/>
                    </a:lnTo>
                    <a:lnTo>
                      <a:pt x="1696" y="4962"/>
                    </a:lnTo>
                    <a:lnTo>
                      <a:pt x="1685" y="4961"/>
                    </a:lnTo>
                    <a:lnTo>
                      <a:pt x="1675" y="4958"/>
                    </a:lnTo>
                    <a:lnTo>
                      <a:pt x="1666" y="4951"/>
                    </a:lnTo>
                    <a:lnTo>
                      <a:pt x="1660" y="4944"/>
                    </a:lnTo>
                    <a:lnTo>
                      <a:pt x="1649" y="4918"/>
                    </a:lnTo>
                    <a:lnTo>
                      <a:pt x="1621" y="4921"/>
                    </a:lnTo>
                    <a:lnTo>
                      <a:pt x="1615" y="4948"/>
                    </a:lnTo>
                    <a:lnTo>
                      <a:pt x="1574" y="5007"/>
                    </a:lnTo>
                    <a:lnTo>
                      <a:pt x="1664" y="5056"/>
                    </a:lnTo>
                    <a:lnTo>
                      <a:pt x="1648" y="5119"/>
                    </a:lnTo>
                    <a:lnTo>
                      <a:pt x="1583" y="5115"/>
                    </a:lnTo>
                    <a:lnTo>
                      <a:pt x="1539" y="5255"/>
                    </a:lnTo>
                    <a:lnTo>
                      <a:pt x="1563" y="5280"/>
                    </a:lnTo>
                    <a:lnTo>
                      <a:pt x="1648" y="5267"/>
                    </a:lnTo>
                    <a:lnTo>
                      <a:pt x="1608" y="5365"/>
                    </a:lnTo>
                    <a:lnTo>
                      <a:pt x="1505" y="5349"/>
                    </a:lnTo>
                    <a:lnTo>
                      <a:pt x="1486" y="5393"/>
                    </a:lnTo>
                    <a:lnTo>
                      <a:pt x="1456" y="5403"/>
                    </a:lnTo>
                    <a:lnTo>
                      <a:pt x="1430" y="5442"/>
                    </a:lnTo>
                    <a:lnTo>
                      <a:pt x="1311" y="5406"/>
                    </a:lnTo>
                    <a:lnTo>
                      <a:pt x="1270" y="5447"/>
                    </a:lnTo>
                    <a:lnTo>
                      <a:pt x="1332" y="5503"/>
                    </a:lnTo>
                    <a:lnTo>
                      <a:pt x="1341" y="5504"/>
                    </a:lnTo>
                    <a:lnTo>
                      <a:pt x="1351" y="5509"/>
                    </a:lnTo>
                    <a:lnTo>
                      <a:pt x="1349" y="5514"/>
                    </a:lnTo>
                    <a:lnTo>
                      <a:pt x="1263" y="5560"/>
                    </a:lnTo>
                    <a:lnTo>
                      <a:pt x="1259" y="5558"/>
                    </a:lnTo>
                    <a:lnTo>
                      <a:pt x="1231" y="5562"/>
                    </a:lnTo>
                    <a:lnTo>
                      <a:pt x="1208" y="5572"/>
                    </a:lnTo>
                    <a:lnTo>
                      <a:pt x="1188" y="5584"/>
                    </a:lnTo>
                    <a:lnTo>
                      <a:pt x="1180" y="5592"/>
                    </a:lnTo>
                    <a:lnTo>
                      <a:pt x="1174" y="5603"/>
                    </a:lnTo>
                    <a:lnTo>
                      <a:pt x="1160" y="5623"/>
                    </a:lnTo>
                    <a:lnTo>
                      <a:pt x="1155" y="5635"/>
                    </a:lnTo>
                    <a:lnTo>
                      <a:pt x="1152" y="5648"/>
                    </a:lnTo>
                    <a:lnTo>
                      <a:pt x="1147" y="5677"/>
                    </a:lnTo>
                    <a:lnTo>
                      <a:pt x="1147" y="5712"/>
                    </a:lnTo>
                    <a:lnTo>
                      <a:pt x="1516" y="5749"/>
                    </a:lnTo>
                    <a:lnTo>
                      <a:pt x="1616" y="5719"/>
                    </a:lnTo>
                    <a:lnTo>
                      <a:pt x="1658" y="5722"/>
                    </a:lnTo>
                    <a:lnTo>
                      <a:pt x="1700" y="5728"/>
                    </a:lnTo>
                    <a:lnTo>
                      <a:pt x="1742" y="5736"/>
                    </a:lnTo>
                    <a:lnTo>
                      <a:pt x="1784" y="5745"/>
                    </a:lnTo>
                    <a:lnTo>
                      <a:pt x="1795" y="5746"/>
                    </a:lnTo>
                    <a:lnTo>
                      <a:pt x="1806" y="5749"/>
                    </a:lnTo>
                    <a:lnTo>
                      <a:pt x="1826" y="5756"/>
                    </a:lnTo>
                    <a:lnTo>
                      <a:pt x="1844" y="5766"/>
                    </a:lnTo>
                    <a:lnTo>
                      <a:pt x="1851" y="5771"/>
                    </a:lnTo>
                    <a:lnTo>
                      <a:pt x="1859" y="5778"/>
                    </a:lnTo>
                    <a:lnTo>
                      <a:pt x="1872" y="5792"/>
                    </a:lnTo>
                    <a:lnTo>
                      <a:pt x="1883" y="5809"/>
                    </a:lnTo>
                    <a:lnTo>
                      <a:pt x="1891" y="5829"/>
                    </a:lnTo>
                    <a:lnTo>
                      <a:pt x="1899" y="5851"/>
                    </a:lnTo>
                    <a:lnTo>
                      <a:pt x="1860" y="5884"/>
                    </a:lnTo>
                    <a:lnTo>
                      <a:pt x="1837" y="5882"/>
                    </a:lnTo>
                    <a:lnTo>
                      <a:pt x="1817" y="5902"/>
                    </a:lnTo>
                    <a:lnTo>
                      <a:pt x="1817" y="5919"/>
                    </a:lnTo>
                    <a:lnTo>
                      <a:pt x="1842" y="5940"/>
                    </a:lnTo>
                    <a:lnTo>
                      <a:pt x="1870" y="5958"/>
                    </a:lnTo>
                    <a:lnTo>
                      <a:pt x="1898" y="5972"/>
                    </a:lnTo>
                    <a:lnTo>
                      <a:pt x="1929" y="5984"/>
                    </a:lnTo>
                    <a:lnTo>
                      <a:pt x="1960" y="5990"/>
                    </a:lnTo>
                    <a:lnTo>
                      <a:pt x="1993" y="5993"/>
                    </a:lnTo>
                    <a:lnTo>
                      <a:pt x="2026" y="5993"/>
                    </a:lnTo>
                    <a:lnTo>
                      <a:pt x="2063" y="5990"/>
                    </a:lnTo>
                    <a:lnTo>
                      <a:pt x="2102" y="5984"/>
                    </a:lnTo>
                    <a:lnTo>
                      <a:pt x="2143" y="5983"/>
                    </a:lnTo>
                    <a:lnTo>
                      <a:pt x="2181" y="5984"/>
                    </a:lnTo>
                    <a:lnTo>
                      <a:pt x="2221" y="5990"/>
                    </a:lnTo>
                    <a:lnTo>
                      <a:pt x="2238" y="5993"/>
                    </a:lnTo>
                    <a:lnTo>
                      <a:pt x="2257" y="5998"/>
                    </a:lnTo>
                    <a:lnTo>
                      <a:pt x="2294" y="6011"/>
                    </a:lnTo>
                    <a:lnTo>
                      <a:pt x="2330" y="6026"/>
                    </a:lnTo>
                    <a:lnTo>
                      <a:pt x="2347" y="6036"/>
                    </a:lnTo>
                    <a:lnTo>
                      <a:pt x="2366" y="6047"/>
                    </a:lnTo>
                    <a:lnTo>
                      <a:pt x="2422" y="6034"/>
                    </a:lnTo>
                    <a:lnTo>
                      <a:pt x="2466" y="5976"/>
                    </a:lnTo>
                    <a:lnTo>
                      <a:pt x="2450" y="5974"/>
                    </a:lnTo>
                    <a:lnTo>
                      <a:pt x="2432" y="5945"/>
                    </a:lnTo>
                    <a:lnTo>
                      <a:pt x="2412" y="5945"/>
                    </a:lnTo>
                    <a:lnTo>
                      <a:pt x="2401" y="5925"/>
                    </a:lnTo>
                    <a:lnTo>
                      <a:pt x="2378" y="5923"/>
                    </a:lnTo>
                    <a:lnTo>
                      <a:pt x="2401" y="5889"/>
                    </a:lnTo>
                    <a:lnTo>
                      <a:pt x="2384" y="5889"/>
                    </a:lnTo>
                    <a:lnTo>
                      <a:pt x="2369" y="5861"/>
                    </a:lnTo>
                    <a:lnTo>
                      <a:pt x="2376" y="5849"/>
                    </a:lnTo>
                    <a:lnTo>
                      <a:pt x="2401" y="5861"/>
                    </a:lnTo>
                    <a:lnTo>
                      <a:pt x="2415" y="5854"/>
                    </a:lnTo>
                    <a:lnTo>
                      <a:pt x="2343" y="5793"/>
                    </a:lnTo>
                    <a:lnTo>
                      <a:pt x="2356" y="5784"/>
                    </a:lnTo>
                    <a:lnTo>
                      <a:pt x="2424" y="5844"/>
                    </a:lnTo>
                    <a:lnTo>
                      <a:pt x="2445" y="5823"/>
                    </a:lnTo>
                    <a:lnTo>
                      <a:pt x="2392" y="5721"/>
                    </a:lnTo>
                    <a:lnTo>
                      <a:pt x="2412" y="5721"/>
                    </a:lnTo>
                    <a:lnTo>
                      <a:pt x="2424" y="5770"/>
                    </a:lnTo>
                    <a:lnTo>
                      <a:pt x="2466" y="5821"/>
                    </a:lnTo>
                    <a:lnTo>
                      <a:pt x="2503" y="5800"/>
                    </a:lnTo>
                    <a:lnTo>
                      <a:pt x="2508" y="5782"/>
                    </a:lnTo>
                    <a:lnTo>
                      <a:pt x="2547" y="5767"/>
                    </a:lnTo>
                    <a:lnTo>
                      <a:pt x="2631" y="5793"/>
                    </a:lnTo>
                    <a:lnTo>
                      <a:pt x="2641" y="5833"/>
                    </a:lnTo>
                    <a:lnTo>
                      <a:pt x="2694" y="5842"/>
                    </a:lnTo>
                    <a:lnTo>
                      <a:pt x="2727" y="5838"/>
                    </a:lnTo>
                    <a:lnTo>
                      <a:pt x="2744" y="5835"/>
                    </a:lnTo>
                    <a:lnTo>
                      <a:pt x="2762" y="5833"/>
                    </a:lnTo>
                    <a:lnTo>
                      <a:pt x="2770" y="5832"/>
                    </a:lnTo>
                    <a:lnTo>
                      <a:pt x="2774" y="5831"/>
                    </a:lnTo>
                    <a:lnTo>
                      <a:pt x="2779" y="5831"/>
                    </a:lnTo>
                    <a:lnTo>
                      <a:pt x="2798" y="5826"/>
                    </a:lnTo>
                    <a:lnTo>
                      <a:pt x="2775" y="5670"/>
                    </a:lnTo>
                    <a:lnTo>
                      <a:pt x="2755" y="5660"/>
                    </a:lnTo>
                    <a:lnTo>
                      <a:pt x="2694" y="5663"/>
                    </a:lnTo>
                    <a:lnTo>
                      <a:pt x="2682" y="5653"/>
                    </a:lnTo>
                    <a:lnTo>
                      <a:pt x="2683" y="5636"/>
                    </a:lnTo>
                    <a:lnTo>
                      <a:pt x="2683" y="5619"/>
                    </a:lnTo>
                    <a:lnTo>
                      <a:pt x="2682" y="5604"/>
                    </a:lnTo>
                    <a:lnTo>
                      <a:pt x="2684" y="5590"/>
                    </a:lnTo>
                    <a:lnTo>
                      <a:pt x="2692" y="5546"/>
                    </a:lnTo>
                    <a:lnTo>
                      <a:pt x="2707" y="5503"/>
                    </a:lnTo>
                    <a:lnTo>
                      <a:pt x="2701" y="5434"/>
                    </a:lnTo>
                    <a:lnTo>
                      <a:pt x="2717" y="5434"/>
                    </a:lnTo>
                    <a:lnTo>
                      <a:pt x="2740" y="5459"/>
                    </a:lnTo>
                    <a:lnTo>
                      <a:pt x="2743" y="5484"/>
                    </a:lnTo>
                    <a:lnTo>
                      <a:pt x="2773" y="5523"/>
                    </a:lnTo>
                    <a:lnTo>
                      <a:pt x="2791" y="5505"/>
                    </a:lnTo>
                    <a:lnTo>
                      <a:pt x="2890" y="5510"/>
                    </a:lnTo>
                    <a:lnTo>
                      <a:pt x="2908" y="5531"/>
                    </a:lnTo>
                    <a:lnTo>
                      <a:pt x="2898" y="5561"/>
                    </a:lnTo>
                    <a:lnTo>
                      <a:pt x="2904" y="5573"/>
                    </a:lnTo>
                    <a:lnTo>
                      <a:pt x="2910" y="5586"/>
                    </a:lnTo>
                    <a:lnTo>
                      <a:pt x="2914" y="5596"/>
                    </a:lnTo>
                    <a:lnTo>
                      <a:pt x="2918" y="5609"/>
                    </a:lnTo>
                    <a:lnTo>
                      <a:pt x="2923" y="5621"/>
                    </a:lnTo>
                    <a:lnTo>
                      <a:pt x="2928" y="5633"/>
                    </a:lnTo>
                    <a:lnTo>
                      <a:pt x="2934" y="5643"/>
                    </a:lnTo>
                    <a:lnTo>
                      <a:pt x="2942" y="5654"/>
                    </a:lnTo>
                    <a:lnTo>
                      <a:pt x="2950" y="5662"/>
                    </a:lnTo>
                    <a:lnTo>
                      <a:pt x="2959" y="5670"/>
                    </a:lnTo>
                    <a:lnTo>
                      <a:pt x="2969" y="5676"/>
                    </a:lnTo>
                    <a:lnTo>
                      <a:pt x="2982" y="5683"/>
                    </a:lnTo>
                    <a:lnTo>
                      <a:pt x="3073" y="5596"/>
                    </a:lnTo>
                    <a:lnTo>
                      <a:pt x="3106" y="5605"/>
                    </a:lnTo>
                    <a:lnTo>
                      <a:pt x="3124" y="5698"/>
                    </a:lnTo>
                    <a:lnTo>
                      <a:pt x="3090" y="5722"/>
                    </a:lnTo>
                    <a:lnTo>
                      <a:pt x="3058" y="5749"/>
                    </a:lnTo>
                    <a:lnTo>
                      <a:pt x="3047" y="5759"/>
                    </a:lnTo>
                    <a:lnTo>
                      <a:pt x="3040" y="5770"/>
                    </a:lnTo>
                    <a:lnTo>
                      <a:pt x="3026" y="5784"/>
                    </a:lnTo>
                    <a:lnTo>
                      <a:pt x="3014" y="5798"/>
                    </a:lnTo>
                    <a:lnTo>
                      <a:pt x="3010" y="5800"/>
                    </a:lnTo>
                    <a:lnTo>
                      <a:pt x="3008" y="5801"/>
                    </a:lnTo>
                    <a:lnTo>
                      <a:pt x="3007" y="5803"/>
                    </a:lnTo>
                    <a:lnTo>
                      <a:pt x="3000" y="5809"/>
                    </a:lnTo>
                    <a:lnTo>
                      <a:pt x="2996" y="5811"/>
                    </a:lnTo>
                    <a:lnTo>
                      <a:pt x="2994" y="5813"/>
                    </a:lnTo>
                    <a:lnTo>
                      <a:pt x="2993" y="5815"/>
                    </a:lnTo>
                    <a:lnTo>
                      <a:pt x="2987" y="5821"/>
                    </a:lnTo>
                    <a:lnTo>
                      <a:pt x="2979" y="5825"/>
                    </a:lnTo>
                    <a:lnTo>
                      <a:pt x="2974" y="5827"/>
                    </a:lnTo>
                    <a:lnTo>
                      <a:pt x="2972" y="5828"/>
                    </a:lnTo>
                    <a:lnTo>
                      <a:pt x="2971" y="5830"/>
                    </a:lnTo>
                    <a:lnTo>
                      <a:pt x="2957" y="5838"/>
                    </a:lnTo>
                    <a:lnTo>
                      <a:pt x="2941" y="5845"/>
                    </a:lnTo>
                    <a:lnTo>
                      <a:pt x="2926" y="5851"/>
                    </a:lnTo>
                    <a:lnTo>
                      <a:pt x="2915" y="5833"/>
                    </a:lnTo>
                    <a:lnTo>
                      <a:pt x="2819" y="5849"/>
                    </a:lnTo>
                    <a:lnTo>
                      <a:pt x="2796" y="5835"/>
                    </a:lnTo>
                    <a:lnTo>
                      <a:pt x="2766" y="5846"/>
                    </a:lnTo>
                    <a:lnTo>
                      <a:pt x="2743" y="5849"/>
                    </a:lnTo>
                    <a:lnTo>
                      <a:pt x="2682" y="5844"/>
                    </a:lnTo>
                    <a:lnTo>
                      <a:pt x="2659" y="5872"/>
                    </a:lnTo>
                    <a:lnTo>
                      <a:pt x="2722" y="5963"/>
                    </a:lnTo>
                    <a:lnTo>
                      <a:pt x="2738" y="5968"/>
                    </a:lnTo>
                    <a:lnTo>
                      <a:pt x="2724" y="5993"/>
                    </a:lnTo>
                    <a:lnTo>
                      <a:pt x="2796" y="6049"/>
                    </a:lnTo>
                    <a:lnTo>
                      <a:pt x="2819" y="6030"/>
                    </a:lnTo>
                    <a:lnTo>
                      <a:pt x="2849" y="6039"/>
                    </a:lnTo>
                    <a:lnTo>
                      <a:pt x="2862" y="6026"/>
                    </a:lnTo>
                    <a:lnTo>
                      <a:pt x="2877" y="6037"/>
                    </a:lnTo>
                    <a:lnTo>
                      <a:pt x="3019" y="6034"/>
                    </a:lnTo>
                    <a:lnTo>
                      <a:pt x="3027" y="6019"/>
                    </a:lnTo>
                    <a:lnTo>
                      <a:pt x="3063" y="6030"/>
                    </a:lnTo>
                    <a:lnTo>
                      <a:pt x="3075" y="6021"/>
                    </a:lnTo>
                    <a:lnTo>
                      <a:pt x="3108" y="6030"/>
                    </a:lnTo>
                    <a:lnTo>
                      <a:pt x="3121" y="6028"/>
                    </a:lnTo>
                    <a:lnTo>
                      <a:pt x="3133" y="6023"/>
                    </a:lnTo>
                    <a:lnTo>
                      <a:pt x="3152" y="6012"/>
                    </a:lnTo>
                    <a:lnTo>
                      <a:pt x="3172" y="6002"/>
                    </a:lnTo>
                    <a:lnTo>
                      <a:pt x="3211" y="5981"/>
                    </a:lnTo>
                    <a:lnTo>
                      <a:pt x="3230" y="5969"/>
                    </a:lnTo>
                    <a:lnTo>
                      <a:pt x="3250" y="5959"/>
                    </a:lnTo>
                    <a:lnTo>
                      <a:pt x="3289" y="5937"/>
                    </a:lnTo>
                    <a:lnTo>
                      <a:pt x="3307" y="5942"/>
                    </a:lnTo>
                    <a:lnTo>
                      <a:pt x="3356" y="5979"/>
                    </a:lnTo>
                    <a:lnTo>
                      <a:pt x="3358" y="5996"/>
                    </a:lnTo>
                    <a:lnTo>
                      <a:pt x="3375" y="6007"/>
                    </a:lnTo>
                    <a:lnTo>
                      <a:pt x="3403" y="6065"/>
                    </a:lnTo>
                    <a:lnTo>
                      <a:pt x="3368" y="6149"/>
                    </a:lnTo>
                    <a:lnTo>
                      <a:pt x="3429" y="6209"/>
                    </a:lnTo>
                    <a:lnTo>
                      <a:pt x="3424" y="6243"/>
                    </a:lnTo>
                    <a:lnTo>
                      <a:pt x="3406" y="6251"/>
                    </a:lnTo>
                    <a:lnTo>
                      <a:pt x="3398" y="6271"/>
                    </a:lnTo>
                    <a:lnTo>
                      <a:pt x="3381" y="6281"/>
                    </a:lnTo>
                    <a:lnTo>
                      <a:pt x="3370" y="6309"/>
                    </a:lnTo>
                    <a:lnTo>
                      <a:pt x="3375" y="6332"/>
                    </a:lnTo>
                    <a:lnTo>
                      <a:pt x="3396" y="6342"/>
                    </a:lnTo>
                    <a:lnTo>
                      <a:pt x="3406" y="6341"/>
                    </a:lnTo>
                    <a:lnTo>
                      <a:pt x="3409" y="6340"/>
                    </a:lnTo>
                    <a:lnTo>
                      <a:pt x="3412" y="6340"/>
                    </a:lnTo>
                    <a:lnTo>
                      <a:pt x="3418" y="6339"/>
                    </a:lnTo>
                    <a:lnTo>
                      <a:pt x="3451" y="6334"/>
                    </a:lnTo>
                    <a:lnTo>
                      <a:pt x="3468" y="6330"/>
                    </a:lnTo>
                    <a:lnTo>
                      <a:pt x="3476" y="6328"/>
                    </a:lnTo>
                    <a:lnTo>
                      <a:pt x="3480" y="6327"/>
                    </a:lnTo>
                    <a:lnTo>
                      <a:pt x="3485" y="6327"/>
                    </a:lnTo>
                    <a:lnTo>
                      <a:pt x="3566" y="6347"/>
                    </a:lnTo>
                    <a:lnTo>
                      <a:pt x="3577" y="6334"/>
                    </a:lnTo>
                    <a:lnTo>
                      <a:pt x="3594" y="6330"/>
                    </a:lnTo>
                    <a:lnTo>
                      <a:pt x="3645" y="6344"/>
                    </a:lnTo>
                    <a:lnTo>
                      <a:pt x="3675" y="6365"/>
                    </a:lnTo>
                    <a:lnTo>
                      <a:pt x="3696" y="6362"/>
                    </a:lnTo>
                    <a:lnTo>
                      <a:pt x="3740" y="6319"/>
                    </a:lnTo>
                    <a:lnTo>
                      <a:pt x="3772" y="6332"/>
                    </a:lnTo>
                    <a:lnTo>
                      <a:pt x="3772" y="6370"/>
                    </a:lnTo>
                    <a:lnTo>
                      <a:pt x="3783" y="6383"/>
                    </a:lnTo>
                    <a:lnTo>
                      <a:pt x="3797" y="6396"/>
                    </a:lnTo>
                    <a:lnTo>
                      <a:pt x="3825" y="6420"/>
                    </a:lnTo>
                    <a:lnTo>
                      <a:pt x="3855" y="6439"/>
                    </a:lnTo>
                    <a:lnTo>
                      <a:pt x="3889" y="6456"/>
                    </a:lnTo>
                    <a:lnTo>
                      <a:pt x="3905" y="6431"/>
                    </a:lnTo>
                    <a:lnTo>
                      <a:pt x="3897" y="6403"/>
                    </a:lnTo>
                    <a:lnTo>
                      <a:pt x="3973" y="6378"/>
                    </a:lnTo>
                    <a:lnTo>
                      <a:pt x="3991" y="6395"/>
                    </a:lnTo>
                    <a:lnTo>
                      <a:pt x="4047" y="6403"/>
                    </a:lnTo>
                    <a:lnTo>
                      <a:pt x="4060" y="6426"/>
                    </a:lnTo>
                    <a:lnTo>
                      <a:pt x="4037" y="6449"/>
                    </a:lnTo>
                    <a:lnTo>
                      <a:pt x="4060" y="6477"/>
                    </a:lnTo>
                    <a:lnTo>
                      <a:pt x="4063" y="6495"/>
                    </a:lnTo>
                    <a:lnTo>
                      <a:pt x="4111" y="6485"/>
                    </a:lnTo>
                    <a:lnTo>
                      <a:pt x="4123" y="6509"/>
                    </a:lnTo>
                    <a:lnTo>
                      <a:pt x="4174" y="6520"/>
                    </a:lnTo>
                    <a:lnTo>
                      <a:pt x="4210" y="6502"/>
                    </a:lnTo>
                    <a:lnTo>
                      <a:pt x="4228" y="6515"/>
                    </a:lnTo>
                    <a:lnTo>
                      <a:pt x="4225" y="6546"/>
                    </a:lnTo>
                    <a:lnTo>
                      <a:pt x="4210" y="6560"/>
                    </a:lnTo>
                    <a:lnTo>
                      <a:pt x="4284" y="6560"/>
                    </a:lnTo>
                    <a:lnTo>
                      <a:pt x="4296" y="6583"/>
                    </a:lnTo>
                    <a:lnTo>
                      <a:pt x="4291" y="6599"/>
                    </a:lnTo>
                    <a:lnTo>
                      <a:pt x="4296" y="6622"/>
                    </a:lnTo>
                    <a:lnTo>
                      <a:pt x="4281" y="6665"/>
                    </a:lnTo>
                    <a:lnTo>
                      <a:pt x="4261" y="6685"/>
                    </a:lnTo>
                    <a:lnTo>
                      <a:pt x="4304" y="6698"/>
                    </a:lnTo>
                    <a:lnTo>
                      <a:pt x="4316" y="6723"/>
                    </a:lnTo>
                    <a:lnTo>
                      <a:pt x="4355" y="6739"/>
                    </a:lnTo>
                    <a:lnTo>
                      <a:pt x="4393" y="6736"/>
                    </a:lnTo>
                    <a:lnTo>
                      <a:pt x="4444" y="6657"/>
                    </a:lnTo>
                    <a:lnTo>
                      <a:pt x="4467" y="6657"/>
                    </a:lnTo>
                    <a:lnTo>
                      <a:pt x="4492" y="6688"/>
                    </a:lnTo>
                    <a:lnTo>
                      <a:pt x="4540" y="6670"/>
                    </a:lnTo>
                    <a:lnTo>
                      <a:pt x="4556" y="6683"/>
                    </a:lnTo>
                    <a:lnTo>
                      <a:pt x="4571" y="6665"/>
                    </a:lnTo>
                    <a:lnTo>
                      <a:pt x="4543" y="6634"/>
                    </a:lnTo>
                    <a:lnTo>
                      <a:pt x="4495" y="6639"/>
                    </a:lnTo>
                    <a:lnTo>
                      <a:pt x="4477" y="6653"/>
                    </a:lnTo>
                    <a:lnTo>
                      <a:pt x="4459" y="6644"/>
                    </a:lnTo>
                    <a:lnTo>
                      <a:pt x="4472" y="6620"/>
                    </a:lnTo>
                    <a:lnTo>
                      <a:pt x="4488" y="6614"/>
                    </a:lnTo>
                    <a:lnTo>
                      <a:pt x="4488" y="6597"/>
                    </a:lnTo>
                    <a:lnTo>
                      <a:pt x="4469" y="6586"/>
                    </a:lnTo>
                    <a:lnTo>
                      <a:pt x="4431" y="6591"/>
                    </a:lnTo>
                    <a:lnTo>
                      <a:pt x="4441" y="6569"/>
                    </a:lnTo>
                    <a:lnTo>
                      <a:pt x="4437" y="6551"/>
                    </a:lnTo>
                    <a:lnTo>
                      <a:pt x="4459" y="6563"/>
                    </a:lnTo>
                    <a:lnTo>
                      <a:pt x="4505" y="6548"/>
                    </a:lnTo>
                    <a:lnTo>
                      <a:pt x="4510" y="6532"/>
                    </a:lnTo>
                    <a:lnTo>
                      <a:pt x="4533" y="6546"/>
                    </a:lnTo>
                    <a:lnTo>
                      <a:pt x="4515" y="6586"/>
                    </a:lnTo>
                    <a:lnTo>
                      <a:pt x="4538" y="6577"/>
                    </a:lnTo>
                    <a:lnTo>
                      <a:pt x="4576" y="6571"/>
                    </a:lnTo>
                    <a:lnTo>
                      <a:pt x="4594" y="6569"/>
                    </a:lnTo>
                    <a:lnTo>
                      <a:pt x="4614" y="6570"/>
                    </a:lnTo>
                    <a:lnTo>
                      <a:pt x="4632" y="6571"/>
                    </a:lnTo>
                    <a:lnTo>
                      <a:pt x="4650" y="6576"/>
                    </a:lnTo>
                    <a:lnTo>
                      <a:pt x="4665" y="6581"/>
                    </a:lnTo>
                    <a:lnTo>
                      <a:pt x="4682" y="6589"/>
                    </a:lnTo>
                    <a:lnTo>
                      <a:pt x="4696" y="6598"/>
                    </a:lnTo>
                    <a:lnTo>
                      <a:pt x="4711" y="6609"/>
                    </a:lnTo>
                    <a:lnTo>
                      <a:pt x="4698" y="6632"/>
                    </a:lnTo>
                    <a:lnTo>
                      <a:pt x="4706" y="6644"/>
                    </a:lnTo>
                    <a:lnTo>
                      <a:pt x="4728" y="6648"/>
                    </a:lnTo>
                    <a:lnTo>
                      <a:pt x="4732" y="6645"/>
                    </a:lnTo>
                    <a:lnTo>
                      <a:pt x="4736" y="6644"/>
                    </a:lnTo>
                    <a:lnTo>
                      <a:pt x="4744" y="6642"/>
                    </a:lnTo>
                    <a:lnTo>
                      <a:pt x="4751" y="6638"/>
                    </a:lnTo>
                    <a:lnTo>
                      <a:pt x="4760" y="6635"/>
                    </a:lnTo>
                    <a:lnTo>
                      <a:pt x="4785" y="6622"/>
                    </a:lnTo>
                    <a:lnTo>
                      <a:pt x="4809" y="6616"/>
                    </a:lnTo>
                    <a:lnTo>
                      <a:pt x="4834" y="6616"/>
                    </a:lnTo>
                    <a:lnTo>
                      <a:pt x="4859" y="6624"/>
                    </a:lnTo>
                    <a:lnTo>
                      <a:pt x="4869" y="6625"/>
                    </a:lnTo>
                    <a:lnTo>
                      <a:pt x="4879" y="6625"/>
                    </a:lnTo>
                    <a:lnTo>
                      <a:pt x="4911" y="6639"/>
                    </a:lnTo>
                    <a:lnTo>
                      <a:pt x="4914" y="6739"/>
                    </a:lnTo>
                    <a:lnTo>
                      <a:pt x="4853" y="6741"/>
                    </a:lnTo>
                    <a:lnTo>
                      <a:pt x="4851" y="6743"/>
                    </a:lnTo>
                    <a:lnTo>
                      <a:pt x="4851" y="6746"/>
                    </a:lnTo>
                    <a:lnTo>
                      <a:pt x="4852" y="6749"/>
                    </a:lnTo>
                    <a:lnTo>
                      <a:pt x="4863" y="6759"/>
                    </a:lnTo>
                    <a:lnTo>
                      <a:pt x="4879" y="6767"/>
                    </a:lnTo>
                    <a:lnTo>
                      <a:pt x="4891" y="6754"/>
                    </a:lnTo>
                    <a:lnTo>
                      <a:pt x="4904" y="6762"/>
                    </a:lnTo>
                    <a:lnTo>
                      <a:pt x="4932" y="6749"/>
                    </a:lnTo>
                    <a:lnTo>
                      <a:pt x="4939" y="6764"/>
                    </a:lnTo>
                    <a:lnTo>
                      <a:pt x="4960" y="6774"/>
                    </a:lnTo>
                    <a:lnTo>
                      <a:pt x="5004" y="6757"/>
                    </a:lnTo>
                    <a:lnTo>
                      <a:pt x="4967" y="6751"/>
                    </a:lnTo>
                    <a:lnTo>
                      <a:pt x="4961" y="6711"/>
                    </a:lnTo>
                    <a:lnTo>
                      <a:pt x="4961" y="6673"/>
                    </a:lnTo>
                    <a:lnTo>
                      <a:pt x="4966" y="6638"/>
                    </a:lnTo>
                    <a:lnTo>
                      <a:pt x="4978" y="6608"/>
                    </a:lnTo>
                    <a:lnTo>
                      <a:pt x="4985" y="6593"/>
                    </a:lnTo>
                    <a:lnTo>
                      <a:pt x="4994" y="6579"/>
                    </a:lnTo>
                    <a:lnTo>
                      <a:pt x="5018" y="6553"/>
                    </a:lnTo>
                    <a:lnTo>
                      <a:pt x="5055" y="6530"/>
                    </a:lnTo>
                    <a:lnTo>
                      <a:pt x="5130" y="6535"/>
                    </a:lnTo>
                    <a:lnTo>
                      <a:pt x="5150" y="6524"/>
                    </a:lnTo>
                    <a:lnTo>
                      <a:pt x="5172" y="6515"/>
                    </a:lnTo>
                    <a:lnTo>
                      <a:pt x="5180" y="6514"/>
                    </a:lnTo>
                    <a:lnTo>
                      <a:pt x="5191" y="6517"/>
                    </a:lnTo>
                    <a:lnTo>
                      <a:pt x="5205" y="6520"/>
                    </a:lnTo>
                    <a:lnTo>
                      <a:pt x="5222" y="6525"/>
                    </a:lnTo>
                    <a:lnTo>
                      <a:pt x="5230" y="6548"/>
                    </a:lnTo>
                    <a:lnTo>
                      <a:pt x="5278" y="6546"/>
                    </a:lnTo>
                    <a:lnTo>
                      <a:pt x="5306" y="6581"/>
                    </a:lnTo>
                    <a:lnTo>
                      <a:pt x="5367" y="6591"/>
                    </a:lnTo>
                    <a:lnTo>
                      <a:pt x="5383" y="6563"/>
                    </a:lnTo>
                    <a:lnTo>
                      <a:pt x="5364" y="6548"/>
                    </a:lnTo>
                    <a:lnTo>
                      <a:pt x="5364" y="6507"/>
                    </a:lnTo>
                    <a:lnTo>
                      <a:pt x="5380" y="6462"/>
                    </a:lnTo>
                    <a:lnTo>
                      <a:pt x="5476" y="6428"/>
                    </a:lnTo>
                    <a:lnTo>
                      <a:pt x="5497" y="6418"/>
                    </a:lnTo>
                    <a:lnTo>
                      <a:pt x="5511" y="6423"/>
                    </a:lnTo>
                    <a:lnTo>
                      <a:pt x="5522" y="6439"/>
                    </a:lnTo>
                    <a:lnTo>
                      <a:pt x="5532" y="6413"/>
                    </a:lnTo>
                    <a:lnTo>
                      <a:pt x="5650" y="6400"/>
                    </a:lnTo>
                    <a:lnTo>
                      <a:pt x="5680" y="6370"/>
                    </a:lnTo>
                    <a:lnTo>
                      <a:pt x="5697" y="6378"/>
                    </a:lnTo>
                    <a:lnTo>
                      <a:pt x="5710" y="6357"/>
                    </a:lnTo>
                    <a:lnTo>
                      <a:pt x="5705" y="6355"/>
                    </a:lnTo>
                    <a:lnTo>
                      <a:pt x="5704" y="6355"/>
                    </a:lnTo>
                    <a:lnTo>
                      <a:pt x="5705" y="6340"/>
                    </a:lnTo>
                    <a:lnTo>
                      <a:pt x="5710" y="6327"/>
                    </a:lnTo>
                    <a:lnTo>
                      <a:pt x="5733" y="6311"/>
                    </a:lnTo>
                    <a:lnTo>
                      <a:pt x="5751" y="6306"/>
                    </a:lnTo>
                    <a:lnTo>
                      <a:pt x="5830" y="6321"/>
                    </a:lnTo>
                    <a:lnTo>
                      <a:pt x="5848" y="6357"/>
                    </a:lnTo>
                    <a:lnTo>
                      <a:pt x="5871" y="6367"/>
                    </a:lnTo>
                    <a:lnTo>
                      <a:pt x="5896" y="6344"/>
                    </a:lnTo>
                    <a:lnTo>
                      <a:pt x="5919" y="6355"/>
                    </a:lnTo>
                    <a:lnTo>
                      <a:pt x="5904" y="6342"/>
                    </a:lnTo>
                    <a:lnTo>
                      <a:pt x="5911" y="6302"/>
                    </a:lnTo>
                    <a:lnTo>
                      <a:pt x="5941" y="6279"/>
                    </a:lnTo>
                    <a:lnTo>
                      <a:pt x="5959" y="6281"/>
                    </a:lnTo>
                    <a:lnTo>
                      <a:pt x="5982" y="6265"/>
                    </a:lnTo>
                    <a:lnTo>
                      <a:pt x="5960" y="6250"/>
                    </a:lnTo>
                    <a:lnTo>
                      <a:pt x="5955" y="6243"/>
                    </a:lnTo>
                    <a:lnTo>
                      <a:pt x="5953" y="6236"/>
                    </a:lnTo>
                    <a:lnTo>
                      <a:pt x="5948" y="6197"/>
                    </a:lnTo>
                    <a:lnTo>
                      <a:pt x="5944" y="6158"/>
                    </a:lnTo>
                    <a:lnTo>
                      <a:pt x="5950" y="6151"/>
                    </a:lnTo>
                    <a:lnTo>
                      <a:pt x="5957" y="6148"/>
                    </a:lnTo>
                    <a:lnTo>
                      <a:pt x="5961" y="6147"/>
                    </a:lnTo>
                    <a:lnTo>
                      <a:pt x="5967" y="6149"/>
                    </a:lnTo>
                    <a:lnTo>
                      <a:pt x="6003" y="6100"/>
                    </a:lnTo>
                    <a:lnTo>
                      <a:pt x="5964" y="6057"/>
                    </a:lnTo>
                    <a:lnTo>
                      <a:pt x="5950" y="6065"/>
                    </a:lnTo>
                    <a:lnTo>
                      <a:pt x="5952" y="6085"/>
                    </a:lnTo>
                    <a:lnTo>
                      <a:pt x="5936" y="6095"/>
                    </a:lnTo>
                    <a:lnTo>
                      <a:pt x="5904" y="6072"/>
                    </a:lnTo>
                    <a:lnTo>
                      <a:pt x="5862" y="6098"/>
                    </a:lnTo>
                    <a:lnTo>
                      <a:pt x="5804" y="6107"/>
                    </a:lnTo>
                    <a:lnTo>
                      <a:pt x="5779" y="6093"/>
                    </a:lnTo>
                    <a:lnTo>
                      <a:pt x="5766" y="6098"/>
                    </a:lnTo>
                    <a:lnTo>
                      <a:pt x="5766" y="6083"/>
                    </a:lnTo>
                    <a:lnTo>
                      <a:pt x="5781" y="6075"/>
                    </a:lnTo>
                    <a:lnTo>
                      <a:pt x="5792" y="6057"/>
                    </a:lnTo>
                    <a:lnTo>
                      <a:pt x="5866" y="5993"/>
                    </a:lnTo>
                    <a:lnTo>
                      <a:pt x="5936" y="5953"/>
                    </a:lnTo>
                    <a:lnTo>
                      <a:pt x="5941" y="5912"/>
                    </a:lnTo>
                    <a:lnTo>
                      <a:pt x="5967" y="5889"/>
                    </a:lnTo>
                    <a:lnTo>
                      <a:pt x="6031" y="5869"/>
                    </a:lnTo>
                    <a:lnTo>
                      <a:pt x="6036" y="5844"/>
                    </a:lnTo>
                    <a:lnTo>
                      <a:pt x="6025" y="5816"/>
                    </a:lnTo>
                    <a:lnTo>
                      <a:pt x="6033" y="5799"/>
                    </a:lnTo>
                    <a:lnTo>
                      <a:pt x="6036" y="5791"/>
                    </a:lnTo>
                    <a:lnTo>
                      <a:pt x="6040" y="5783"/>
                    </a:lnTo>
                    <a:lnTo>
                      <a:pt x="6052" y="5752"/>
                    </a:lnTo>
                    <a:lnTo>
                      <a:pt x="6054" y="5748"/>
                    </a:lnTo>
                    <a:lnTo>
                      <a:pt x="6055" y="5732"/>
                    </a:lnTo>
                    <a:lnTo>
                      <a:pt x="6058" y="5718"/>
                    </a:lnTo>
                    <a:lnTo>
                      <a:pt x="6062" y="5704"/>
                    </a:lnTo>
                    <a:lnTo>
                      <a:pt x="6069" y="5693"/>
                    </a:lnTo>
                    <a:lnTo>
                      <a:pt x="6076" y="5682"/>
                    </a:lnTo>
                    <a:lnTo>
                      <a:pt x="6088" y="5673"/>
                    </a:lnTo>
                    <a:lnTo>
                      <a:pt x="6099" y="5665"/>
                    </a:lnTo>
                    <a:lnTo>
                      <a:pt x="6115" y="5660"/>
                    </a:lnTo>
                    <a:lnTo>
                      <a:pt x="6168" y="5701"/>
                    </a:lnTo>
                    <a:lnTo>
                      <a:pt x="6177" y="5693"/>
                    </a:lnTo>
                    <a:lnTo>
                      <a:pt x="6187" y="5687"/>
                    </a:lnTo>
                    <a:lnTo>
                      <a:pt x="6190" y="5685"/>
                    </a:lnTo>
                    <a:lnTo>
                      <a:pt x="6190" y="5684"/>
                    </a:lnTo>
                    <a:lnTo>
                      <a:pt x="6191" y="5684"/>
                    </a:lnTo>
                    <a:lnTo>
                      <a:pt x="6193" y="5684"/>
                    </a:lnTo>
                    <a:lnTo>
                      <a:pt x="6199" y="5682"/>
                    </a:lnTo>
                    <a:lnTo>
                      <a:pt x="6220" y="5673"/>
                    </a:lnTo>
                    <a:lnTo>
                      <a:pt x="6230" y="5671"/>
                    </a:lnTo>
                    <a:lnTo>
                      <a:pt x="6241" y="5672"/>
                    </a:lnTo>
                    <a:lnTo>
                      <a:pt x="6251" y="5672"/>
                    </a:lnTo>
                    <a:lnTo>
                      <a:pt x="6261" y="5675"/>
                    </a:lnTo>
                    <a:lnTo>
                      <a:pt x="6282" y="5686"/>
                    </a:lnTo>
                    <a:lnTo>
                      <a:pt x="6303" y="5675"/>
                    </a:lnTo>
                    <a:lnTo>
                      <a:pt x="6295" y="5633"/>
                    </a:lnTo>
                    <a:lnTo>
                      <a:pt x="6310" y="5625"/>
                    </a:lnTo>
                    <a:lnTo>
                      <a:pt x="6329" y="5642"/>
                    </a:lnTo>
                    <a:lnTo>
                      <a:pt x="6359" y="5637"/>
                    </a:lnTo>
                    <a:lnTo>
                      <a:pt x="6389" y="5589"/>
                    </a:lnTo>
                    <a:lnTo>
                      <a:pt x="6412" y="5584"/>
                    </a:lnTo>
                    <a:lnTo>
                      <a:pt x="6417" y="5523"/>
                    </a:lnTo>
                    <a:lnTo>
                      <a:pt x="6433" y="5487"/>
                    </a:lnTo>
                    <a:lnTo>
                      <a:pt x="6463" y="5480"/>
                    </a:lnTo>
                    <a:lnTo>
                      <a:pt x="6468" y="5449"/>
                    </a:lnTo>
                    <a:lnTo>
                      <a:pt x="6478" y="5437"/>
                    </a:lnTo>
                    <a:lnTo>
                      <a:pt x="6440" y="5416"/>
                    </a:lnTo>
                    <a:lnTo>
                      <a:pt x="6440" y="5405"/>
                    </a:lnTo>
                    <a:lnTo>
                      <a:pt x="6443" y="5398"/>
                    </a:lnTo>
                    <a:lnTo>
                      <a:pt x="6453" y="5372"/>
                    </a:lnTo>
                    <a:lnTo>
                      <a:pt x="6461" y="5361"/>
                    </a:lnTo>
                    <a:lnTo>
                      <a:pt x="6470" y="5351"/>
                    </a:lnTo>
                    <a:lnTo>
                      <a:pt x="6487" y="5335"/>
                    </a:lnTo>
                    <a:lnTo>
                      <a:pt x="6504" y="5322"/>
                    </a:lnTo>
                    <a:lnTo>
                      <a:pt x="6522" y="5312"/>
                    </a:lnTo>
                    <a:lnTo>
                      <a:pt x="6541" y="5306"/>
                    </a:lnTo>
                    <a:lnTo>
                      <a:pt x="6559" y="5302"/>
                    </a:lnTo>
                    <a:lnTo>
                      <a:pt x="6579" y="5302"/>
                    </a:lnTo>
                    <a:lnTo>
                      <a:pt x="6599" y="5304"/>
                    </a:lnTo>
                    <a:lnTo>
                      <a:pt x="6621" y="5310"/>
                    </a:lnTo>
                    <a:lnTo>
                      <a:pt x="6629" y="5333"/>
                    </a:lnTo>
                    <a:lnTo>
                      <a:pt x="6653" y="5308"/>
                    </a:lnTo>
                    <a:lnTo>
                      <a:pt x="6659" y="5299"/>
                    </a:lnTo>
                    <a:lnTo>
                      <a:pt x="6665" y="5292"/>
                    </a:lnTo>
                    <a:lnTo>
                      <a:pt x="6679" y="5270"/>
                    </a:lnTo>
                    <a:lnTo>
                      <a:pt x="6693" y="5255"/>
                    </a:lnTo>
                    <a:lnTo>
                      <a:pt x="6708" y="5243"/>
                    </a:lnTo>
                    <a:lnTo>
                      <a:pt x="6723" y="5238"/>
                    </a:lnTo>
                    <a:lnTo>
                      <a:pt x="6739" y="5237"/>
                    </a:lnTo>
                    <a:lnTo>
                      <a:pt x="6756" y="5241"/>
                    </a:lnTo>
                    <a:lnTo>
                      <a:pt x="6772" y="5251"/>
                    </a:lnTo>
                    <a:lnTo>
                      <a:pt x="6791" y="5266"/>
                    </a:lnTo>
                    <a:lnTo>
                      <a:pt x="6791" y="5302"/>
                    </a:lnTo>
                    <a:lnTo>
                      <a:pt x="6822" y="5302"/>
                    </a:lnTo>
                    <a:lnTo>
                      <a:pt x="6831" y="5286"/>
                    </a:lnTo>
                    <a:lnTo>
                      <a:pt x="6819" y="5277"/>
                    </a:lnTo>
                    <a:lnTo>
                      <a:pt x="6824" y="5235"/>
                    </a:lnTo>
                    <a:lnTo>
                      <a:pt x="6808" y="5238"/>
                    </a:lnTo>
                    <a:lnTo>
                      <a:pt x="6796" y="5228"/>
                    </a:lnTo>
                    <a:lnTo>
                      <a:pt x="6797" y="5205"/>
                    </a:lnTo>
                    <a:lnTo>
                      <a:pt x="6798" y="5182"/>
                    </a:lnTo>
                    <a:lnTo>
                      <a:pt x="6798" y="5174"/>
                    </a:lnTo>
                    <a:lnTo>
                      <a:pt x="6795" y="5146"/>
                    </a:lnTo>
                    <a:lnTo>
                      <a:pt x="6796" y="5121"/>
                    </a:lnTo>
                    <a:lnTo>
                      <a:pt x="6800" y="5096"/>
                    </a:lnTo>
                    <a:lnTo>
                      <a:pt x="6807" y="5074"/>
                    </a:lnTo>
                    <a:lnTo>
                      <a:pt x="6817" y="5052"/>
                    </a:lnTo>
                    <a:lnTo>
                      <a:pt x="6829" y="5034"/>
                    </a:lnTo>
                    <a:lnTo>
                      <a:pt x="6845" y="5016"/>
                    </a:lnTo>
                    <a:lnTo>
                      <a:pt x="6865" y="5001"/>
                    </a:lnTo>
                    <a:lnTo>
                      <a:pt x="6928" y="4994"/>
                    </a:lnTo>
                    <a:lnTo>
                      <a:pt x="6927" y="4987"/>
                    </a:lnTo>
                    <a:lnTo>
                      <a:pt x="6926" y="4978"/>
                    </a:lnTo>
                    <a:lnTo>
                      <a:pt x="6927" y="4987"/>
                    </a:lnTo>
                    <a:lnTo>
                      <a:pt x="6933" y="5027"/>
                    </a:lnTo>
                    <a:lnTo>
                      <a:pt x="6956" y="5019"/>
                    </a:lnTo>
                    <a:lnTo>
                      <a:pt x="6987" y="4971"/>
                    </a:lnTo>
                    <a:lnTo>
                      <a:pt x="6984" y="4938"/>
                    </a:lnTo>
                    <a:lnTo>
                      <a:pt x="6992" y="4924"/>
                    </a:lnTo>
                    <a:lnTo>
                      <a:pt x="7004" y="4914"/>
                    </a:lnTo>
                    <a:lnTo>
                      <a:pt x="7019" y="4902"/>
                    </a:lnTo>
                    <a:lnTo>
                      <a:pt x="7038" y="4892"/>
                    </a:lnTo>
                    <a:lnTo>
                      <a:pt x="7129" y="4910"/>
                    </a:lnTo>
                    <a:lnTo>
                      <a:pt x="7129" y="4877"/>
                    </a:lnTo>
                    <a:lnTo>
                      <a:pt x="7147" y="4852"/>
                    </a:lnTo>
                    <a:lnTo>
                      <a:pt x="7165" y="4869"/>
                    </a:lnTo>
                    <a:lnTo>
                      <a:pt x="7157" y="4894"/>
                    </a:lnTo>
                    <a:lnTo>
                      <a:pt x="7173" y="4938"/>
                    </a:lnTo>
                    <a:lnTo>
                      <a:pt x="7188" y="4926"/>
                    </a:lnTo>
                    <a:lnTo>
                      <a:pt x="7173" y="4864"/>
                    </a:lnTo>
                    <a:lnTo>
                      <a:pt x="7185" y="4838"/>
                    </a:lnTo>
                    <a:lnTo>
                      <a:pt x="7231" y="4806"/>
                    </a:lnTo>
                    <a:lnTo>
                      <a:pt x="7254" y="4815"/>
                    </a:lnTo>
                    <a:lnTo>
                      <a:pt x="7275" y="4803"/>
                    </a:lnTo>
                    <a:lnTo>
                      <a:pt x="7317" y="4808"/>
                    </a:lnTo>
                    <a:lnTo>
                      <a:pt x="7335" y="4791"/>
                    </a:lnTo>
                    <a:lnTo>
                      <a:pt x="7330" y="4775"/>
                    </a:lnTo>
                    <a:lnTo>
                      <a:pt x="7373" y="4719"/>
                    </a:lnTo>
                    <a:lnTo>
                      <a:pt x="7391" y="4719"/>
                    </a:lnTo>
                    <a:lnTo>
                      <a:pt x="7401" y="4701"/>
                    </a:lnTo>
                    <a:lnTo>
                      <a:pt x="7422" y="4694"/>
                    </a:lnTo>
                    <a:lnTo>
                      <a:pt x="7447" y="4717"/>
                    </a:lnTo>
                    <a:lnTo>
                      <a:pt x="7510" y="4648"/>
                    </a:lnTo>
                    <a:lnTo>
                      <a:pt x="7519" y="4627"/>
                    </a:lnTo>
                    <a:lnTo>
                      <a:pt x="7549" y="4622"/>
                    </a:lnTo>
                    <a:lnTo>
                      <a:pt x="7496" y="4478"/>
                    </a:lnTo>
                    <a:lnTo>
                      <a:pt x="7481" y="4461"/>
                    </a:lnTo>
                    <a:lnTo>
                      <a:pt x="7476" y="4453"/>
                    </a:lnTo>
                    <a:lnTo>
                      <a:pt x="7475" y="4446"/>
                    </a:lnTo>
                    <a:lnTo>
                      <a:pt x="7472" y="4420"/>
                    </a:lnTo>
                    <a:lnTo>
                      <a:pt x="7476" y="4398"/>
                    </a:lnTo>
                    <a:lnTo>
                      <a:pt x="7485" y="4376"/>
                    </a:lnTo>
                    <a:lnTo>
                      <a:pt x="7500" y="4358"/>
                    </a:lnTo>
                    <a:lnTo>
                      <a:pt x="7584" y="4320"/>
                    </a:lnTo>
                    <a:lnTo>
                      <a:pt x="7595" y="4304"/>
                    </a:lnTo>
                    <a:lnTo>
                      <a:pt x="7582" y="4262"/>
                    </a:lnTo>
                    <a:lnTo>
                      <a:pt x="7602" y="4248"/>
                    </a:lnTo>
                    <a:lnTo>
                      <a:pt x="7610" y="4213"/>
                    </a:lnTo>
                    <a:lnTo>
                      <a:pt x="7595" y="4195"/>
                    </a:lnTo>
                    <a:lnTo>
                      <a:pt x="7605" y="4185"/>
                    </a:lnTo>
                    <a:lnTo>
                      <a:pt x="7618" y="4175"/>
                    </a:lnTo>
                    <a:lnTo>
                      <a:pt x="7635" y="4168"/>
                    </a:lnTo>
                    <a:lnTo>
                      <a:pt x="7657" y="4160"/>
                    </a:lnTo>
                    <a:lnTo>
                      <a:pt x="7681" y="4157"/>
                    </a:lnTo>
                    <a:lnTo>
                      <a:pt x="7760" y="4094"/>
                    </a:lnTo>
                    <a:lnTo>
                      <a:pt x="7760" y="4073"/>
                    </a:lnTo>
                    <a:lnTo>
                      <a:pt x="7775" y="4068"/>
                    </a:lnTo>
                    <a:lnTo>
                      <a:pt x="7786" y="4038"/>
                    </a:lnTo>
                    <a:lnTo>
                      <a:pt x="7765" y="3959"/>
                    </a:lnTo>
                    <a:lnTo>
                      <a:pt x="7793" y="3946"/>
                    </a:lnTo>
                    <a:lnTo>
                      <a:pt x="7842" y="3913"/>
                    </a:lnTo>
                    <a:lnTo>
                      <a:pt x="7859" y="3852"/>
                    </a:lnTo>
                    <a:lnTo>
                      <a:pt x="7859" y="3811"/>
                    </a:lnTo>
                    <a:lnTo>
                      <a:pt x="7851" y="3791"/>
                    </a:lnTo>
                    <a:lnTo>
                      <a:pt x="7758" y="3676"/>
                    </a:lnTo>
                    <a:lnTo>
                      <a:pt x="7775" y="3653"/>
                    </a:lnTo>
                    <a:lnTo>
                      <a:pt x="7763" y="3625"/>
                    </a:lnTo>
                    <a:lnTo>
                      <a:pt x="7763" y="3608"/>
                    </a:lnTo>
                    <a:lnTo>
                      <a:pt x="7777" y="3597"/>
                    </a:lnTo>
                    <a:lnTo>
                      <a:pt x="7786" y="3567"/>
                    </a:lnTo>
                    <a:lnTo>
                      <a:pt x="7691" y="3565"/>
                    </a:lnTo>
                    <a:lnTo>
                      <a:pt x="7666" y="3639"/>
                    </a:lnTo>
                    <a:lnTo>
                      <a:pt x="7617" y="3633"/>
                    </a:lnTo>
                    <a:lnTo>
                      <a:pt x="7605" y="3641"/>
                    </a:lnTo>
                    <a:lnTo>
                      <a:pt x="7542" y="3653"/>
                    </a:lnTo>
                    <a:lnTo>
                      <a:pt x="7496" y="3656"/>
                    </a:lnTo>
                    <a:lnTo>
                      <a:pt x="7488" y="3676"/>
                    </a:lnTo>
                    <a:lnTo>
                      <a:pt x="7468" y="3681"/>
                    </a:lnTo>
                    <a:lnTo>
                      <a:pt x="7445" y="3669"/>
                    </a:lnTo>
                    <a:lnTo>
                      <a:pt x="7424" y="3676"/>
                    </a:lnTo>
                    <a:lnTo>
                      <a:pt x="7407" y="3697"/>
                    </a:lnTo>
                    <a:lnTo>
                      <a:pt x="7386" y="3697"/>
                    </a:lnTo>
                    <a:lnTo>
                      <a:pt x="7363" y="3720"/>
                    </a:lnTo>
                    <a:lnTo>
                      <a:pt x="7305" y="3709"/>
                    </a:lnTo>
                    <a:lnTo>
                      <a:pt x="7300" y="3758"/>
                    </a:lnTo>
                    <a:lnTo>
                      <a:pt x="7233" y="3727"/>
                    </a:lnTo>
                    <a:lnTo>
                      <a:pt x="7168" y="3758"/>
                    </a:lnTo>
                    <a:lnTo>
                      <a:pt x="7137" y="3681"/>
                    </a:lnTo>
                    <a:lnTo>
                      <a:pt x="7084" y="3690"/>
                    </a:lnTo>
                    <a:lnTo>
                      <a:pt x="7071" y="3679"/>
                    </a:lnTo>
                    <a:lnTo>
                      <a:pt x="7043" y="3690"/>
                    </a:lnTo>
                    <a:lnTo>
                      <a:pt x="7028" y="3686"/>
                    </a:lnTo>
                    <a:lnTo>
                      <a:pt x="7015" y="3699"/>
                    </a:lnTo>
                    <a:lnTo>
                      <a:pt x="6997" y="3681"/>
                    </a:lnTo>
                    <a:lnTo>
                      <a:pt x="6979" y="3681"/>
                    </a:lnTo>
                    <a:lnTo>
                      <a:pt x="6972" y="3667"/>
                    </a:lnTo>
                    <a:lnTo>
                      <a:pt x="6952" y="3656"/>
                    </a:lnTo>
                    <a:lnTo>
                      <a:pt x="6936" y="3618"/>
                    </a:lnTo>
                    <a:lnTo>
                      <a:pt x="6930" y="3616"/>
                    </a:lnTo>
                    <a:lnTo>
                      <a:pt x="6926" y="3618"/>
                    </a:lnTo>
                    <a:lnTo>
                      <a:pt x="6916" y="3622"/>
                    </a:lnTo>
                    <a:lnTo>
                      <a:pt x="6910" y="3630"/>
                    </a:lnTo>
                    <a:lnTo>
                      <a:pt x="6904" y="3630"/>
                    </a:lnTo>
                    <a:lnTo>
                      <a:pt x="6900" y="3629"/>
                    </a:lnTo>
                    <a:lnTo>
                      <a:pt x="6888" y="3623"/>
                    </a:lnTo>
                    <a:lnTo>
                      <a:pt x="6879" y="3617"/>
                    </a:lnTo>
                    <a:lnTo>
                      <a:pt x="6861" y="3601"/>
                    </a:lnTo>
                    <a:lnTo>
                      <a:pt x="6848" y="3586"/>
                    </a:lnTo>
                    <a:lnTo>
                      <a:pt x="6837" y="3568"/>
                    </a:lnTo>
                    <a:lnTo>
                      <a:pt x="6829" y="3549"/>
                    </a:lnTo>
                    <a:lnTo>
                      <a:pt x="6808" y="3560"/>
                    </a:lnTo>
                    <a:lnTo>
                      <a:pt x="6780" y="3532"/>
                    </a:lnTo>
                    <a:lnTo>
                      <a:pt x="6753" y="3555"/>
                    </a:lnTo>
                    <a:lnTo>
                      <a:pt x="6641" y="3504"/>
                    </a:lnTo>
                    <a:lnTo>
                      <a:pt x="6631" y="3483"/>
                    </a:lnTo>
                    <a:lnTo>
                      <a:pt x="6598" y="3476"/>
                    </a:lnTo>
                    <a:lnTo>
                      <a:pt x="6582" y="3493"/>
                    </a:lnTo>
                    <a:lnTo>
                      <a:pt x="6540" y="3504"/>
                    </a:lnTo>
                    <a:lnTo>
                      <a:pt x="6522" y="3483"/>
                    </a:lnTo>
                    <a:lnTo>
                      <a:pt x="6480" y="3476"/>
                    </a:lnTo>
                    <a:lnTo>
                      <a:pt x="6455" y="3432"/>
                    </a:lnTo>
                    <a:lnTo>
                      <a:pt x="6448" y="3356"/>
                    </a:lnTo>
                    <a:lnTo>
                      <a:pt x="6422" y="3341"/>
                    </a:lnTo>
                    <a:lnTo>
                      <a:pt x="6405" y="3348"/>
                    </a:lnTo>
                    <a:lnTo>
                      <a:pt x="6402" y="3323"/>
                    </a:lnTo>
                    <a:lnTo>
                      <a:pt x="6380" y="3323"/>
                    </a:lnTo>
                    <a:lnTo>
                      <a:pt x="6376" y="3277"/>
                    </a:lnTo>
                    <a:lnTo>
                      <a:pt x="6313" y="3223"/>
                    </a:lnTo>
                    <a:lnTo>
                      <a:pt x="6298" y="3191"/>
                    </a:lnTo>
                    <a:lnTo>
                      <a:pt x="6301" y="3172"/>
                    </a:lnTo>
                    <a:lnTo>
                      <a:pt x="6280" y="3170"/>
                    </a:lnTo>
                    <a:lnTo>
                      <a:pt x="6264" y="3155"/>
                    </a:lnTo>
                    <a:lnTo>
                      <a:pt x="6231" y="3149"/>
                    </a:lnTo>
                    <a:lnTo>
                      <a:pt x="6231" y="3135"/>
                    </a:lnTo>
                    <a:lnTo>
                      <a:pt x="6245" y="3130"/>
                    </a:lnTo>
                    <a:lnTo>
                      <a:pt x="6234" y="2995"/>
                    </a:lnTo>
                    <a:lnTo>
                      <a:pt x="6255" y="2993"/>
                    </a:lnTo>
                    <a:lnTo>
                      <a:pt x="6282" y="2972"/>
                    </a:lnTo>
                    <a:lnTo>
                      <a:pt x="6286" y="2975"/>
                    </a:lnTo>
                    <a:lnTo>
                      <a:pt x="6291" y="2976"/>
                    </a:lnTo>
                    <a:lnTo>
                      <a:pt x="6294" y="2976"/>
                    </a:lnTo>
                    <a:lnTo>
                      <a:pt x="6299" y="2976"/>
                    </a:lnTo>
                    <a:lnTo>
                      <a:pt x="6303" y="2975"/>
                    </a:lnTo>
                    <a:lnTo>
                      <a:pt x="6307" y="2973"/>
                    </a:lnTo>
                    <a:lnTo>
                      <a:pt x="6309" y="2970"/>
                    </a:lnTo>
                    <a:lnTo>
                      <a:pt x="6309" y="2967"/>
                    </a:lnTo>
                    <a:lnTo>
                      <a:pt x="6310" y="2965"/>
                    </a:lnTo>
                    <a:lnTo>
                      <a:pt x="6336" y="2970"/>
                    </a:lnTo>
                    <a:lnTo>
                      <a:pt x="6264" y="2905"/>
                    </a:lnTo>
                    <a:lnTo>
                      <a:pt x="6255" y="2865"/>
                    </a:lnTo>
                    <a:lnTo>
                      <a:pt x="6194" y="2830"/>
                    </a:lnTo>
                    <a:lnTo>
                      <a:pt x="6196" y="2812"/>
                    </a:lnTo>
                    <a:lnTo>
                      <a:pt x="6173" y="2796"/>
                    </a:lnTo>
                    <a:lnTo>
                      <a:pt x="6148" y="2700"/>
                    </a:lnTo>
                    <a:lnTo>
                      <a:pt x="6173" y="2687"/>
                    </a:lnTo>
                    <a:lnTo>
                      <a:pt x="6185" y="2646"/>
                    </a:lnTo>
                    <a:lnTo>
                      <a:pt x="6259" y="2621"/>
                    </a:lnTo>
                    <a:lnTo>
                      <a:pt x="6252" y="2596"/>
                    </a:lnTo>
                    <a:lnTo>
                      <a:pt x="6290" y="2582"/>
                    </a:lnTo>
                    <a:lnTo>
                      <a:pt x="6295" y="2498"/>
                    </a:lnTo>
                    <a:lnTo>
                      <a:pt x="6318" y="2481"/>
                    </a:lnTo>
                    <a:lnTo>
                      <a:pt x="6315" y="2456"/>
                    </a:lnTo>
                    <a:lnTo>
                      <a:pt x="6336" y="2450"/>
                    </a:lnTo>
                    <a:lnTo>
                      <a:pt x="6352" y="2456"/>
                    </a:lnTo>
                    <a:lnTo>
                      <a:pt x="6310" y="2361"/>
                    </a:lnTo>
                    <a:lnTo>
                      <a:pt x="6329" y="2338"/>
                    </a:lnTo>
                    <a:lnTo>
                      <a:pt x="6333" y="2300"/>
                    </a:lnTo>
                    <a:lnTo>
                      <a:pt x="6348" y="2300"/>
                    </a:lnTo>
                    <a:lnTo>
                      <a:pt x="6380" y="2265"/>
                    </a:lnTo>
                    <a:lnTo>
                      <a:pt x="6394" y="2262"/>
                    </a:lnTo>
                    <a:lnTo>
                      <a:pt x="6410" y="2270"/>
                    </a:lnTo>
                    <a:lnTo>
                      <a:pt x="6457" y="2257"/>
                    </a:lnTo>
                    <a:lnTo>
                      <a:pt x="6550" y="2280"/>
                    </a:lnTo>
                    <a:lnTo>
                      <a:pt x="6524" y="2194"/>
                    </a:lnTo>
                    <a:lnTo>
                      <a:pt x="6502" y="2188"/>
                    </a:lnTo>
                    <a:lnTo>
                      <a:pt x="6489" y="2184"/>
                    </a:lnTo>
                    <a:lnTo>
                      <a:pt x="6479" y="2177"/>
                    </a:lnTo>
                    <a:lnTo>
                      <a:pt x="6462" y="2160"/>
                    </a:lnTo>
                    <a:lnTo>
                      <a:pt x="6454" y="2149"/>
                    </a:lnTo>
                    <a:lnTo>
                      <a:pt x="6449" y="2140"/>
                    </a:lnTo>
                    <a:lnTo>
                      <a:pt x="6439" y="2119"/>
                    </a:lnTo>
                    <a:lnTo>
                      <a:pt x="6436" y="2108"/>
                    </a:lnTo>
                    <a:lnTo>
                      <a:pt x="6435" y="2097"/>
                    </a:lnTo>
                    <a:lnTo>
                      <a:pt x="6435" y="2081"/>
                    </a:lnTo>
                    <a:lnTo>
                      <a:pt x="6434" y="2064"/>
                    </a:lnTo>
                    <a:lnTo>
                      <a:pt x="6429" y="2047"/>
                    </a:lnTo>
                    <a:lnTo>
                      <a:pt x="6426" y="2040"/>
                    </a:lnTo>
                    <a:lnTo>
                      <a:pt x="6422" y="2034"/>
                    </a:lnTo>
                    <a:lnTo>
                      <a:pt x="6411" y="2019"/>
                    </a:lnTo>
                    <a:lnTo>
                      <a:pt x="6397" y="2008"/>
                    </a:lnTo>
                    <a:lnTo>
                      <a:pt x="6392" y="1990"/>
                    </a:lnTo>
                    <a:lnTo>
                      <a:pt x="6405" y="1980"/>
                    </a:lnTo>
                    <a:lnTo>
                      <a:pt x="6405" y="1964"/>
                    </a:lnTo>
                    <a:lnTo>
                      <a:pt x="6422" y="1934"/>
                    </a:lnTo>
                    <a:lnTo>
                      <a:pt x="6422" y="1903"/>
                    </a:lnTo>
                    <a:lnTo>
                      <a:pt x="6407" y="1903"/>
                    </a:lnTo>
                    <a:lnTo>
                      <a:pt x="6394" y="1863"/>
                    </a:lnTo>
                    <a:lnTo>
                      <a:pt x="6250" y="1807"/>
                    </a:lnTo>
                    <a:lnTo>
                      <a:pt x="6217" y="1857"/>
                    </a:lnTo>
                    <a:lnTo>
                      <a:pt x="6160" y="1852"/>
                    </a:lnTo>
                    <a:lnTo>
                      <a:pt x="6148" y="1845"/>
                    </a:lnTo>
                    <a:lnTo>
                      <a:pt x="6122" y="1848"/>
                    </a:lnTo>
                    <a:lnTo>
                      <a:pt x="6104" y="1829"/>
                    </a:lnTo>
                    <a:lnTo>
                      <a:pt x="6076" y="1824"/>
                    </a:lnTo>
                    <a:lnTo>
                      <a:pt x="6008" y="1784"/>
                    </a:lnTo>
                    <a:lnTo>
                      <a:pt x="5997" y="1764"/>
                    </a:lnTo>
                    <a:lnTo>
                      <a:pt x="6001" y="1746"/>
                    </a:lnTo>
                    <a:lnTo>
                      <a:pt x="5967" y="1754"/>
                    </a:lnTo>
                    <a:lnTo>
                      <a:pt x="5941" y="1715"/>
                    </a:lnTo>
                    <a:lnTo>
                      <a:pt x="5904" y="1713"/>
                    </a:lnTo>
                    <a:lnTo>
                      <a:pt x="5896" y="1669"/>
                    </a:lnTo>
                    <a:lnTo>
                      <a:pt x="5911" y="1626"/>
                    </a:lnTo>
                    <a:lnTo>
                      <a:pt x="5890" y="1624"/>
                    </a:lnTo>
                    <a:lnTo>
                      <a:pt x="5895" y="1616"/>
                    </a:lnTo>
                    <a:lnTo>
                      <a:pt x="5900" y="1610"/>
                    </a:lnTo>
                    <a:lnTo>
                      <a:pt x="5909" y="1598"/>
                    </a:lnTo>
                    <a:lnTo>
                      <a:pt x="5911" y="1589"/>
                    </a:lnTo>
                    <a:lnTo>
                      <a:pt x="5912" y="1585"/>
                    </a:lnTo>
                    <a:lnTo>
                      <a:pt x="5914" y="1582"/>
                    </a:lnTo>
                    <a:lnTo>
                      <a:pt x="5917" y="1568"/>
                    </a:lnTo>
                    <a:lnTo>
                      <a:pt x="5917" y="1551"/>
                    </a:lnTo>
                    <a:lnTo>
                      <a:pt x="5916" y="1534"/>
                    </a:lnTo>
                    <a:lnTo>
                      <a:pt x="5890" y="1517"/>
                    </a:lnTo>
                    <a:lnTo>
                      <a:pt x="5888" y="1501"/>
                    </a:lnTo>
                    <a:lnTo>
                      <a:pt x="5866" y="1492"/>
                    </a:lnTo>
                    <a:lnTo>
                      <a:pt x="5866" y="1486"/>
                    </a:lnTo>
                    <a:lnTo>
                      <a:pt x="5869" y="1482"/>
                    </a:lnTo>
                    <a:lnTo>
                      <a:pt x="5878" y="1475"/>
                    </a:lnTo>
                    <a:lnTo>
                      <a:pt x="5890" y="1471"/>
                    </a:lnTo>
                    <a:lnTo>
                      <a:pt x="5873" y="1418"/>
                    </a:lnTo>
                    <a:lnTo>
                      <a:pt x="5741" y="1415"/>
                    </a:lnTo>
                    <a:lnTo>
                      <a:pt x="5720" y="1377"/>
                    </a:lnTo>
                    <a:lnTo>
                      <a:pt x="5733" y="1357"/>
                    </a:lnTo>
                    <a:lnTo>
                      <a:pt x="5710" y="1329"/>
                    </a:lnTo>
                    <a:lnTo>
                      <a:pt x="5718" y="1311"/>
                    </a:lnTo>
                    <a:lnTo>
                      <a:pt x="5713" y="1278"/>
                    </a:lnTo>
                    <a:lnTo>
                      <a:pt x="5680" y="1267"/>
                    </a:lnTo>
                    <a:lnTo>
                      <a:pt x="5683" y="1245"/>
                    </a:lnTo>
                    <a:lnTo>
                      <a:pt x="5641" y="1192"/>
                    </a:lnTo>
                    <a:lnTo>
                      <a:pt x="5652" y="1164"/>
                    </a:lnTo>
                    <a:lnTo>
                      <a:pt x="5639" y="1145"/>
                    </a:lnTo>
                    <a:lnTo>
                      <a:pt x="5618" y="1137"/>
                    </a:lnTo>
                    <a:lnTo>
                      <a:pt x="5581" y="1112"/>
                    </a:lnTo>
                    <a:lnTo>
                      <a:pt x="5576" y="1116"/>
                    </a:lnTo>
                    <a:lnTo>
                      <a:pt x="5572" y="1121"/>
                    </a:lnTo>
                    <a:lnTo>
                      <a:pt x="5566" y="1125"/>
                    </a:lnTo>
                    <a:lnTo>
                      <a:pt x="5562" y="1130"/>
                    </a:lnTo>
                    <a:lnTo>
                      <a:pt x="5551" y="1139"/>
                    </a:lnTo>
                    <a:lnTo>
                      <a:pt x="5541" y="1147"/>
                    </a:lnTo>
                    <a:lnTo>
                      <a:pt x="5528" y="1152"/>
                    </a:lnTo>
                    <a:lnTo>
                      <a:pt x="5516" y="1157"/>
                    </a:lnTo>
                    <a:lnTo>
                      <a:pt x="5501" y="1162"/>
                    </a:lnTo>
                    <a:lnTo>
                      <a:pt x="5488" y="1166"/>
                    </a:lnTo>
                    <a:lnTo>
                      <a:pt x="5473" y="1140"/>
                    </a:lnTo>
                    <a:lnTo>
                      <a:pt x="5420" y="1138"/>
                    </a:lnTo>
                    <a:lnTo>
                      <a:pt x="5371" y="1173"/>
                    </a:lnTo>
                    <a:lnTo>
                      <a:pt x="5430" y="1236"/>
                    </a:lnTo>
                    <a:lnTo>
                      <a:pt x="5409" y="1283"/>
                    </a:lnTo>
                    <a:lnTo>
                      <a:pt x="5347" y="1304"/>
                    </a:lnTo>
                    <a:lnTo>
                      <a:pt x="5323" y="1271"/>
                    </a:lnTo>
                    <a:lnTo>
                      <a:pt x="5273" y="1263"/>
                    </a:lnTo>
                    <a:lnTo>
                      <a:pt x="5255" y="1281"/>
                    </a:lnTo>
                    <a:lnTo>
                      <a:pt x="5215" y="1272"/>
                    </a:lnTo>
                    <a:lnTo>
                      <a:pt x="5207" y="1256"/>
                    </a:lnTo>
                    <a:lnTo>
                      <a:pt x="5194" y="1256"/>
                    </a:lnTo>
                    <a:lnTo>
                      <a:pt x="5182" y="1258"/>
                    </a:lnTo>
                    <a:lnTo>
                      <a:pt x="5160" y="1267"/>
                    </a:lnTo>
                    <a:lnTo>
                      <a:pt x="5141" y="1282"/>
                    </a:lnTo>
                    <a:lnTo>
                      <a:pt x="5123" y="1304"/>
                    </a:lnTo>
                    <a:lnTo>
                      <a:pt x="5065" y="1309"/>
                    </a:lnTo>
                    <a:lnTo>
                      <a:pt x="5083" y="1391"/>
                    </a:lnTo>
                    <a:lnTo>
                      <a:pt x="5107" y="1416"/>
                    </a:lnTo>
                    <a:lnTo>
                      <a:pt x="5070" y="1478"/>
                    </a:lnTo>
                    <a:lnTo>
                      <a:pt x="5089" y="1613"/>
                    </a:lnTo>
                    <a:lnTo>
                      <a:pt x="5178" y="1608"/>
                    </a:lnTo>
                    <a:lnTo>
                      <a:pt x="5158" y="1864"/>
                    </a:lnTo>
                    <a:lnTo>
                      <a:pt x="5131" y="1869"/>
                    </a:lnTo>
                    <a:lnTo>
                      <a:pt x="5101" y="1790"/>
                    </a:lnTo>
                    <a:lnTo>
                      <a:pt x="5029" y="1776"/>
                    </a:lnTo>
                    <a:lnTo>
                      <a:pt x="5016" y="1809"/>
                    </a:lnTo>
                    <a:lnTo>
                      <a:pt x="4940" y="1866"/>
                    </a:lnTo>
                    <a:lnTo>
                      <a:pt x="4918" y="1832"/>
                    </a:lnTo>
                    <a:lnTo>
                      <a:pt x="4891" y="1830"/>
                    </a:lnTo>
                    <a:lnTo>
                      <a:pt x="4840" y="1862"/>
                    </a:lnTo>
                    <a:lnTo>
                      <a:pt x="4787" y="1841"/>
                    </a:lnTo>
                    <a:lnTo>
                      <a:pt x="4760" y="1793"/>
                    </a:lnTo>
                    <a:lnTo>
                      <a:pt x="4736" y="1797"/>
                    </a:lnTo>
                    <a:lnTo>
                      <a:pt x="4723" y="1820"/>
                    </a:lnTo>
                    <a:lnTo>
                      <a:pt x="4711" y="1843"/>
                    </a:lnTo>
                    <a:lnTo>
                      <a:pt x="4697" y="1864"/>
                    </a:lnTo>
                    <a:lnTo>
                      <a:pt x="4683" y="1885"/>
                    </a:lnTo>
                    <a:lnTo>
                      <a:pt x="4666" y="1905"/>
                    </a:lnTo>
                    <a:lnTo>
                      <a:pt x="4661" y="1909"/>
                    </a:lnTo>
                    <a:lnTo>
                      <a:pt x="4657" y="1915"/>
                    </a:lnTo>
                    <a:lnTo>
                      <a:pt x="4648" y="1925"/>
                    </a:lnTo>
                    <a:lnTo>
                      <a:pt x="4630" y="1943"/>
                    </a:lnTo>
                    <a:lnTo>
                      <a:pt x="4619" y="1951"/>
                    </a:lnTo>
                    <a:lnTo>
                      <a:pt x="4614" y="1955"/>
                    </a:lnTo>
                    <a:lnTo>
                      <a:pt x="4610" y="1960"/>
                    </a:lnTo>
                    <a:lnTo>
                      <a:pt x="4528" y="1904"/>
                    </a:lnTo>
                    <a:lnTo>
                      <a:pt x="4523" y="1887"/>
                    </a:lnTo>
                    <a:lnTo>
                      <a:pt x="4519" y="1872"/>
                    </a:lnTo>
                    <a:lnTo>
                      <a:pt x="4513" y="1858"/>
                    </a:lnTo>
                    <a:lnTo>
                      <a:pt x="4508" y="1848"/>
                    </a:lnTo>
                    <a:lnTo>
                      <a:pt x="4501" y="1837"/>
                    </a:lnTo>
                    <a:lnTo>
                      <a:pt x="4494" y="1828"/>
                    </a:lnTo>
                    <a:lnTo>
                      <a:pt x="4485" y="1821"/>
                    </a:lnTo>
                    <a:lnTo>
                      <a:pt x="4477" y="1816"/>
                    </a:lnTo>
                    <a:lnTo>
                      <a:pt x="4467" y="1811"/>
                    </a:lnTo>
                    <a:lnTo>
                      <a:pt x="4456" y="1809"/>
                    </a:lnTo>
                    <a:lnTo>
                      <a:pt x="4445" y="1807"/>
                    </a:lnTo>
                    <a:lnTo>
                      <a:pt x="4435" y="1808"/>
                    </a:lnTo>
                    <a:lnTo>
                      <a:pt x="4421" y="1809"/>
                    </a:lnTo>
                    <a:lnTo>
                      <a:pt x="4409" y="1812"/>
                    </a:lnTo>
                    <a:lnTo>
                      <a:pt x="4394" y="1816"/>
                    </a:lnTo>
                    <a:lnTo>
                      <a:pt x="4381" y="1823"/>
                    </a:lnTo>
                    <a:lnTo>
                      <a:pt x="4270" y="1802"/>
                    </a:lnTo>
                    <a:lnTo>
                      <a:pt x="4220" y="1836"/>
                    </a:lnTo>
                    <a:lnTo>
                      <a:pt x="4280" y="1900"/>
                    </a:lnTo>
                    <a:lnTo>
                      <a:pt x="4285" y="1938"/>
                    </a:lnTo>
                    <a:lnTo>
                      <a:pt x="4216" y="1954"/>
                    </a:lnTo>
                    <a:lnTo>
                      <a:pt x="4227" y="2033"/>
                    </a:lnTo>
                    <a:lnTo>
                      <a:pt x="4158" y="2053"/>
                    </a:lnTo>
                    <a:lnTo>
                      <a:pt x="4154" y="2189"/>
                    </a:lnTo>
                    <a:lnTo>
                      <a:pt x="4095" y="2256"/>
                    </a:lnTo>
                    <a:lnTo>
                      <a:pt x="4036" y="2283"/>
                    </a:lnTo>
                    <a:lnTo>
                      <a:pt x="3976" y="2232"/>
                    </a:lnTo>
                    <a:lnTo>
                      <a:pt x="3952" y="2178"/>
                    </a:lnTo>
                    <a:lnTo>
                      <a:pt x="3910" y="2175"/>
                    </a:lnTo>
                    <a:lnTo>
                      <a:pt x="3901" y="2222"/>
                    </a:lnTo>
                    <a:lnTo>
                      <a:pt x="3807" y="2203"/>
                    </a:lnTo>
                    <a:lnTo>
                      <a:pt x="3797" y="2133"/>
                    </a:lnTo>
                    <a:lnTo>
                      <a:pt x="3710" y="2130"/>
                    </a:lnTo>
                    <a:lnTo>
                      <a:pt x="3699" y="2078"/>
                    </a:lnTo>
                    <a:lnTo>
                      <a:pt x="3614" y="2008"/>
                    </a:lnTo>
                    <a:lnTo>
                      <a:pt x="3614" y="2108"/>
                    </a:lnTo>
                    <a:lnTo>
                      <a:pt x="3598" y="2095"/>
                    </a:lnTo>
                    <a:lnTo>
                      <a:pt x="3582" y="2086"/>
                    </a:lnTo>
                    <a:lnTo>
                      <a:pt x="3565" y="2077"/>
                    </a:lnTo>
                    <a:lnTo>
                      <a:pt x="3550" y="2070"/>
                    </a:lnTo>
                    <a:lnTo>
                      <a:pt x="3517" y="2061"/>
                    </a:lnTo>
                    <a:lnTo>
                      <a:pt x="3500" y="2059"/>
                    </a:lnTo>
                    <a:lnTo>
                      <a:pt x="3484" y="2059"/>
                    </a:lnTo>
                    <a:lnTo>
                      <a:pt x="3455" y="2051"/>
                    </a:lnTo>
                    <a:lnTo>
                      <a:pt x="3450" y="2020"/>
                    </a:lnTo>
                    <a:lnTo>
                      <a:pt x="3524" y="1955"/>
                    </a:lnTo>
                    <a:lnTo>
                      <a:pt x="3469" y="1933"/>
                    </a:lnTo>
                    <a:lnTo>
                      <a:pt x="3459" y="1907"/>
                    </a:lnTo>
                    <a:lnTo>
                      <a:pt x="3482" y="1865"/>
                    </a:lnTo>
                    <a:lnTo>
                      <a:pt x="3462" y="1807"/>
                    </a:lnTo>
                    <a:lnTo>
                      <a:pt x="3492" y="1768"/>
                    </a:lnTo>
                    <a:lnTo>
                      <a:pt x="3504" y="1713"/>
                    </a:lnTo>
                    <a:lnTo>
                      <a:pt x="3504" y="1690"/>
                    </a:lnTo>
                    <a:lnTo>
                      <a:pt x="3503" y="1668"/>
                    </a:lnTo>
                    <a:lnTo>
                      <a:pt x="3499" y="1648"/>
                    </a:lnTo>
                    <a:lnTo>
                      <a:pt x="3494" y="1629"/>
                    </a:lnTo>
                    <a:lnTo>
                      <a:pt x="3484" y="1610"/>
                    </a:lnTo>
                    <a:lnTo>
                      <a:pt x="3474" y="1593"/>
                    </a:lnTo>
                    <a:lnTo>
                      <a:pt x="3460" y="1576"/>
                    </a:lnTo>
                    <a:lnTo>
                      <a:pt x="3446" y="1561"/>
                    </a:lnTo>
                    <a:lnTo>
                      <a:pt x="3502" y="1534"/>
                    </a:lnTo>
                    <a:lnTo>
                      <a:pt x="3505" y="1476"/>
                    </a:lnTo>
                    <a:lnTo>
                      <a:pt x="3498" y="1474"/>
                    </a:lnTo>
                    <a:lnTo>
                      <a:pt x="3494" y="1472"/>
                    </a:lnTo>
                    <a:lnTo>
                      <a:pt x="3491" y="1468"/>
                    </a:lnTo>
                    <a:lnTo>
                      <a:pt x="3491" y="1464"/>
                    </a:lnTo>
                    <a:lnTo>
                      <a:pt x="3490" y="1458"/>
                    </a:lnTo>
                    <a:lnTo>
                      <a:pt x="3492" y="1450"/>
                    </a:lnTo>
                    <a:lnTo>
                      <a:pt x="3495" y="1442"/>
                    </a:lnTo>
                    <a:lnTo>
                      <a:pt x="3500" y="1433"/>
                    </a:lnTo>
                    <a:lnTo>
                      <a:pt x="3430" y="1363"/>
                    </a:lnTo>
                    <a:lnTo>
                      <a:pt x="3506" y="1284"/>
                    </a:lnTo>
                    <a:lnTo>
                      <a:pt x="3438" y="1227"/>
                    </a:lnTo>
                    <a:lnTo>
                      <a:pt x="3431" y="1237"/>
                    </a:lnTo>
                    <a:lnTo>
                      <a:pt x="3426" y="1248"/>
                    </a:lnTo>
                    <a:lnTo>
                      <a:pt x="3414" y="1267"/>
                    </a:lnTo>
                    <a:lnTo>
                      <a:pt x="3399" y="1283"/>
                    </a:lnTo>
                    <a:lnTo>
                      <a:pt x="3391" y="1290"/>
                    </a:lnTo>
                    <a:lnTo>
                      <a:pt x="3387" y="1293"/>
                    </a:lnTo>
                    <a:lnTo>
                      <a:pt x="3384" y="1298"/>
                    </a:lnTo>
                    <a:lnTo>
                      <a:pt x="3378" y="1300"/>
                    </a:lnTo>
                    <a:lnTo>
                      <a:pt x="3374" y="1303"/>
                    </a:lnTo>
                    <a:lnTo>
                      <a:pt x="3366" y="1308"/>
                    </a:lnTo>
                    <a:lnTo>
                      <a:pt x="3357" y="1312"/>
                    </a:lnTo>
                    <a:lnTo>
                      <a:pt x="3348" y="1317"/>
                    </a:lnTo>
                    <a:lnTo>
                      <a:pt x="3338" y="1319"/>
                    </a:lnTo>
                    <a:lnTo>
                      <a:pt x="3335" y="1319"/>
                    </a:lnTo>
                    <a:lnTo>
                      <a:pt x="3333" y="1320"/>
                    </a:lnTo>
                    <a:lnTo>
                      <a:pt x="3329" y="1323"/>
                    </a:lnTo>
                    <a:lnTo>
                      <a:pt x="3308" y="1327"/>
                    </a:lnTo>
                    <a:lnTo>
                      <a:pt x="3290" y="1296"/>
                    </a:lnTo>
                    <a:lnTo>
                      <a:pt x="3246" y="1310"/>
                    </a:lnTo>
                    <a:lnTo>
                      <a:pt x="3224" y="1262"/>
                    </a:lnTo>
                    <a:lnTo>
                      <a:pt x="3212" y="1263"/>
                    </a:lnTo>
                    <a:lnTo>
                      <a:pt x="3203" y="1269"/>
                    </a:lnTo>
                    <a:lnTo>
                      <a:pt x="3196" y="1275"/>
                    </a:lnTo>
                    <a:lnTo>
                      <a:pt x="3192" y="1284"/>
                    </a:lnTo>
                    <a:lnTo>
                      <a:pt x="3188" y="1293"/>
                    </a:lnTo>
                    <a:lnTo>
                      <a:pt x="3187" y="1306"/>
                    </a:lnTo>
                    <a:lnTo>
                      <a:pt x="3188" y="1319"/>
                    </a:lnTo>
                    <a:lnTo>
                      <a:pt x="3192" y="1337"/>
                    </a:lnTo>
                    <a:lnTo>
                      <a:pt x="3158" y="1369"/>
                    </a:lnTo>
                    <a:lnTo>
                      <a:pt x="3112" y="1320"/>
                    </a:lnTo>
                    <a:lnTo>
                      <a:pt x="3062" y="1327"/>
                    </a:lnTo>
                    <a:lnTo>
                      <a:pt x="3043" y="1306"/>
                    </a:lnTo>
                    <a:lnTo>
                      <a:pt x="3000" y="1302"/>
                    </a:lnTo>
                    <a:lnTo>
                      <a:pt x="2987" y="1281"/>
                    </a:lnTo>
                    <a:lnTo>
                      <a:pt x="2945" y="1273"/>
                    </a:lnTo>
                    <a:lnTo>
                      <a:pt x="2991" y="1201"/>
                    </a:lnTo>
                    <a:lnTo>
                      <a:pt x="2908" y="1178"/>
                    </a:lnTo>
                    <a:lnTo>
                      <a:pt x="2904" y="1127"/>
                    </a:lnTo>
                    <a:lnTo>
                      <a:pt x="2875" y="1090"/>
                    </a:lnTo>
                    <a:lnTo>
                      <a:pt x="2920" y="1060"/>
                    </a:lnTo>
                    <a:lnTo>
                      <a:pt x="2862" y="932"/>
                    </a:lnTo>
                    <a:lnTo>
                      <a:pt x="2818" y="927"/>
                    </a:lnTo>
                    <a:lnTo>
                      <a:pt x="2800" y="954"/>
                    </a:lnTo>
                    <a:lnTo>
                      <a:pt x="2758" y="950"/>
                    </a:lnTo>
                    <a:lnTo>
                      <a:pt x="2745" y="883"/>
                    </a:lnTo>
                    <a:lnTo>
                      <a:pt x="2729" y="876"/>
                    </a:lnTo>
                    <a:lnTo>
                      <a:pt x="2722" y="875"/>
                    </a:lnTo>
                    <a:lnTo>
                      <a:pt x="2716" y="876"/>
                    </a:lnTo>
                    <a:lnTo>
                      <a:pt x="2710" y="877"/>
                    </a:lnTo>
                    <a:lnTo>
                      <a:pt x="2706" y="882"/>
                    </a:lnTo>
                    <a:lnTo>
                      <a:pt x="2698" y="896"/>
                    </a:lnTo>
                    <a:lnTo>
                      <a:pt x="2672" y="958"/>
                    </a:lnTo>
                    <a:lnTo>
                      <a:pt x="2649" y="950"/>
                    </a:lnTo>
                    <a:lnTo>
                      <a:pt x="2646" y="929"/>
                    </a:lnTo>
                    <a:lnTo>
                      <a:pt x="2620" y="900"/>
                    </a:lnTo>
                    <a:lnTo>
                      <a:pt x="2533" y="973"/>
                    </a:lnTo>
                    <a:lnTo>
                      <a:pt x="2522" y="923"/>
                    </a:lnTo>
                    <a:lnTo>
                      <a:pt x="2441" y="920"/>
                    </a:lnTo>
                    <a:lnTo>
                      <a:pt x="2433" y="941"/>
                    </a:lnTo>
                    <a:lnTo>
                      <a:pt x="2376" y="949"/>
                    </a:lnTo>
                    <a:lnTo>
                      <a:pt x="2346" y="927"/>
                    </a:lnTo>
                    <a:lnTo>
                      <a:pt x="2272" y="921"/>
                    </a:lnTo>
                    <a:lnTo>
                      <a:pt x="2257" y="881"/>
                    </a:lnTo>
                    <a:lnTo>
                      <a:pt x="2194" y="857"/>
                    </a:lnTo>
                    <a:lnTo>
                      <a:pt x="2190" y="881"/>
                    </a:lnTo>
                    <a:lnTo>
                      <a:pt x="2182" y="870"/>
                    </a:lnTo>
                    <a:lnTo>
                      <a:pt x="2177" y="856"/>
                    </a:lnTo>
                    <a:lnTo>
                      <a:pt x="2173" y="841"/>
                    </a:lnTo>
                    <a:lnTo>
                      <a:pt x="2172" y="824"/>
                    </a:lnTo>
                    <a:lnTo>
                      <a:pt x="2171" y="804"/>
                    </a:lnTo>
                    <a:lnTo>
                      <a:pt x="2174" y="782"/>
                    </a:lnTo>
                    <a:lnTo>
                      <a:pt x="2177" y="759"/>
                    </a:lnTo>
                    <a:lnTo>
                      <a:pt x="2184" y="735"/>
                    </a:lnTo>
                    <a:lnTo>
                      <a:pt x="2174" y="715"/>
                    </a:lnTo>
                    <a:lnTo>
                      <a:pt x="2162" y="699"/>
                    </a:lnTo>
                    <a:lnTo>
                      <a:pt x="2149" y="684"/>
                    </a:lnTo>
                    <a:lnTo>
                      <a:pt x="2135" y="672"/>
                    </a:lnTo>
                    <a:lnTo>
                      <a:pt x="2120" y="661"/>
                    </a:lnTo>
                    <a:lnTo>
                      <a:pt x="2103" y="653"/>
                    </a:lnTo>
                    <a:lnTo>
                      <a:pt x="2085" y="645"/>
                    </a:lnTo>
                    <a:lnTo>
                      <a:pt x="2066" y="640"/>
                    </a:lnTo>
                    <a:lnTo>
                      <a:pt x="2063" y="605"/>
                    </a:lnTo>
                    <a:lnTo>
                      <a:pt x="2095" y="575"/>
                    </a:lnTo>
                    <a:lnTo>
                      <a:pt x="2098" y="533"/>
                    </a:lnTo>
                    <a:lnTo>
                      <a:pt x="2053" y="501"/>
                    </a:lnTo>
                    <a:lnTo>
                      <a:pt x="2065" y="435"/>
                    </a:lnTo>
                    <a:lnTo>
                      <a:pt x="2029" y="390"/>
                    </a:lnTo>
                    <a:lnTo>
                      <a:pt x="2058" y="352"/>
                    </a:lnTo>
                    <a:lnTo>
                      <a:pt x="2056" y="293"/>
                    </a:lnTo>
                    <a:lnTo>
                      <a:pt x="1980" y="272"/>
                    </a:lnTo>
                    <a:lnTo>
                      <a:pt x="2009" y="240"/>
                    </a:lnTo>
                    <a:lnTo>
                      <a:pt x="1989" y="200"/>
                    </a:lnTo>
                    <a:lnTo>
                      <a:pt x="1992" y="174"/>
                    </a:lnTo>
                    <a:lnTo>
                      <a:pt x="2017" y="162"/>
                    </a:lnTo>
                    <a:lnTo>
                      <a:pt x="2066" y="169"/>
                    </a:lnTo>
                    <a:lnTo>
                      <a:pt x="2094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31">
                <a:extLst>
                  <a:ext uri="{FF2B5EF4-FFF2-40B4-BE49-F238E27FC236}">
                    <a16:creationId xmlns:a16="http://schemas.microsoft.com/office/drawing/2014/main" id="{43770596-8425-4C10-507B-F12DE0D72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451"/>
                <a:ext cx="1122" cy="1067"/>
              </a:xfrm>
              <a:custGeom>
                <a:avLst/>
                <a:gdLst>
                  <a:gd name="T0" fmla="*/ 4879 w 6728"/>
                  <a:gd name="T1" fmla="*/ 505 h 6397"/>
                  <a:gd name="T2" fmla="*/ 4324 w 6728"/>
                  <a:gd name="T3" fmla="*/ 636 h 6397"/>
                  <a:gd name="T4" fmla="*/ 3887 w 6728"/>
                  <a:gd name="T5" fmla="*/ 889 h 6397"/>
                  <a:gd name="T6" fmla="*/ 3468 w 6728"/>
                  <a:gd name="T7" fmla="*/ 1469 h 6397"/>
                  <a:gd name="T8" fmla="*/ 3750 w 6728"/>
                  <a:gd name="T9" fmla="*/ 1637 h 6397"/>
                  <a:gd name="T10" fmla="*/ 3525 w 6728"/>
                  <a:gd name="T11" fmla="*/ 1820 h 6397"/>
                  <a:gd name="T12" fmla="*/ 3339 w 6728"/>
                  <a:gd name="T13" fmla="*/ 1961 h 6397"/>
                  <a:gd name="T14" fmla="*/ 2896 w 6728"/>
                  <a:gd name="T15" fmla="*/ 2068 h 6397"/>
                  <a:gd name="T16" fmla="*/ 1865 w 6728"/>
                  <a:gd name="T17" fmla="*/ 1786 h 6397"/>
                  <a:gd name="T18" fmla="*/ 1388 w 6728"/>
                  <a:gd name="T19" fmla="*/ 1782 h 6397"/>
                  <a:gd name="T20" fmla="*/ 1102 w 6728"/>
                  <a:gd name="T21" fmla="*/ 1229 h 6397"/>
                  <a:gd name="T22" fmla="*/ 1220 w 6728"/>
                  <a:gd name="T23" fmla="*/ 989 h 6397"/>
                  <a:gd name="T24" fmla="*/ 742 w 6728"/>
                  <a:gd name="T25" fmla="*/ 945 h 6397"/>
                  <a:gd name="T26" fmla="*/ 406 w 6728"/>
                  <a:gd name="T27" fmla="*/ 877 h 6397"/>
                  <a:gd name="T28" fmla="*/ 134 w 6728"/>
                  <a:gd name="T29" fmla="*/ 781 h 6397"/>
                  <a:gd name="T30" fmla="*/ 116 w 6728"/>
                  <a:gd name="T31" fmla="*/ 913 h 6397"/>
                  <a:gd name="T32" fmla="*/ 142 w 6728"/>
                  <a:gd name="T33" fmla="*/ 1181 h 6397"/>
                  <a:gd name="T34" fmla="*/ 180 w 6728"/>
                  <a:gd name="T35" fmla="*/ 1601 h 6397"/>
                  <a:gd name="T36" fmla="*/ 432 w 6728"/>
                  <a:gd name="T37" fmla="*/ 1950 h 6397"/>
                  <a:gd name="T38" fmla="*/ 505 w 6728"/>
                  <a:gd name="T39" fmla="*/ 2517 h 6397"/>
                  <a:gd name="T40" fmla="*/ 618 w 6728"/>
                  <a:gd name="T41" fmla="*/ 2614 h 6397"/>
                  <a:gd name="T42" fmla="*/ 515 w 6728"/>
                  <a:gd name="T43" fmla="*/ 3056 h 6397"/>
                  <a:gd name="T44" fmla="*/ 646 w 6728"/>
                  <a:gd name="T45" fmla="*/ 3546 h 6397"/>
                  <a:gd name="T46" fmla="*/ 878 w 6728"/>
                  <a:gd name="T47" fmla="*/ 3776 h 6397"/>
                  <a:gd name="T48" fmla="*/ 1021 w 6728"/>
                  <a:gd name="T49" fmla="*/ 4001 h 6397"/>
                  <a:gd name="T50" fmla="*/ 1181 w 6728"/>
                  <a:gd name="T51" fmla="*/ 3990 h 6397"/>
                  <a:gd name="T52" fmla="*/ 1367 w 6728"/>
                  <a:gd name="T53" fmla="*/ 3884 h 6397"/>
                  <a:gd name="T54" fmla="*/ 1639 w 6728"/>
                  <a:gd name="T55" fmla="*/ 3924 h 6397"/>
                  <a:gd name="T56" fmla="*/ 1114 w 6728"/>
                  <a:gd name="T57" fmla="*/ 4433 h 6397"/>
                  <a:gd name="T58" fmla="*/ 1410 w 6728"/>
                  <a:gd name="T59" fmla="*/ 5191 h 6397"/>
                  <a:gd name="T60" fmla="*/ 1327 w 6728"/>
                  <a:gd name="T61" fmla="*/ 5658 h 6397"/>
                  <a:gd name="T62" fmla="*/ 1711 w 6728"/>
                  <a:gd name="T63" fmla="*/ 5704 h 6397"/>
                  <a:gd name="T64" fmla="*/ 2168 w 6728"/>
                  <a:gd name="T65" fmla="*/ 5900 h 6397"/>
                  <a:gd name="T66" fmla="*/ 2366 w 6728"/>
                  <a:gd name="T67" fmla="*/ 5709 h 6397"/>
                  <a:gd name="T68" fmla="*/ 2565 w 6728"/>
                  <a:gd name="T69" fmla="*/ 5754 h 6397"/>
                  <a:gd name="T70" fmla="*/ 2782 w 6728"/>
                  <a:gd name="T71" fmla="*/ 5940 h 6397"/>
                  <a:gd name="T72" fmla="*/ 3054 w 6728"/>
                  <a:gd name="T73" fmla="*/ 6001 h 6397"/>
                  <a:gd name="T74" fmla="*/ 3378 w 6728"/>
                  <a:gd name="T75" fmla="*/ 6294 h 6397"/>
                  <a:gd name="T76" fmla="*/ 3480 w 6728"/>
                  <a:gd name="T77" fmla="*/ 6290 h 6397"/>
                  <a:gd name="T78" fmla="*/ 3838 w 6728"/>
                  <a:gd name="T79" fmla="*/ 6267 h 6397"/>
                  <a:gd name="T80" fmla="*/ 3965 w 6728"/>
                  <a:gd name="T81" fmla="*/ 6205 h 6397"/>
                  <a:gd name="T82" fmla="*/ 4105 w 6728"/>
                  <a:gd name="T83" fmla="*/ 6183 h 6397"/>
                  <a:gd name="T84" fmla="*/ 4594 w 6728"/>
                  <a:gd name="T85" fmla="*/ 5908 h 6397"/>
                  <a:gd name="T86" fmla="*/ 4725 w 6728"/>
                  <a:gd name="T87" fmla="*/ 5551 h 6397"/>
                  <a:gd name="T88" fmla="*/ 4827 w 6728"/>
                  <a:gd name="T89" fmla="*/ 4951 h 6397"/>
                  <a:gd name="T90" fmla="*/ 4828 w 6728"/>
                  <a:gd name="T91" fmla="*/ 4620 h 6397"/>
                  <a:gd name="T92" fmla="*/ 4855 w 6728"/>
                  <a:gd name="T93" fmla="*/ 4227 h 6397"/>
                  <a:gd name="T94" fmla="*/ 4945 w 6728"/>
                  <a:gd name="T95" fmla="*/ 3989 h 6397"/>
                  <a:gd name="T96" fmla="*/ 4840 w 6728"/>
                  <a:gd name="T97" fmla="*/ 3518 h 6397"/>
                  <a:gd name="T98" fmla="*/ 5514 w 6728"/>
                  <a:gd name="T99" fmla="*/ 3272 h 6397"/>
                  <a:gd name="T100" fmla="*/ 5924 w 6728"/>
                  <a:gd name="T101" fmla="*/ 3110 h 6397"/>
                  <a:gd name="T102" fmla="*/ 6350 w 6728"/>
                  <a:gd name="T103" fmla="*/ 3009 h 6397"/>
                  <a:gd name="T104" fmla="*/ 6351 w 6728"/>
                  <a:gd name="T105" fmla="*/ 2589 h 6397"/>
                  <a:gd name="T106" fmla="*/ 6626 w 6728"/>
                  <a:gd name="T107" fmla="*/ 2317 h 6397"/>
                  <a:gd name="T108" fmla="*/ 6510 w 6728"/>
                  <a:gd name="T109" fmla="*/ 2102 h 6397"/>
                  <a:gd name="T110" fmla="*/ 6504 w 6728"/>
                  <a:gd name="T111" fmla="*/ 1834 h 6397"/>
                  <a:gd name="T112" fmla="*/ 6473 w 6728"/>
                  <a:gd name="T113" fmla="*/ 1650 h 6397"/>
                  <a:gd name="T114" fmla="*/ 6485 w 6728"/>
                  <a:gd name="T115" fmla="*/ 1133 h 6397"/>
                  <a:gd name="T116" fmla="*/ 6718 w 6728"/>
                  <a:gd name="T117" fmla="*/ 905 h 6397"/>
                  <a:gd name="T118" fmla="*/ 6601 w 6728"/>
                  <a:gd name="T119" fmla="*/ 631 h 6397"/>
                  <a:gd name="T120" fmla="*/ 6333 w 6728"/>
                  <a:gd name="T121" fmla="*/ 293 h 6397"/>
                  <a:gd name="T122" fmla="*/ 5881 w 6728"/>
                  <a:gd name="T123" fmla="*/ 76 h 6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728" h="6397">
                    <a:moveTo>
                      <a:pt x="5778" y="70"/>
                    </a:moveTo>
                    <a:lnTo>
                      <a:pt x="5764" y="63"/>
                    </a:lnTo>
                    <a:lnTo>
                      <a:pt x="5518" y="267"/>
                    </a:lnTo>
                    <a:lnTo>
                      <a:pt x="5503" y="267"/>
                    </a:lnTo>
                    <a:lnTo>
                      <a:pt x="5475" y="302"/>
                    </a:lnTo>
                    <a:lnTo>
                      <a:pt x="5449" y="312"/>
                    </a:lnTo>
                    <a:lnTo>
                      <a:pt x="5424" y="324"/>
                    </a:lnTo>
                    <a:lnTo>
                      <a:pt x="5374" y="346"/>
                    </a:lnTo>
                    <a:lnTo>
                      <a:pt x="5272" y="386"/>
                    </a:lnTo>
                    <a:lnTo>
                      <a:pt x="5220" y="404"/>
                    </a:lnTo>
                    <a:lnTo>
                      <a:pt x="5169" y="422"/>
                    </a:lnTo>
                    <a:lnTo>
                      <a:pt x="5066" y="457"/>
                    </a:lnTo>
                    <a:lnTo>
                      <a:pt x="4960" y="486"/>
                    </a:lnTo>
                    <a:lnTo>
                      <a:pt x="4906" y="498"/>
                    </a:lnTo>
                    <a:lnTo>
                      <a:pt x="4879" y="505"/>
                    </a:lnTo>
                    <a:lnTo>
                      <a:pt x="4871" y="506"/>
                    </a:lnTo>
                    <a:lnTo>
                      <a:pt x="4865" y="508"/>
                    </a:lnTo>
                    <a:lnTo>
                      <a:pt x="4853" y="512"/>
                    </a:lnTo>
                    <a:lnTo>
                      <a:pt x="4745" y="535"/>
                    </a:lnTo>
                    <a:lnTo>
                      <a:pt x="4717" y="539"/>
                    </a:lnTo>
                    <a:lnTo>
                      <a:pt x="4690" y="544"/>
                    </a:lnTo>
                    <a:lnTo>
                      <a:pt x="4636" y="554"/>
                    </a:lnTo>
                    <a:lnTo>
                      <a:pt x="4618" y="544"/>
                    </a:lnTo>
                    <a:lnTo>
                      <a:pt x="4425" y="592"/>
                    </a:lnTo>
                    <a:lnTo>
                      <a:pt x="4392" y="592"/>
                    </a:lnTo>
                    <a:lnTo>
                      <a:pt x="4369" y="606"/>
                    </a:lnTo>
                    <a:lnTo>
                      <a:pt x="4363" y="609"/>
                    </a:lnTo>
                    <a:lnTo>
                      <a:pt x="4357" y="614"/>
                    </a:lnTo>
                    <a:lnTo>
                      <a:pt x="4347" y="622"/>
                    </a:lnTo>
                    <a:lnTo>
                      <a:pt x="4324" y="636"/>
                    </a:lnTo>
                    <a:lnTo>
                      <a:pt x="4318" y="640"/>
                    </a:lnTo>
                    <a:lnTo>
                      <a:pt x="4313" y="644"/>
                    </a:lnTo>
                    <a:lnTo>
                      <a:pt x="4302" y="652"/>
                    </a:lnTo>
                    <a:lnTo>
                      <a:pt x="4257" y="680"/>
                    </a:lnTo>
                    <a:lnTo>
                      <a:pt x="4211" y="708"/>
                    </a:lnTo>
                    <a:lnTo>
                      <a:pt x="4163" y="733"/>
                    </a:lnTo>
                    <a:lnTo>
                      <a:pt x="4116" y="758"/>
                    </a:lnTo>
                    <a:lnTo>
                      <a:pt x="4068" y="781"/>
                    </a:lnTo>
                    <a:lnTo>
                      <a:pt x="4020" y="804"/>
                    </a:lnTo>
                    <a:lnTo>
                      <a:pt x="3992" y="824"/>
                    </a:lnTo>
                    <a:lnTo>
                      <a:pt x="3964" y="845"/>
                    </a:lnTo>
                    <a:lnTo>
                      <a:pt x="3934" y="864"/>
                    </a:lnTo>
                    <a:lnTo>
                      <a:pt x="3918" y="872"/>
                    </a:lnTo>
                    <a:lnTo>
                      <a:pt x="3904" y="882"/>
                    </a:lnTo>
                    <a:lnTo>
                      <a:pt x="3887" y="889"/>
                    </a:lnTo>
                    <a:lnTo>
                      <a:pt x="3871" y="897"/>
                    </a:lnTo>
                    <a:lnTo>
                      <a:pt x="3838" y="912"/>
                    </a:lnTo>
                    <a:lnTo>
                      <a:pt x="3820" y="918"/>
                    </a:lnTo>
                    <a:lnTo>
                      <a:pt x="3804" y="925"/>
                    </a:lnTo>
                    <a:lnTo>
                      <a:pt x="3769" y="938"/>
                    </a:lnTo>
                    <a:lnTo>
                      <a:pt x="3751" y="942"/>
                    </a:lnTo>
                    <a:lnTo>
                      <a:pt x="3735" y="949"/>
                    </a:lnTo>
                    <a:lnTo>
                      <a:pt x="3720" y="956"/>
                    </a:lnTo>
                    <a:lnTo>
                      <a:pt x="3706" y="966"/>
                    </a:lnTo>
                    <a:lnTo>
                      <a:pt x="3692" y="975"/>
                    </a:lnTo>
                    <a:lnTo>
                      <a:pt x="3679" y="987"/>
                    </a:lnTo>
                    <a:lnTo>
                      <a:pt x="3667" y="1000"/>
                    </a:lnTo>
                    <a:lnTo>
                      <a:pt x="3656" y="1014"/>
                    </a:lnTo>
                    <a:lnTo>
                      <a:pt x="3634" y="1121"/>
                    </a:lnTo>
                    <a:lnTo>
                      <a:pt x="3468" y="1469"/>
                    </a:lnTo>
                    <a:lnTo>
                      <a:pt x="3476" y="1487"/>
                    </a:lnTo>
                    <a:lnTo>
                      <a:pt x="3502" y="1501"/>
                    </a:lnTo>
                    <a:lnTo>
                      <a:pt x="3530" y="1548"/>
                    </a:lnTo>
                    <a:lnTo>
                      <a:pt x="3547" y="1541"/>
                    </a:lnTo>
                    <a:lnTo>
                      <a:pt x="3549" y="1561"/>
                    </a:lnTo>
                    <a:lnTo>
                      <a:pt x="3586" y="1569"/>
                    </a:lnTo>
                    <a:lnTo>
                      <a:pt x="3593" y="1584"/>
                    </a:lnTo>
                    <a:lnTo>
                      <a:pt x="3611" y="1587"/>
                    </a:lnTo>
                    <a:lnTo>
                      <a:pt x="3626" y="1576"/>
                    </a:lnTo>
                    <a:lnTo>
                      <a:pt x="3644" y="1587"/>
                    </a:lnTo>
                    <a:lnTo>
                      <a:pt x="3616" y="1597"/>
                    </a:lnTo>
                    <a:lnTo>
                      <a:pt x="3565" y="1587"/>
                    </a:lnTo>
                    <a:lnTo>
                      <a:pt x="3560" y="1604"/>
                    </a:lnTo>
                    <a:lnTo>
                      <a:pt x="3688" y="1640"/>
                    </a:lnTo>
                    <a:lnTo>
                      <a:pt x="3750" y="1637"/>
                    </a:lnTo>
                    <a:lnTo>
                      <a:pt x="3812" y="1639"/>
                    </a:lnTo>
                    <a:lnTo>
                      <a:pt x="3874" y="1644"/>
                    </a:lnTo>
                    <a:lnTo>
                      <a:pt x="3939" y="1653"/>
                    </a:lnTo>
                    <a:lnTo>
                      <a:pt x="3937" y="1685"/>
                    </a:lnTo>
                    <a:lnTo>
                      <a:pt x="3900" y="1684"/>
                    </a:lnTo>
                    <a:lnTo>
                      <a:pt x="3866" y="1686"/>
                    </a:lnTo>
                    <a:lnTo>
                      <a:pt x="3801" y="1695"/>
                    </a:lnTo>
                    <a:lnTo>
                      <a:pt x="3737" y="1708"/>
                    </a:lnTo>
                    <a:lnTo>
                      <a:pt x="3707" y="1718"/>
                    </a:lnTo>
                    <a:lnTo>
                      <a:pt x="3679" y="1729"/>
                    </a:lnTo>
                    <a:lnTo>
                      <a:pt x="3650" y="1739"/>
                    </a:lnTo>
                    <a:lnTo>
                      <a:pt x="3623" y="1753"/>
                    </a:lnTo>
                    <a:lnTo>
                      <a:pt x="3572" y="1784"/>
                    </a:lnTo>
                    <a:lnTo>
                      <a:pt x="3547" y="1801"/>
                    </a:lnTo>
                    <a:lnTo>
                      <a:pt x="3525" y="1820"/>
                    </a:lnTo>
                    <a:lnTo>
                      <a:pt x="3502" y="1841"/>
                    </a:lnTo>
                    <a:lnTo>
                      <a:pt x="3481" y="1864"/>
                    </a:lnTo>
                    <a:lnTo>
                      <a:pt x="3482" y="1865"/>
                    </a:lnTo>
                    <a:lnTo>
                      <a:pt x="3484" y="1867"/>
                    </a:lnTo>
                    <a:lnTo>
                      <a:pt x="3484" y="1868"/>
                    </a:lnTo>
                    <a:lnTo>
                      <a:pt x="3485" y="1870"/>
                    </a:lnTo>
                    <a:lnTo>
                      <a:pt x="3480" y="1870"/>
                    </a:lnTo>
                    <a:lnTo>
                      <a:pt x="3469" y="1867"/>
                    </a:lnTo>
                    <a:lnTo>
                      <a:pt x="3461" y="1866"/>
                    </a:lnTo>
                    <a:lnTo>
                      <a:pt x="3432" y="1892"/>
                    </a:lnTo>
                    <a:lnTo>
                      <a:pt x="3417" y="1905"/>
                    </a:lnTo>
                    <a:lnTo>
                      <a:pt x="3402" y="1918"/>
                    </a:lnTo>
                    <a:lnTo>
                      <a:pt x="3371" y="1940"/>
                    </a:lnTo>
                    <a:lnTo>
                      <a:pt x="3354" y="1950"/>
                    </a:lnTo>
                    <a:lnTo>
                      <a:pt x="3339" y="1961"/>
                    </a:lnTo>
                    <a:lnTo>
                      <a:pt x="3321" y="1969"/>
                    </a:lnTo>
                    <a:lnTo>
                      <a:pt x="3304" y="1977"/>
                    </a:lnTo>
                    <a:lnTo>
                      <a:pt x="3269" y="1993"/>
                    </a:lnTo>
                    <a:lnTo>
                      <a:pt x="3232" y="2005"/>
                    </a:lnTo>
                    <a:lnTo>
                      <a:pt x="3194" y="2017"/>
                    </a:lnTo>
                    <a:lnTo>
                      <a:pt x="3176" y="2042"/>
                    </a:lnTo>
                    <a:lnTo>
                      <a:pt x="3138" y="2062"/>
                    </a:lnTo>
                    <a:lnTo>
                      <a:pt x="3148" y="2034"/>
                    </a:lnTo>
                    <a:lnTo>
                      <a:pt x="2937" y="2057"/>
                    </a:lnTo>
                    <a:lnTo>
                      <a:pt x="2945" y="2078"/>
                    </a:lnTo>
                    <a:lnTo>
                      <a:pt x="2937" y="2103"/>
                    </a:lnTo>
                    <a:lnTo>
                      <a:pt x="2898" y="2115"/>
                    </a:lnTo>
                    <a:lnTo>
                      <a:pt x="2901" y="2087"/>
                    </a:lnTo>
                    <a:lnTo>
                      <a:pt x="2929" y="2085"/>
                    </a:lnTo>
                    <a:lnTo>
                      <a:pt x="2896" y="2068"/>
                    </a:lnTo>
                    <a:lnTo>
                      <a:pt x="2901" y="2036"/>
                    </a:lnTo>
                    <a:lnTo>
                      <a:pt x="2841" y="2012"/>
                    </a:lnTo>
                    <a:lnTo>
                      <a:pt x="2782" y="1989"/>
                    </a:lnTo>
                    <a:lnTo>
                      <a:pt x="2662" y="1947"/>
                    </a:lnTo>
                    <a:lnTo>
                      <a:pt x="2599" y="1927"/>
                    </a:lnTo>
                    <a:lnTo>
                      <a:pt x="2538" y="1910"/>
                    </a:lnTo>
                    <a:lnTo>
                      <a:pt x="2476" y="1892"/>
                    </a:lnTo>
                    <a:lnTo>
                      <a:pt x="2414" y="1878"/>
                    </a:lnTo>
                    <a:lnTo>
                      <a:pt x="2288" y="1850"/>
                    </a:lnTo>
                    <a:lnTo>
                      <a:pt x="2223" y="1837"/>
                    </a:lnTo>
                    <a:lnTo>
                      <a:pt x="2160" y="1827"/>
                    </a:lnTo>
                    <a:lnTo>
                      <a:pt x="2095" y="1816"/>
                    </a:lnTo>
                    <a:lnTo>
                      <a:pt x="2030" y="1808"/>
                    </a:lnTo>
                    <a:lnTo>
                      <a:pt x="1899" y="1794"/>
                    </a:lnTo>
                    <a:lnTo>
                      <a:pt x="1865" y="1786"/>
                    </a:lnTo>
                    <a:lnTo>
                      <a:pt x="1833" y="1774"/>
                    </a:lnTo>
                    <a:lnTo>
                      <a:pt x="1802" y="1757"/>
                    </a:lnTo>
                    <a:lnTo>
                      <a:pt x="1774" y="1738"/>
                    </a:lnTo>
                    <a:lnTo>
                      <a:pt x="1747" y="1720"/>
                    </a:lnTo>
                    <a:lnTo>
                      <a:pt x="1733" y="1712"/>
                    </a:lnTo>
                    <a:lnTo>
                      <a:pt x="1721" y="1707"/>
                    </a:lnTo>
                    <a:lnTo>
                      <a:pt x="1694" y="1697"/>
                    </a:lnTo>
                    <a:lnTo>
                      <a:pt x="1667" y="1693"/>
                    </a:lnTo>
                    <a:lnTo>
                      <a:pt x="1638" y="1691"/>
                    </a:lnTo>
                    <a:lnTo>
                      <a:pt x="1623" y="1692"/>
                    </a:lnTo>
                    <a:lnTo>
                      <a:pt x="1610" y="1695"/>
                    </a:lnTo>
                    <a:lnTo>
                      <a:pt x="1580" y="1701"/>
                    </a:lnTo>
                    <a:lnTo>
                      <a:pt x="1551" y="1713"/>
                    </a:lnTo>
                    <a:lnTo>
                      <a:pt x="1477" y="1708"/>
                    </a:lnTo>
                    <a:lnTo>
                      <a:pt x="1388" y="1782"/>
                    </a:lnTo>
                    <a:lnTo>
                      <a:pt x="1389" y="1839"/>
                    </a:lnTo>
                    <a:lnTo>
                      <a:pt x="1325" y="1775"/>
                    </a:lnTo>
                    <a:lnTo>
                      <a:pt x="1317" y="1787"/>
                    </a:lnTo>
                    <a:lnTo>
                      <a:pt x="1278" y="1796"/>
                    </a:lnTo>
                    <a:lnTo>
                      <a:pt x="1278" y="1770"/>
                    </a:lnTo>
                    <a:lnTo>
                      <a:pt x="1289" y="1755"/>
                    </a:lnTo>
                    <a:lnTo>
                      <a:pt x="1287" y="1732"/>
                    </a:lnTo>
                    <a:lnTo>
                      <a:pt x="1309" y="1717"/>
                    </a:lnTo>
                    <a:lnTo>
                      <a:pt x="1277" y="1655"/>
                    </a:lnTo>
                    <a:lnTo>
                      <a:pt x="1247" y="1595"/>
                    </a:lnTo>
                    <a:lnTo>
                      <a:pt x="1218" y="1534"/>
                    </a:lnTo>
                    <a:lnTo>
                      <a:pt x="1192" y="1474"/>
                    </a:lnTo>
                    <a:lnTo>
                      <a:pt x="1143" y="1351"/>
                    </a:lnTo>
                    <a:lnTo>
                      <a:pt x="1121" y="1290"/>
                    </a:lnTo>
                    <a:lnTo>
                      <a:pt x="1102" y="1229"/>
                    </a:lnTo>
                    <a:lnTo>
                      <a:pt x="1099" y="1217"/>
                    </a:lnTo>
                    <a:lnTo>
                      <a:pt x="1098" y="1207"/>
                    </a:lnTo>
                    <a:lnTo>
                      <a:pt x="1099" y="1197"/>
                    </a:lnTo>
                    <a:lnTo>
                      <a:pt x="1102" y="1189"/>
                    </a:lnTo>
                    <a:lnTo>
                      <a:pt x="1105" y="1181"/>
                    </a:lnTo>
                    <a:lnTo>
                      <a:pt x="1112" y="1173"/>
                    </a:lnTo>
                    <a:lnTo>
                      <a:pt x="1119" y="1167"/>
                    </a:lnTo>
                    <a:lnTo>
                      <a:pt x="1131" y="1162"/>
                    </a:lnTo>
                    <a:lnTo>
                      <a:pt x="1162" y="1178"/>
                    </a:lnTo>
                    <a:lnTo>
                      <a:pt x="1172" y="1162"/>
                    </a:lnTo>
                    <a:lnTo>
                      <a:pt x="1164" y="1150"/>
                    </a:lnTo>
                    <a:lnTo>
                      <a:pt x="1187" y="1104"/>
                    </a:lnTo>
                    <a:lnTo>
                      <a:pt x="1233" y="1118"/>
                    </a:lnTo>
                    <a:lnTo>
                      <a:pt x="1213" y="1004"/>
                    </a:lnTo>
                    <a:lnTo>
                      <a:pt x="1220" y="989"/>
                    </a:lnTo>
                    <a:lnTo>
                      <a:pt x="1167" y="905"/>
                    </a:lnTo>
                    <a:lnTo>
                      <a:pt x="1180" y="879"/>
                    </a:lnTo>
                    <a:lnTo>
                      <a:pt x="1126" y="870"/>
                    </a:lnTo>
                    <a:lnTo>
                      <a:pt x="1073" y="862"/>
                    </a:lnTo>
                    <a:lnTo>
                      <a:pt x="965" y="843"/>
                    </a:lnTo>
                    <a:lnTo>
                      <a:pt x="936" y="842"/>
                    </a:lnTo>
                    <a:lnTo>
                      <a:pt x="910" y="846"/>
                    </a:lnTo>
                    <a:lnTo>
                      <a:pt x="884" y="855"/>
                    </a:lnTo>
                    <a:lnTo>
                      <a:pt x="862" y="867"/>
                    </a:lnTo>
                    <a:lnTo>
                      <a:pt x="821" y="851"/>
                    </a:lnTo>
                    <a:lnTo>
                      <a:pt x="816" y="892"/>
                    </a:lnTo>
                    <a:lnTo>
                      <a:pt x="799" y="902"/>
                    </a:lnTo>
                    <a:lnTo>
                      <a:pt x="793" y="928"/>
                    </a:lnTo>
                    <a:lnTo>
                      <a:pt x="768" y="937"/>
                    </a:lnTo>
                    <a:lnTo>
                      <a:pt x="742" y="945"/>
                    </a:lnTo>
                    <a:lnTo>
                      <a:pt x="728" y="948"/>
                    </a:lnTo>
                    <a:lnTo>
                      <a:pt x="713" y="952"/>
                    </a:lnTo>
                    <a:lnTo>
                      <a:pt x="683" y="958"/>
                    </a:lnTo>
                    <a:lnTo>
                      <a:pt x="651" y="948"/>
                    </a:lnTo>
                    <a:lnTo>
                      <a:pt x="618" y="964"/>
                    </a:lnTo>
                    <a:lnTo>
                      <a:pt x="597" y="936"/>
                    </a:lnTo>
                    <a:lnTo>
                      <a:pt x="590" y="974"/>
                    </a:lnTo>
                    <a:lnTo>
                      <a:pt x="574" y="971"/>
                    </a:lnTo>
                    <a:lnTo>
                      <a:pt x="559" y="992"/>
                    </a:lnTo>
                    <a:lnTo>
                      <a:pt x="546" y="936"/>
                    </a:lnTo>
                    <a:lnTo>
                      <a:pt x="470" y="936"/>
                    </a:lnTo>
                    <a:lnTo>
                      <a:pt x="455" y="918"/>
                    </a:lnTo>
                    <a:lnTo>
                      <a:pt x="455" y="900"/>
                    </a:lnTo>
                    <a:lnTo>
                      <a:pt x="416" y="897"/>
                    </a:lnTo>
                    <a:lnTo>
                      <a:pt x="406" y="877"/>
                    </a:lnTo>
                    <a:lnTo>
                      <a:pt x="388" y="872"/>
                    </a:lnTo>
                    <a:lnTo>
                      <a:pt x="372" y="875"/>
                    </a:lnTo>
                    <a:lnTo>
                      <a:pt x="357" y="876"/>
                    </a:lnTo>
                    <a:lnTo>
                      <a:pt x="342" y="876"/>
                    </a:lnTo>
                    <a:lnTo>
                      <a:pt x="327" y="875"/>
                    </a:lnTo>
                    <a:lnTo>
                      <a:pt x="311" y="872"/>
                    </a:lnTo>
                    <a:lnTo>
                      <a:pt x="297" y="867"/>
                    </a:lnTo>
                    <a:lnTo>
                      <a:pt x="282" y="861"/>
                    </a:lnTo>
                    <a:lnTo>
                      <a:pt x="268" y="853"/>
                    </a:lnTo>
                    <a:lnTo>
                      <a:pt x="254" y="846"/>
                    </a:lnTo>
                    <a:lnTo>
                      <a:pt x="242" y="841"/>
                    </a:lnTo>
                    <a:lnTo>
                      <a:pt x="216" y="834"/>
                    </a:lnTo>
                    <a:lnTo>
                      <a:pt x="167" y="762"/>
                    </a:lnTo>
                    <a:lnTo>
                      <a:pt x="153" y="762"/>
                    </a:lnTo>
                    <a:lnTo>
                      <a:pt x="134" y="781"/>
                    </a:lnTo>
                    <a:lnTo>
                      <a:pt x="114" y="786"/>
                    </a:lnTo>
                    <a:lnTo>
                      <a:pt x="90" y="766"/>
                    </a:lnTo>
                    <a:lnTo>
                      <a:pt x="67" y="751"/>
                    </a:lnTo>
                    <a:lnTo>
                      <a:pt x="55" y="741"/>
                    </a:lnTo>
                    <a:lnTo>
                      <a:pt x="43" y="735"/>
                    </a:lnTo>
                    <a:lnTo>
                      <a:pt x="28" y="730"/>
                    </a:lnTo>
                    <a:lnTo>
                      <a:pt x="14" y="727"/>
                    </a:lnTo>
                    <a:lnTo>
                      <a:pt x="2" y="783"/>
                    </a:lnTo>
                    <a:lnTo>
                      <a:pt x="20" y="813"/>
                    </a:lnTo>
                    <a:lnTo>
                      <a:pt x="20" y="829"/>
                    </a:lnTo>
                    <a:lnTo>
                      <a:pt x="0" y="855"/>
                    </a:lnTo>
                    <a:lnTo>
                      <a:pt x="51" y="890"/>
                    </a:lnTo>
                    <a:lnTo>
                      <a:pt x="65" y="887"/>
                    </a:lnTo>
                    <a:lnTo>
                      <a:pt x="99" y="911"/>
                    </a:lnTo>
                    <a:lnTo>
                      <a:pt x="116" y="913"/>
                    </a:lnTo>
                    <a:lnTo>
                      <a:pt x="129" y="929"/>
                    </a:lnTo>
                    <a:lnTo>
                      <a:pt x="140" y="946"/>
                    </a:lnTo>
                    <a:lnTo>
                      <a:pt x="149" y="963"/>
                    </a:lnTo>
                    <a:lnTo>
                      <a:pt x="158" y="980"/>
                    </a:lnTo>
                    <a:lnTo>
                      <a:pt x="164" y="997"/>
                    </a:lnTo>
                    <a:lnTo>
                      <a:pt x="169" y="1016"/>
                    </a:lnTo>
                    <a:lnTo>
                      <a:pt x="172" y="1033"/>
                    </a:lnTo>
                    <a:lnTo>
                      <a:pt x="174" y="1052"/>
                    </a:lnTo>
                    <a:lnTo>
                      <a:pt x="173" y="1068"/>
                    </a:lnTo>
                    <a:lnTo>
                      <a:pt x="172" y="1087"/>
                    </a:lnTo>
                    <a:lnTo>
                      <a:pt x="169" y="1106"/>
                    </a:lnTo>
                    <a:lnTo>
                      <a:pt x="165" y="1125"/>
                    </a:lnTo>
                    <a:lnTo>
                      <a:pt x="159" y="1143"/>
                    </a:lnTo>
                    <a:lnTo>
                      <a:pt x="152" y="1162"/>
                    </a:lnTo>
                    <a:lnTo>
                      <a:pt x="142" y="1181"/>
                    </a:lnTo>
                    <a:lnTo>
                      <a:pt x="132" y="1200"/>
                    </a:lnTo>
                    <a:lnTo>
                      <a:pt x="83" y="1225"/>
                    </a:lnTo>
                    <a:lnTo>
                      <a:pt x="78" y="1237"/>
                    </a:lnTo>
                    <a:lnTo>
                      <a:pt x="77" y="1249"/>
                    </a:lnTo>
                    <a:lnTo>
                      <a:pt x="77" y="1260"/>
                    </a:lnTo>
                    <a:lnTo>
                      <a:pt x="80" y="1270"/>
                    </a:lnTo>
                    <a:lnTo>
                      <a:pt x="83" y="1278"/>
                    </a:lnTo>
                    <a:lnTo>
                      <a:pt x="90" y="1288"/>
                    </a:lnTo>
                    <a:lnTo>
                      <a:pt x="99" y="1295"/>
                    </a:lnTo>
                    <a:lnTo>
                      <a:pt x="110" y="1303"/>
                    </a:lnTo>
                    <a:lnTo>
                      <a:pt x="139" y="1320"/>
                    </a:lnTo>
                    <a:lnTo>
                      <a:pt x="142" y="1401"/>
                    </a:lnTo>
                    <a:lnTo>
                      <a:pt x="159" y="1466"/>
                    </a:lnTo>
                    <a:lnTo>
                      <a:pt x="171" y="1534"/>
                    </a:lnTo>
                    <a:lnTo>
                      <a:pt x="180" y="1601"/>
                    </a:lnTo>
                    <a:lnTo>
                      <a:pt x="185" y="1671"/>
                    </a:lnTo>
                    <a:lnTo>
                      <a:pt x="188" y="1683"/>
                    </a:lnTo>
                    <a:lnTo>
                      <a:pt x="254" y="1668"/>
                    </a:lnTo>
                    <a:lnTo>
                      <a:pt x="246" y="1694"/>
                    </a:lnTo>
                    <a:lnTo>
                      <a:pt x="328" y="1813"/>
                    </a:lnTo>
                    <a:lnTo>
                      <a:pt x="356" y="1790"/>
                    </a:lnTo>
                    <a:lnTo>
                      <a:pt x="346" y="1778"/>
                    </a:lnTo>
                    <a:lnTo>
                      <a:pt x="351" y="1764"/>
                    </a:lnTo>
                    <a:lnTo>
                      <a:pt x="371" y="1780"/>
                    </a:lnTo>
                    <a:lnTo>
                      <a:pt x="379" y="1806"/>
                    </a:lnTo>
                    <a:lnTo>
                      <a:pt x="371" y="1826"/>
                    </a:lnTo>
                    <a:lnTo>
                      <a:pt x="356" y="1818"/>
                    </a:lnTo>
                    <a:lnTo>
                      <a:pt x="388" y="1920"/>
                    </a:lnTo>
                    <a:lnTo>
                      <a:pt x="422" y="1927"/>
                    </a:lnTo>
                    <a:lnTo>
                      <a:pt x="432" y="1950"/>
                    </a:lnTo>
                    <a:lnTo>
                      <a:pt x="409" y="1945"/>
                    </a:lnTo>
                    <a:lnTo>
                      <a:pt x="478" y="2131"/>
                    </a:lnTo>
                    <a:lnTo>
                      <a:pt x="483" y="2101"/>
                    </a:lnTo>
                    <a:lnTo>
                      <a:pt x="508" y="2073"/>
                    </a:lnTo>
                    <a:lnTo>
                      <a:pt x="557" y="2078"/>
                    </a:lnTo>
                    <a:lnTo>
                      <a:pt x="585" y="2113"/>
                    </a:lnTo>
                    <a:lnTo>
                      <a:pt x="572" y="2105"/>
                    </a:lnTo>
                    <a:lnTo>
                      <a:pt x="529" y="2121"/>
                    </a:lnTo>
                    <a:lnTo>
                      <a:pt x="504" y="2115"/>
                    </a:lnTo>
                    <a:lnTo>
                      <a:pt x="521" y="2152"/>
                    </a:lnTo>
                    <a:lnTo>
                      <a:pt x="529" y="2342"/>
                    </a:lnTo>
                    <a:lnTo>
                      <a:pt x="488" y="2475"/>
                    </a:lnTo>
                    <a:lnTo>
                      <a:pt x="508" y="2498"/>
                    </a:lnTo>
                    <a:lnTo>
                      <a:pt x="500" y="2515"/>
                    </a:lnTo>
                    <a:lnTo>
                      <a:pt x="505" y="2517"/>
                    </a:lnTo>
                    <a:lnTo>
                      <a:pt x="508" y="2522"/>
                    </a:lnTo>
                    <a:lnTo>
                      <a:pt x="507" y="2528"/>
                    </a:lnTo>
                    <a:lnTo>
                      <a:pt x="503" y="2536"/>
                    </a:lnTo>
                    <a:lnTo>
                      <a:pt x="500" y="2536"/>
                    </a:lnTo>
                    <a:lnTo>
                      <a:pt x="499" y="2536"/>
                    </a:lnTo>
                    <a:lnTo>
                      <a:pt x="499" y="2537"/>
                    </a:lnTo>
                    <a:lnTo>
                      <a:pt x="495" y="2538"/>
                    </a:lnTo>
                    <a:lnTo>
                      <a:pt x="521" y="2691"/>
                    </a:lnTo>
                    <a:lnTo>
                      <a:pt x="539" y="2705"/>
                    </a:lnTo>
                    <a:lnTo>
                      <a:pt x="534" y="2660"/>
                    </a:lnTo>
                    <a:lnTo>
                      <a:pt x="569" y="2602"/>
                    </a:lnTo>
                    <a:lnTo>
                      <a:pt x="602" y="2594"/>
                    </a:lnTo>
                    <a:lnTo>
                      <a:pt x="658" y="2640"/>
                    </a:lnTo>
                    <a:lnTo>
                      <a:pt x="664" y="2654"/>
                    </a:lnTo>
                    <a:lnTo>
                      <a:pt x="618" y="2614"/>
                    </a:lnTo>
                    <a:lnTo>
                      <a:pt x="577" y="2632"/>
                    </a:lnTo>
                    <a:lnTo>
                      <a:pt x="551" y="2858"/>
                    </a:lnTo>
                    <a:lnTo>
                      <a:pt x="569" y="2861"/>
                    </a:lnTo>
                    <a:lnTo>
                      <a:pt x="590" y="2886"/>
                    </a:lnTo>
                    <a:lnTo>
                      <a:pt x="574" y="2902"/>
                    </a:lnTo>
                    <a:lnTo>
                      <a:pt x="572" y="2940"/>
                    </a:lnTo>
                    <a:lnTo>
                      <a:pt x="549" y="2945"/>
                    </a:lnTo>
                    <a:lnTo>
                      <a:pt x="545" y="2970"/>
                    </a:lnTo>
                    <a:lnTo>
                      <a:pt x="540" y="2995"/>
                    </a:lnTo>
                    <a:lnTo>
                      <a:pt x="536" y="3007"/>
                    </a:lnTo>
                    <a:lnTo>
                      <a:pt x="533" y="3019"/>
                    </a:lnTo>
                    <a:lnTo>
                      <a:pt x="524" y="3043"/>
                    </a:lnTo>
                    <a:lnTo>
                      <a:pt x="518" y="3053"/>
                    </a:lnTo>
                    <a:lnTo>
                      <a:pt x="516" y="3055"/>
                    </a:lnTo>
                    <a:lnTo>
                      <a:pt x="515" y="3056"/>
                    </a:lnTo>
                    <a:lnTo>
                      <a:pt x="515" y="3059"/>
                    </a:lnTo>
                    <a:lnTo>
                      <a:pt x="513" y="3065"/>
                    </a:lnTo>
                    <a:lnTo>
                      <a:pt x="507" y="3075"/>
                    </a:lnTo>
                    <a:lnTo>
                      <a:pt x="505" y="3077"/>
                    </a:lnTo>
                    <a:lnTo>
                      <a:pt x="504" y="3078"/>
                    </a:lnTo>
                    <a:lnTo>
                      <a:pt x="504" y="3080"/>
                    </a:lnTo>
                    <a:lnTo>
                      <a:pt x="502" y="3087"/>
                    </a:lnTo>
                    <a:lnTo>
                      <a:pt x="488" y="3107"/>
                    </a:lnTo>
                    <a:lnTo>
                      <a:pt x="472" y="3128"/>
                    </a:lnTo>
                    <a:lnTo>
                      <a:pt x="511" y="3179"/>
                    </a:lnTo>
                    <a:lnTo>
                      <a:pt x="506" y="3385"/>
                    </a:lnTo>
                    <a:lnTo>
                      <a:pt x="577" y="3425"/>
                    </a:lnTo>
                    <a:lnTo>
                      <a:pt x="597" y="3507"/>
                    </a:lnTo>
                    <a:lnTo>
                      <a:pt x="628" y="3553"/>
                    </a:lnTo>
                    <a:lnTo>
                      <a:pt x="646" y="3546"/>
                    </a:lnTo>
                    <a:lnTo>
                      <a:pt x="706" y="3593"/>
                    </a:lnTo>
                    <a:lnTo>
                      <a:pt x="711" y="3637"/>
                    </a:lnTo>
                    <a:lnTo>
                      <a:pt x="727" y="3634"/>
                    </a:lnTo>
                    <a:lnTo>
                      <a:pt x="739" y="3606"/>
                    </a:lnTo>
                    <a:lnTo>
                      <a:pt x="846" y="3540"/>
                    </a:lnTo>
                    <a:lnTo>
                      <a:pt x="795" y="3616"/>
                    </a:lnTo>
                    <a:lnTo>
                      <a:pt x="795" y="3639"/>
                    </a:lnTo>
                    <a:lnTo>
                      <a:pt x="808" y="3652"/>
                    </a:lnTo>
                    <a:lnTo>
                      <a:pt x="857" y="3665"/>
                    </a:lnTo>
                    <a:lnTo>
                      <a:pt x="864" y="3695"/>
                    </a:lnTo>
                    <a:lnTo>
                      <a:pt x="874" y="3698"/>
                    </a:lnTo>
                    <a:lnTo>
                      <a:pt x="884" y="3703"/>
                    </a:lnTo>
                    <a:lnTo>
                      <a:pt x="887" y="3702"/>
                    </a:lnTo>
                    <a:lnTo>
                      <a:pt x="885" y="3705"/>
                    </a:lnTo>
                    <a:lnTo>
                      <a:pt x="878" y="3776"/>
                    </a:lnTo>
                    <a:lnTo>
                      <a:pt x="837" y="3791"/>
                    </a:lnTo>
                    <a:lnTo>
                      <a:pt x="810" y="3835"/>
                    </a:lnTo>
                    <a:lnTo>
                      <a:pt x="868" y="3866"/>
                    </a:lnTo>
                    <a:lnTo>
                      <a:pt x="839" y="3936"/>
                    </a:lnTo>
                    <a:lnTo>
                      <a:pt x="890" y="4010"/>
                    </a:lnTo>
                    <a:lnTo>
                      <a:pt x="892" y="4038"/>
                    </a:lnTo>
                    <a:lnTo>
                      <a:pt x="918" y="4048"/>
                    </a:lnTo>
                    <a:lnTo>
                      <a:pt x="956" y="3960"/>
                    </a:lnTo>
                    <a:lnTo>
                      <a:pt x="982" y="3955"/>
                    </a:lnTo>
                    <a:lnTo>
                      <a:pt x="985" y="3957"/>
                    </a:lnTo>
                    <a:lnTo>
                      <a:pt x="989" y="3961"/>
                    </a:lnTo>
                    <a:lnTo>
                      <a:pt x="994" y="3972"/>
                    </a:lnTo>
                    <a:lnTo>
                      <a:pt x="1002" y="3983"/>
                    </a:lnTo>
                    <a:lnTo>
                      <a:pt x="1010" y="3992"/>
                    </a:lnTo>
                    <a:lnTo>
                      <a:pt x="1021" y="4001"/>
                    </a:lnTo>
                    <a:lnTo>
                      <a:pt x="1031" y="4007"/>
                    </a:lnTo>
                    <a:lnTo>
                      <a:pt x="1044" y="4013"/>
                    </a:lnTo>
                    <a:lnTo>
                      <a:pt x="1056" y="4017"/>
                    </a:lnTo>
                    <a:lnTo>
                      <a:pt x="1072" y="4020"/>
                    </a:lnTo>
                    <a:lnTo>
                      <a:pt x="1092" y="4078"/>
                    </a:lnTo>
                    <a:lnTo>
                      <a:pt x="1147" y="4037"/>
                    </a:lnTo>
                    <a:lnTo>
                      <a:pt x="1152" y="4034"/>
                    </a:lnTo>
                    <a:lnTo>
                      <a:pt x="1157" y="4032"/>
                    </a:lnTo>
                    <a:lnTo>
                      <a:pt x="1166" y="4025"/>
                    </a:lnTo>
                    <a:lnTo>
                      <a:pt x="1169" y="4021"/>
                    </a:lnTo>
                    <a:lnTo>
                      <a:pt x="1170" y="4019"/>
                    </a:lnTo>
                    <a:lnTo>
                      <a:pt x="1172" y="4018"/>
                    </a:lnTo>
                    <a:lnTo>
                      <a:pt x="1174" y="4013"/>
                    </a:lnTo>
                    <a:lnTo>
                      <a:pt x="1178" y="4009"/>
                    </a:lnTo>
                    <a:lnTo>
                      <a:pt x="1181" y="3990"/>
                    </a:lnTo>
                    <a:lnTo>
                      <a:pt x="1183" y="3972"/>
                    </a:lnTo>
                    <a:lnTo>
                      <a:pt x="1183" y="3955"/>
                    </a:lnTo>
                    <a:lnTo>
                      <a:pt x="1182" y="3938"/>
                    </a:lnTo>
                    <a:lnTo>
                      <a:pt x="1218" y="3925"/>
                    </a:lnTo>
                    <a:lnTo>
                      <a:pt x="1228" y="3873"/>
                    </a:lnTo>
                    <a:lnTo>
                      <a:pt x="1260" y="3870"/>
                    </a:lnTo>
                    <a:lnTo>
                      <a:pt x="1287" y="3902"/>
                    </a:lnTo>
                    <a:lnTo>
                      <a:pt x="1296" y="3898"/>
                    </a:lnTo>
                    <a:lnTo>
                      <a:pt x="1306" y="3895"/>
                    </a:lnTo>
                    <a:lnTo>
                      <a:pt x="1314" y="3889"/>
                    </a:lnTo>
                    <a:lnTo>
                      <a:pt x="1322" y="3886"/>
                    </a:lnTo>
                    <a:lnTo>
                      <a:pt x="1329" y="3883"/>
                    </a:lnTo>
                    <a:lnTo>
                      <a:pt x="1337" y="3882"/>
                    </a:lnTo>
                    <a:lnTo>
                      <a:pt x="1352" y="3881"/>
                    </a:lnTo>
                    <a:lnTo>
                      <a:pt x="1367" y="3884"/>
                    </a:lnTo>
                    <a:lnTo>
                      <a:pt x="1379" y="3889"/>
                    </a:lnTo>
                    <a:lnTo>
                      <a:pt x="1391" y="3898"/>
                    </a:lnTo>
                    <a:lnTo>
                      <a:pt x="1403" y="3909"/>
                    </a:lnTo>
                    <a:lnTo>
                      <a:pt x="1415" y="3925"/>
                    </a:lnTo>
                    <a:lnTo>
                      <a:pt x="1466" y="3909"/>
                    </a:lnTo>
                    <a:lnTo>
                      <a:pt x="1484" y="3845"/>
                    </a:lnTo>
                    <a:lnTo>
                      <a:pt x="1575" y="3852"/>
                    </a:lnTo>
                    <a:lnTo>
                      <a:pt x="1540" y="3968"/>
                    </a:lnTo>
                    <a:lnTo>
                      <a:pt x="1551" y="3972"/>
                    </a:lnTo>
                    <a:lnTo>
                      <a:pt x="1564" y="3977"/>
                    </a:lnTo>
                    <a:lnTo>
                      <a:pt x="1589" y="3981"/>
                    </a:lnTo>
                    <a:lnTo>
                      <a:pt x="1599" y="3981"/>
                    </a:lnTo>
                    <a:lnTo>
                      <a:pt x="1612" y="3980"/>
                    </a:lnTo>
                    <a:lnTo>
                      <a:pt x="1637" y="3976"/>
                    </a:lnTo>
                    <a:lnTo>
                      <a:pt x="1639" y="3924"/>
                    </a:lnTo>
                    <a:lnTo>
                      <a:pt x="1647" y="3908"/>
                    </a:lnTo>
                    <a:lnTo>
                      <a:pt x="1702" y="3914"/>
                    </a:lnTo>
                    <a:lnTo>
                      <a:pt x="1754" y="4001"/>
                    </a:lnTo>
                    <a:lnTo>
                      <a:pt x="1695" y="4117"/>
                    </a:lnTo>
                    <a:lnTo>
                      <a:pt x="1613" y="4182"/>
                    </a:lnTo>
                    <a:lnTo>
                      <a:pt x="1547" y="4175"/>
                    </a:lnTo>
                    <a:lnTo>
                      <a:pt x="1531" y="4236"/>
                    </a:lnTo>
                    <a:lnTo>
                      <a:pt x="1436" y="4251"/>
                    </a:lnTo>
                    <a:lnTo>
                      <a:pt x="1334" y="4380"/>
                    </a:lnTo>
                    <a:lnTo>
                      <a:pt x="1282" y="4384"/>
                    </a:lnTo>
                    <a:lnTo>
                      <a:pt x="1216" y="4328"/>
                    </a:lnTo>
                    <a:lnTo>
                      <a:pt x="1188" y="4335"/>
                    </a:lnTo>
                    <a:lnTo>
                      <a:pt x="1173" y="4358"/>
                    </a:lnTo>
                    <a:lnTo>
                      <a:pt x="1119" y="4384"/>
                    </a:lnTo>
                    <a:lnTo>
                      <a:pt x="1114" y="4433"/>
                    </a:lnTo>
                    <a:lnTo>
                      <a:pt x="1259" y="4479"/>
                    </a:lnTo>
                    <a:lnTo>
                      <a:pt x="1268" y="4489"/>
                    </a:lnTo>
                    <a:lnTo>
                      <a:pt x="1280" y="4496"/>
                    </a:lnTo>
                    <a:lnTo>
                      <a:pt x="1320" y="4511"/>
                    </a:lnTo>
                    <a:lnTo>
                      <a:pt x="1360" y="4522"/>
                    </a:lnTo>
                    <a:lnTo>
                      <a:pt x="1397" y="4652"/>
                    </a:lnTo>
                    <a:lnTo>
                      <a:pt x="1378" y="4691"/>
                    </a:lnTo>
                    <a:lnTo>
                      <a:pt x="1429" y="4787"/>
                    </a:lnTo>
                    <a:lnTo>
                      <a:pt x="1431" y="4933"/>
                    </a:lnTo>
                    <a:lnTo>
                      <a:pt x="1362" y="4953"/>
                    </a:lnTo>
                    <a:lnTo>
                      <a:pt x="1371" y="5024"/>
                    </a:lnTo>
                    <a:lnTo>
                      <a:pt x="1329" y="5044"/>
                    </a:lnTo>
                    <a:lnTo>
                      <a:pt x="1372" y="5092"/>
                    </a:lnTo>
                    <a:lnTo>
                      <a:pt x="1373" y="5177"/>
                    </a:lnTo>
                    <a:lnTo>
                      <a:pt x="1410" y="5191"/>
                    </a:lnTo>
                    <a:lnTo>
                      <a:pt x="1393" y="5276"/>
                    </a:lnTo>
                    <a:lnTo>
                      <a:pt x="1491" y="5281"/>
                    </a:lnTo>
                    <a:lnTo>
                      <a:pt x="1485" y="5329"/>
                    </a:lnTo>
                    <a:lnTo>
                      <a:pt x="1433" y="5341"/>
                    </a:lnTo>
                    <a:lnTo>
                      <a:pt x="1412" y="5414"/>
                    </a:lnTo>
                    <a:lnTo>
                      <a:pt x="1402" y="5393"/>
                    </a:lnTo>
                    <a:lnTo>
                      <a:pt x="1330" y="5378"/>
                    </a:lnTo>
                    <a:lnTo>
                      <a:pt x="1319" y="5476"/>
                    </a:lnTo>
                    <a:lnTo>
                      <a:pt x="1187" y="5526"/>
                    </a:lnTo>
                    <a:lnTo>
                      <a:pt x="1202" y="5578"/>
                    </a:lnTo>
                    <a:lnTo>
                      <a:pt x="1291" y="5594"/>
                    </a:lnTo>
                    <a:lnTo>
                      <a:pt x="1303" y="5624"/>
                    </a:lnTo>
                    <a:lnTo>
                      <a:pt x="1307" y="5633"/>
                    </a:lnTo>
                    <a:lnTo>
                      <a:pt x="1314" y="5643"/>
                    </a:lnTo>
                    <a:lnTo>
                      <a:pt x="1327" y="5658"/>
                    </a:lnTo>
                    <a:lnTo>
                      <a:pt x="1343" y="5671"/>
                    </a:lnTo>
                    <a:lnTo>
                      <a:pt x="1351" y="5676"/>
                    </a:lnTo>
                    <a:lnTo>
                      <a:pt x="1361" y="5681"/>
                    </a:lnTo>
                    <a:lnTo>
                      <a:pt x="1374" y="5724"/>
                    </a:lnTo>
                    <a:lnTo>
                      <a:pt x="1497" y="5806"/>
                    </a:lnTo>
                    <a:lnTo>
                      <a:pt x="1523" y="5802"/>
                    </a:lnTo>
                    <a:lnTo>
                      <a:pt x="1537" y="5742"/>
                    </a:lnTo>
                    <a:lnTo>
                      <a:pt x="1605" y="5775"/>
                    </a:lnTo>
                    <a:lnTo>
                      <a:pt x="1644" y="5763"/>
                    </a:lnTo>
                    <a:lnTo>
                      <a:pt x="1650" y="5734"/>
                    </a:lnTo>
                    <a:lnTo>
                      <a:pt x="1660" y="5729"/>
                    </a:lnTo>
                    <a:lnTo>
                      <a:pt x="1673" y="5719"/>
                    </a:lnTo>
                    <a:lnTo>
                      <a:pt x="1685" y="5712"/>
                    </a:lnTo>
                    <a:lnTo>
                      <a:pt x="1698" y="5707"/>
                    </a:lnTo>
                    <a:lnTo>
                      <a:pt x="1711" y="5704"/>
                    </a:lnTo>
                    <a:lnTo>
                      <a:pt x="1737" y="5703"/>
                    </a:lnTo>
                    <a:lnTo>
                      <a:pt x="1751" y="5706"/>
                    </a:lnTo>
                    <a:lnTo>
                      <a:pt x="1765" y="5711"/>
                    </a:lnTo>
                    <a:lnTo>
                      <a:pt x="1777" y="5765"/>
                    </a:lnTo>
                    <a:lnTo>
                      <a:pt x="1761" y="5806"/>
                    </a:lnTo>
                    <a:lnTo>
                      <a:pt x="1786" y="5884"/>
                    </a:lnTo>
                    <a:lnTo>
                      <a:pt x="1828" y="5938"/>
                    </a:lnTo>
                    <a:lnTo>
                      <a:pt x="1984" y="5968"/>
                    </a:lnTo>
                    <a:lnTo>
                      <a:pt x="2020" y="5966"/>
                    </a:lnTo>
                    <a:lnTo>
                      <a:pt x="2079" y="6011"/>
                    </a:lnTo>
                    <a:lnTo>
                      <a:pt x="2091" y="5991"/>
                    </a:lnTo>
                    <a:lnTo>
                      <a:pt x="2114" y="5916"/>
                    </a:lnTo>
                    <a:lnTo>
                      <a:pt x="2138" y="5904"/>
                    </a:lnTo>
                    <a:lnTo>
                      <a:pt x="2164" y="5901"/>
                    </a:lnTo>
                    <a:lnTo>
                      <a:pt x="2168" y="5900"/>
                    </a:lnTo>
                    <a:lnTo>
                      <a:pt x="2173" y="5900"/>
                    </a:lnTo>
                    <a:lnTo>
                      <a:pt x="2183" y="5898"/>
                    </a:lnTo>
                    <a:lnTo>
                      <a:pt x="2186" y="5896"/>
                    </a:lnTo>
                    <a:lnTo>
                      <a:pt x="2190" y="5895"/>
                    </a:lnTo>
                    <a:lnTo>
                      <a:pt x="2193" y="5893"/>
                    </a:lnTo>
                    <a:lnTo>
                      <a:pt x="2197" y="5892"/>
                    </a:lnTo>
                    <a:lnTo>
                      <a:pt x="2203" y="5886"/>
                    </a:lnTo>
                    <a:lnTo>
                      <a:pt x="2208" y="5879"/>
                    </a:lnTo>
                    <a:lnTo>
                      <a:pt x="2211" y="5871"/>
                    </a:lnTo>
                    <a:lnTo>
                      <a:pt x="2215" y="5863"/>
                    </a:lnTo>
                    <a:lnTo>
                      <a:pt x="2279" y="5851"/>
                    </a:lnTo>
                    <a:lnTo>
                      <a:pt x="2284" y="5813"/>
                    </a:lnTo>
                    <a:lnTo>
                      <a:pt x="2393" y="5795"/>
                    </a:lnTo>
                    <a:lnTo>
                      <a:pt x="2400" y="5767"/>
                    </a:lnTo>
                    <a:lnTo>
                      <a:pt x="2366" y="5709"/>
                    </a:lnTo>
                    <a:lnTo>
                      <a:pt x="2385" y="5685"/>
                    </a:lnTo>
                    <a:lnTo>
                      <a:pt x="2396" y="5686"/>
                    </a:lnTo>
                    <a:lnTo>
                      <a:pt x="2414" y="5687"/>
                    </a:lnTo>
                    <a:lnTo>
                      <a:pt x="2433" y="5691"/>
                    </a:lnTo>
                    <a:lnTo>
                      <a:pt x="2450" y="5697"/>
                    </a:lnTo>
                    <a:lnTo>
                      <a:pt x="2465" y="5705"/>
                    </a:lnTo>
                    <a:lnTo>
                      <a:pt x="2479" y="5714"/>
                    </a:lnTo>
                    <a:lnTo>
                      <a:pt x="2491" y="5726"/>
                    </a:lnTo>
                    <a:lnTo>
                      <a:pt x="2502" y="5739"/>
                    </a:lnTo>
                    <a:lnTo>
                      <a:pt x="2512" y="5756"/>
                    </a:lnTo>
                    <a:lnTo>
                      <a:pt x="2531" y="5762"/>
                    </a:lnTo>
                    <a:lnTo>
                      <a:pt x="2539" y="5761"/>
                    </a:lnTo>
                    <a:lnTo>
                      <a:pt x="2543" y="5760"/>
                    </a:lnTo>
                    <a:lnTo>
                      <a:pt x="2548" y="5760"/>
                    </a:lnTo>
                    <a:lnTo>
                      <a:pt x="2565" y="5754"/>
                    </a:lnTo>
                    <a:lnTo>
                      <a:pt x="2566" y="5752"/>
                    </a:lnTo>
                    <a:lnTo>
                      <a:pt x="2568" y="5751"/>
                    </a:lnTo>
                    <a:lnTo>
                      <a:pt x="2572" y="5749"/>
                    </a:lnTo>
                    <a:lnTo>
                      <a:pt x="2581" y="5743"/>
                    </a:lnTo>
                    <a:lnTo>
                      <a:pt x="2595" y="5731"/>
                    </a:lnTo>
                    <a:lnTo>
                      <a:pt x="2675" y="5733"/>
                    </a:lnTo>
                    <a:lnTo>
                      <a:pt x="2715" y="5780"/>
                    </a:lnTo>
                    <a:lnTo>
                      <a:pt x="2789" y="5776"/>
                    </a:lnTo>
                    <a:lnTo>
                      <a:pt x="2850" y="5851"/>
                    </a:lnTo>
                    <a:lnTo>
                      <a:pt x="2832" y="5863"/>
                    </a:lnTo>
                    <a:lnTo>
                      <a:pt x="2817" y="5876"/>
                    </a:lnTo>
                    <a:lnTo>
                      <a:pt x="2805" y="5891"/>
                    </a:lnTo>
                    <a:lnTo>
                      <a:pt x="2796" y="5906"/>
                    </a:lnTo>
                    <a:lnTo>
                      <a:pt x="2787" y="5922"/>
                    </a:lnTo>
                    <a:lnTo>
                      <a:pt x="2782" y="5940"/>
                    </a:lnTo>
                    <a:lnTo>
                      <a:pt x="2779" y="5957"/>
                    </a:lnTo>
                    <a:lnTo>
                      <a:pt x="2778" y="5977"/>
                    </a:lnTo>
                    <a:lnTo>
                      <a:pt x="2843" y="6009"/>
                    </a:lnTo>
                    <a:lnTo>
                      <a:pt x="2889" y="5967"/>
                    </a:lnTo>
                    <a:lnTo>
                      <a:pt x="2937" y="5958"/>
                    </a:lnTo>
                    <a:lnTo>
                      <a:pt x="2962" y="5993"/>
                    </a:lnTo>
                    <a:lnTo>
                      <a:pt x="2968" y="5985"/>
                    </a:lnTo>
                    <a:lnTo>
                      <a:pt x="2976" y="5980"/>
                    </a:lnTo>
                    <a:lnTo>
                      <a:pt x="2989" y="5972"/>
                    </a:lnTo>
                    <a:lnTo>
                      <a:pt x="3002" y="5969"/>
                    </a:lnTo>
                    <a:lnTo>
                      <a:pt x="3017" y="5968"/>
                    </a:lnTo>
                    <a:lnTo>
                      <a:pt x="3032" y="5972"/>
                    </a:lnTo>
                    <a:lnTo>
                      <a:pt x="3042" y="5979"/>
                    </a:lnTo>
                    <a:lnTo>
                      <a:pt x="3050" y="5990"/>
                    </a:lnTo>
                    <a:lnTo>
                      <a:pt x="3054" y="6001"/>
                    </a:lnTo>
                    <a:lnTo>
                      <a:pt x="3057" y="6014"/>
                    </a:lnTo>
                    <a:lnTo>
                      <a:pt x="3056" y="6025"/>
                    </a:lnTo>
                    <a:lnTo>
                      <a:pt x="3056" y="6036"/>
                    </a:lnTo>
                    <a:lnTo>
                      <a:pt x="3052" y="6057"/>
                    </a:lnTo>
                    <a:lnTo>
                      <a:pt x="3045" y="6076"/>
                    </a:lnTo>
                    <a:lnTo>
                      <a:pt x="3040" y="6084"/>
                    </a:lnTo>
                    <a:lnTo>
                      <a:pt x="3035" y="6093"/>
                    </a:lnTo>
                    <a:lnTo>
                      <a:pt x="3116" y="6145"/>
                    </a:lnTo>
                    <a:lnTo>
                      <a:pt x="3185" y="6148"/>
                    </a:lnTo>
                    <a:lnTo>
                      <a:pt x="3207" y="6179"/>
                    </a:lnTo>
                    <a:lnTo>
                      <a:pt x="3285" y="6184"/>
                    </a:lnTo>
                    <a:lnTo>
                      <a:pt x="3282" y="6244"/>
                    </a:lnTo>
                    <a:lnTo>
                      <a:pt x="3363" y="6267"/>
                    </a:lnTo>
                    <a:lnTo>
                      <a:pt x="3374" y="6293"/>
                    </a:lnTo>
                    <a:lnTo>
                      <a:pt x="3378" y="6294"/>
                    </a:lnTo>
                    <a:lnTo>
                      <a:pt x="3380" y="6294"/>
                    </a:lnTo>
                    <a:lnTo>
                      <a:pt x="3381" y="6294"/>
                    </a:lnTo>
                    <a:lnTo>
                      <a:pt x="3383" y="6295"/>
                    </a:lnTo>
                    <a:lnTo>
                      <a:pt x="3387" y="6294"/>
                    </a:lnTo>
                    <a:lnTo>
                      <a:pt x="3393" y="6294"/>
                    </a:lnTo>
                    <a:lnTo>
                      <a:pt x="3403" y="6288"/>
                    </a:lnTo>
                    <a:lnTo>
                      <a:pt x="3414" y="6283"/>
                    </a:lnTo>
                    <a:lnTo>
                      <a:pt x="3424" y="6280"/>
                    </a:lnTo>
                    <a:lnTo>
                      <a:pt x="3434" y="6279"/>
                    </a:lnTo>
                    <a:lnTo>
                      <a:pt x="3442" y="6278"/>
                    </a:lnTo>
                    <a:lnTo>
                      <a:pt x="3452" y="6279"/>
                    </a:lnTo>
                    <a:lnTo>
                      <a:pt x="3459" y="6280"/>
                    </a:lnTo>
                    <a:lnTo>
                      <a:pt x="3467" y="6283"/>
                    </a:lnTo>
                    <a:lnTo>
                      <a:pt x="3474" y="6286"/>
                    </a:lnTo>
                    <a:lnTo>
                      <a:pt x="3480" y="6290"/>
                    </a:lnTo>
                    <a:lnTo>
                      <a:pt x="3485" y="6295"/>
                    </a:lnTo>
                    <a:lnTo>
                      <a:pt x="3491" y="6302"/>
                    </a:lnTo>
                    <a:lnTo>
                      <a:pt x="3494" y="6309"/>
                    </a:lnTo>
                    <a:lnTo>
                      <a:pt x="3499" y="6319"/>
                    </a:lnTo>
                    <a:lnTo>
                      <a:pt x="3502" y="6328"/>
                    </a:lnTo>
                    <a:lnTo>
                      <a:pt x="3506" y="6340"/>
                    </a:lnTo>
                    <a:lnTo>
                      <a:pt x="3650" y="6397"/>
                    </a:lnTo>
                    <a:lnTo>
                      <a:pt x="3699" y="6352"/>
                    </a:lnTo>
                    <a:lnTo>
                      <a:pt x="3691" y="6271"/>
                    </a:lnTo>
                    <a:lnTo>
                      <a:pt x="3755" y="6268"/>
                    </a:lnTo>
                    <a:lnTo>
                      <a:pt x="3785" y="6314"/>
                    </a:lnTo>
                    <a:lnTo>
                      <a:pt x="3864" y="6316"/>
                    </a:lnTo>
                    <a:lnTo>
                      <a:pt x="3854" y="6271"/>
                    </a:lnTo>
                    <a:lnTo>
                      <a:pt x="3842" y="6269"/>
                    </a:lnTo>
                    <a:lnTo>
                      <a:pt x="3838" y="6267"/>
                    </a:lnTo>
                    <a:lnTo>
                      <a:pt x="3836" y="6266"/>
                    </a:lnTo>
                    <a:lnTo>
                      <a:pt x="3832" y="6262"/>
                    </a:lnTo>
                    <a:lnTo>
                      <a:pt x="3831" y="6259"/>
                    </a:lnTo>
                    <a:lnTo>
                      <a:pt x="3832" y="6256"/>
                    </a:lnTo>
                    <a:lnTo>
                      <a:pt x="3832" y="6252"/>
                    </a:lnTo>
                    <a:lnTo>
                      <a:pt x="3834" y="6249"/>
                    </a:lnTo>
                    <a:lnTo>
                      <a:pt x="3841" y="6242"/>
                    </a:lnTo>
                    <a:lnTo>
                      <a:pt x="3851" y="6233"/>
                    </a:lnTo>
                    <a:lnTo>
                      <a:pt x="3865" y="6222"/>
                    </a:lnTo>
                    <a:lnTo>
                      <a:pt x="3897" y="6225"/>
                    </a:lnTo>
                    <a:lnTo>
                      <a:pt x="3964" y="6139"/>
                    </a:lnTo>
                    <a:lnTo>
                      <a:pt x="3967" y="6155"/>
                    </a:lnTo>
                    <a:lnTo>
                      <a:pt x="3968" y="6171"/>
                    </a:lnTo>
                    <a:lnTo>
                      <a:pt x="3967" y="6188"/>
                    </a:lnTo>
                    <a:lnTo>
                      <a:pt x="3965" y="6205"/>
                    </a:lnTo>
                    <a:lnTo>
                      <a:pt x="3959" y="6221"/>
                    </a:lnTo>
                    <a:lnTo>
                      <a:pt x="3951" y="6238"/>
                    </a:lnTo>
                    <a:lnTo>
                      <a:pt x="3942" y="6254"/>
                    </a:lnTo>
                    <a:lnTo>
                      <a:pt x="3931" y="6272"/>
                    </a:lnTo>
                    <a:lnTo>
                      <a:pt x="3939" y="6282"/>
                    </a:lnTo>
                    <a:lnTo>
                      <a:pt x="3949" y="6292"/>
                    </a:lnTo>
                    <a:lnTo>
                      <a:pt x="3961" y="6300"/>
                    </a:lnTo>
                    <a:lnTo>
                      <a:pt x="3973" y="6307"/>
                    </a:lnTo>
                    <a:lnTo>
                      <a:pt x="3986" y="6311"/>
                    </a:lnTo>
                    <a:lnTo>
                      <a:pt x="4000" y="6316"/>
                    </a:lnTo>
                    <a:lnTo>
                      <a:pt x="4016" y="6318"/>
                    </a:lnTo>
                    <a:lnTo>
                      <a:pt x="4032" y="6319"/>
                    </a:lnTo>
                    <a:lnTo>
                      <a:pt x="4050" y="6247"/>
                    </a:lnTo>
                    <a:lnTo>
                      <a:pt x="4090" y="6238"/>
                    </a:lnTo>
                    <a:lnTo>
                      <a:pt x="4105" y="6183"/>
                    </a:lnTo>
                    <a:lnTo>
                      <a:pt x="4119" y="6171"/>
                    </a:lnTo>
                    <a:lnTo>
                      <a:pt x="4142" y="6181"/>
                    </a:lnTo>
                    <a:lnTo>
                      <a:pt x="4169" y="6186"/>
                    </a:lnTo>
                    <a:lnTo>
                      <a:pt x="4182" y="6176"/>
                    </a:lnTo>
                    <a:lnTo>
                      <a:pt x="4242" y="6170"/>
                    </a:lnTo>
                    <a:lnTo>
                      <a:pt x="4283" y="6125"/>
                    </a:lnTo>
                    <a:lnTo>
                      <a:pt x="4371" y="6135"/>
                    </a:lnTo>
                    <a:lnTo>
                      <a:pt x="4371" y="6047"/>
                    </a:lnTo>
                    <a:lnTo>
                      <a:pt x="4410" y="6022"/>
                    </a:lnTo>
                    <a:lnTo>
                      <a:pt x="4470" y="6107"/>
                    </a:lnTo>
                    <a:lnTo>
                      <a:pt x="4486" y="6103"/>
                    </a:lnTo>
                    <a:lnTo>
                      <a:pt x="4505" y="6051"/>
                    </a:lnTo>
                    <a:lnTo>
                      <a:pt x="4530" y="6002"/>
                    </a:lnTo>
                    <a:lnTo>
                      <a:pt x="4559" y="5953"/>
                    </a:lnTo>
                    <a:lnTo>
                      <a:pt x="4594" y="5908"/>
                    </a:lnTo>
                    <a:lnTo>
                      <a:pt x="4499" y="5871"/>
                    </a:lnTo>
                    <a:lnTo>
                      <a:pt x="4497" y="5843"/>
                    </a:lnTo>
                    <a:lnTo>
                      <a:pt x="4454" y="5757"/>
                    </a:lnTo>
                    <a:lnTo>
                      <a:pt x="4382" y="5688"/>
                    </a:lnTo>
                    <a:lnTo>
                      <a:pt x="4422" y="5682"/>
                    </a:lnTo>
                    <a:lnTo>
                      <a:pt x="4449" y="5655"/>
                    </a:lnTo>
                    <a:lnTo>
                      <a:pt x="4507" y="5679"/>
                    </a:lnTo>
                    <a:lnTo>
                      <a:pt x="4539" y="5599"/>
                    </a:lnTo>
                    <a:lnTo>
                      <a:pt x="4661" y="5647"/>
                    </a:lnTo>
                    <a:lnTo>
                      <a:pt x="4646" y="5540"/>
                    </a:lnTo>
                    <a:lnTo>
                      <a:pt x="4662" y="5538"/>
                    </a:lnTo>
                    <a:lnTo>
                      <a:pt x="4678" y="5539"/>
                    </a:lnTo>
                    <a:lnTo>
                      <a:pt x="4694" y="5541"/>
                    </a:lnTo>
                    <a:lnTo>
                      <a:pt x="4710" y="5546"/>
                    </a:lnTo>
                    <a:lnTo>
                      <a:pt x="4725" y="5551"/>
                    </a:lnTo>
                    <a:lnTo>
                      <a:pt x="4741" y="5561"/>
                    </a:lnTo>
                    <a:lnTo>
                      <a:pt x="4754" y="5571"/>
                    </a:lnTo>
                    <a:lnTo>
                      <a:pt x="4769" y="5584"/>
                    </a:lnTo>
                    <a:lnTo>
                      <a:pt x="4768" y="5445"/>
                    </a:lnTo>
                    <a:lnTo>
                      <a:pt x="4838" y="5413"/>
                    </a:lnTo>
                    <a:lnTo>
                      <a:pt x="4777" y="5341"/>
                    </a:lnTo>
                    <a:lnTo>
                      <a:pt x="4784" y="5280"/>
                    </a:lnTo>
                    <a:lnTo>
                      <a:pt x="4867" y="5285"/>
                    </a:lnTo>
                    <a:lnTo>
                      <a:pt x="4882" y="5232"/>
                    </a:lnTo>
                    <a:lnTo>
                      <a:pt x="4930" y="5189"/>
                    </a:lnTo>
                    <a:lnTo>
                      <a:pt x="4893" y="5136"/>
                    </a:lnTo>
                    <a:lnTo>
                      <a:pt x="4890" y="5070"/>
                    </a:lnTo>
                    <a:lnTo>
                      <a:pt x="4906" y="5024"/>
                    </a:lnTo>
                    <a:lnTo>
                      <a:pt x="4815" y="5043"/>
                    </a:lnTo>
                    <a:lnTo>
                      <a:pt x="4827" y="4951"/>
                    </a:lnTo>
                    <a:lnTo>
                      <a:pt x="4927" y="4958"/>
                    </a:lnTo>
                    <a:lnTo>
                      <a:pt x="4944" y="4939"/>
                    </a:lnTo>
                    <a:lnTo>
                      <a:pt x="4963" y="4923"/>
                    </a:lnTo>
                    <a:lnTo>
                      <a:pt x="4981" y="4906"/>
                    </a:lnTo>
                    <a:lnTo>
                      <a:pt x="5002" y="4892"/>
                    </a:lnTo>
                    <a:lnTo>
                      <a:pt x="5045" y="4865"/>
                    </a:lnTo>
                    <a:lnTo>
                      <a:pt x="5092" y="4844"/>
                    </a:lnTo>
                    <a:lnTo>
                      <a:pt x="5065" y="4815"/>
                    </a:lnTo>
                    <a:lnTo>
                      <a:pt x="5061" y="4772"/>
                    </a:lnTo>
                    <a:lnTo>
                      <a:pt x="4948" y="4756"/>
                    </a:lnTo>
                    <a:lnTo>
                      <a:pt x="4974" y="4710"/>
                    </a:lnTo>
                    <a:lnTo>
                      <a:pt x="4947" y="4663"/>
                    </a:lnTo>
                    <a:lnTo>
                      <a:pt x="4889" y="4653"/>
                    </a:lnTo>
                    <a:lnTo>
                      <a:pt x="4848" y="4608"/>
                    </a:lnTo>
                    <a:lnTo>
                      <a:pt x="4828" y="4620"/>
                    </a:lnTo>
                    <a:lnTo>
                      <a:pt x="4824" y="4633"/>
                    </a:lnTo>
                    <a:lnTo>
                      <a:pt x="4785" y="4653"/>
                    </a:lnTo>
                    <a:lnTo>
                      <a:pt x="4776" y="4640"/>
                    </a:lnTo>
                    <a:lnTo>
                      <a:pt x="4733" y="4626"/>
                    </a:lnTo>
                    <a:lnTo>
                      <a:pt x="4728" y="4594"/>
                    </a:lnTo>
                    <a:lnTo>
                      <a:pt x="4741" y="4586"/>
                    </a:lnTo>
                    <a:lnTo>
                      <a:pt x="4751" y="4541"/>
                    </a:lnTo>
                    <a:lnTo>
                      <a:pt x="4668" y="4526"/>
                    </a:lnTo>
                    <a:lnTo>
                      <a:pt x="4702" y="4463"/>
                    </a:lnTo>
                    <a:lnTo>
                      <a:pt x="4724" y="4458"/>
                    </a:lnTo>
                    <a:lnTo>
                      <a:pt x="4732" y="4415"/>
                    </a:lnTo>
                    <a:lnTo>
                      <a:pt x="4718" y="4394"/>
                    </a:lnTo>
                    <a:lnTo>
                      <a:pt x="4751" y="4298"/>
                    </a:lnTo>
                    <a:lnTo>
                      <a:pt x="4885" y="4267"/>
                    </a:lnTo>
                    <a:lnTo>
                      <a:pt x="4855" y="4227"/>
                    </a:lnTo>
                    <a:lnTo>
                      <a:pt x="4825" y="4214"/>
                    </a:lnTo>
                    <a:lnTo>
                      <a:pt x="4824" y="4165"/>
                    </a:lnTo>
                    <a:lnTo>
                      <a:pt x="4767" y="4152"/>
                    </a:lnTo>
                    <a:lnTo>
                      <a:pt x="4767" y="4120"/>
                    </a:lnTo>
                    <a:lnTo>
                      <a:pt x="4771" y="4092"/>
                    </a:lnTo>
                    <a:lnTo>
                      <a:pt x="4779" y="4066"/>
                    </a:lnTo>
                    <a:lnTo>
                      <a:pt x="4791" y="4044"/>
                    </a:lnTo>
                    <a:lnTo>
                      <a:pt x="4808" y="4024"/>
                    </a:lnTo>
                    <a:lnTo>
                      <a:pt x="4817" y="4015"/>
                    </a:lnTo>
                    <a:lnTo>
                      <a:pt x="4829" y="4008"/>
                    </a:lnTo>
                    <a:lnTo>
                      <a:pt x="4840" y="3999"/>
                    </a:lnTo>
                    <a:lnTo>
                      <a:pt x="4854" y="3993"/>
                    </a:lnTo>
                    <a:lnTo>
                      <a:pt x="4867" y="3987"/>
                    </a:lnTo>
                    <a:lnTo>
                      <a:pt x="4883" y="3983"/>
                    </a:lnTo>
                    <a:lnTo>
                      <a:pt x="4945" y="3989"/>
                    </a:lnTo>
                    <a:lnTo>
                      <a:pt x="4950" y="3959"/>
                    </a:lnTo>
                    <a:lnTo>
                      <a:pt x="4977" y="3945"/>
                    </a:lnTo>
                    <a:lnTo>
                      <a:pt x="4995" y="3903"/>
                    </a:lnTo>
                    <a:lnTo>
                      <a:pt x="4988" y="3883"/>
                    </a:lnTo>
                    <a:lnTo>
                      <a:pt x="5022" y="3832"/>
                    </a:lnTo>
                    <a:lnTo>
                      <a:pt x="5101" y="3805"/>
                    </a:lnTo>
                    <a:lnTo>
                      <a:pt x="5131" y="3657"/>
                    </a:lnTo>
                    <a:lnTo>
                      <a:pt x="5085" y="3646"/>
                    </a:lnTo>
                    <a:lnTo>
                      <a:pt x="5049" y="3622"/>
                    </a:lnTo>
                    <a:lnTo>
                      <a:pt x="5030" y="3590"/>
                    </a:lnTo>
                    <a:lnTo>
                      <a:pt x="4953" y="3716"/>
                    </a:lnTo>
                    <a:lnTo>
                      <a:pt x="4918" y="3649"/>
                    </a:lnTo>
                    <a:lnTo>
                      <a:pt x="4861" y="3585"/>
                    </a:lnTo>
                    <a:lnTo>
                      <a:pt x="4798" y="3578"/>
                    </a:lnTo>
                    <a:lnTo>
                      <a:pt x="4840" y="3518"/>
                    </a:lnTo>
                    <a:lnTo>
                      <a:pt x="4825" y="3486"/>
                    </a:lnTo>
                    <a:lnTo>
                      <a:pt x="4864" y="3431"/>
                    </a:lnTo>
                    <a:lnTo>
                      <a:pt x="4885" y="3424"/>
                    </a:lnTo>
                    <a:lnTo>
                      <a:pt x="4893" y="3399"/>
                    </a:lnTo>
                    <a:lnTo>
                      <a:pt x="4905" y="3391"/>
                    </a:lnTo>
                    <a:lnTo>
                      <a:pt x="4964" y="3402"/>
                    </a:lnTo>
                    <a:lnTo>
                      <a:pt x="4979" y="3334"/>
                    </a:lnTo>
                    <a:lnTo>
                      <a:pt x="5039" y="3306"/>
                    </a:lnTo>
                    <a:lnTo>
                      <a:pt x="5226" y="3334"/>
                    </a:lnTo>
                    <a:lnTo>
                      <a:pt x="5269" y="3347"/>
                    </a:lnTo>
                    <a:lnTo>
                      <a:pt x="5322" y="3308"/>
                    </a:lnTo>
                    <a:lnTo>
                      <a:pt x="5355" y="3334"/>
                    </a:lnTo>
                    <a:lnTo>
                      <a:pt x="5430" y="3304"/>
                    </a:lnTo>
                    <a:lnTo>
                      <a:pt x="5412" y="3287"/>
                    </a:lnTo>
                    <a:lnTo>
                      <a:pt x="5514" y="3272"/>
                    </a:lnTo>
                    <a:lnTo>
                      <a:pt x="5517" y="3176"/>
                    </a:lnTo>
                    <a:lnTo>
                      <a:pt x="5555" y="3177"/>
                    </a:lnTo>
                    <a:lnTo>
                      <a:pt x="5574" y="3121"/>
                    </a:lnTo>
                    <a:lnTo>
                      <a:pt x="5612" y="3146"/>
                    </a:lnTo>
                    <a:lnTo>
                      <a:pt x="5644" y="3199"/>
                    </a:lnTo>
                    <a:lnTo>
                      <a:pt x="5675" y="3148"/>
                    </a:lnTo>
                    <a:lnTo>
                      <a:pt x="5697" y="3065"/>
                    </a:lnTo>
                    <a:lnTo>
                      <a:pt x="5746" y="3046"/>
                    </a:lnTo>
                    <a:lnTo>
                      <a:pt x="5748" y="3012"/>
                    </a:lnTo>
                    <a:lnTo>
                      <a:pt x="5809" y="3001"/>
                    </a:lnTo>
                    <a:lnTo>
                      <a:pt x="5832" y="3026"/>
                    </a:lnTo>
                    <a:lnTo>
                      <a:pt x="5865" y="2997"/>
                    </a:lnTo>
                    <a:lnTo>
                      <a:pt x="5894" y="3009"/>
                    </a:lnTo>
                    <a:lnTo>
                      <a:pt x="5911" y="3101"/>
                    </a:lnTo>
                    <a:lnTo>
                      <a:pt x="5924" y="3110"/>
                    </a:lnTo>
                    <a:lnTo>
                      <a:pt x="5940" y="3118"/>
                    </a:lnTo>
                    <a:lnTo>
                      <a:pt x="5956" y="3123"/>
                    </a:lnTo>
                    <a:lnTo>
                      <a:pt x="5973" y="3126"/>
                    </a:lnTo>
                    <a:lnTo>
                      <a:pt x="5990" y="3125"/>
                    </a:lnTo>
                    <a:lnTo>
                      <a:pt x="6009" y="3124"/>
                    </a:lnTo>
                    <a:lnTo>
                      <a:pt x="6027" y="3119"/>
                    </a:lnTo>
                    <a:lnTo>
                      <a:pt x="6048" y="3114"/>
                    </a:lnTo>
                    <a:lnTo>
                      <a:pt x="6087" y="3149"/>
                    </a:lnTo>
                    <a:lnTo>
                      <a:pt x="6117" y="3160"/>
                    </a:lnTo>
                    <a:lnTo>
                      <a:pt x="6119" y="3208"/>
                    </a:lnTo>
                    <a:lnTo>
                      <a:pt x="6255" y="3201"/>
                    </a:lnTo>
                    <a:lnTo>
                      <a:pt x="6298" y="3081"/>
                    </a:lnTo>
                    <a:lnTo>
                      <a:pt x="6288" y="3071"/>
                    </a:lnTo>
                    <a:lnTo>
                      <a:pt x="6300" y="3024"/>
                    </a:lnTo>
                    <a:lnTo>
                      <a:pt x="6350" y="3009"/>
                    </a:lnTo>
                    <a:lnTo>
                      <a:pt x="6323" y="2968"/>
                    </a:lnTo>
                    <a:lnTo>
                      <a:pt x="6267" y="2970"/>
                    </a:lnTo>
                    <a:lnTo>
                      <a:pt x="6179" y="2940"/>
                    </a:lnTo>
                    <a:lnTo>
                      <a:pt x="6173" y="2879"/>
                    </a:lnTo>
                    <a:lnTo>
                      <a:pt x="6101" y="2879"/>
                    </a:lnTo>
                    <a:lnTo>
                      <a:pt x="6063" y="2839"/>
                    </a:lnTo>
                    <a:lnTo>
                      <a:pt x="6067" y="2815"/>
                    </a:lnTo>
                    <a:lnTo>
                      <a:pt x="6127" y="2758"/>
                    </a:lnTo>
                    <a:lnTo>
                      <a:pt x="6181" y="2748"/>
                    </a:lnTo>
                    <a:lnTo>
                      <a:pt x="6216" y="2671"/>
                    </a:lnTo>
                    <a:lnTo>
                      <a:pt x="6219" y="2597"/>
                    </a:lnTo>
                    <a:lnTo>
                      <a:pt x="6265" y="2570"/>
                    </a:lnTo>
                    <a:lnTo>
                      <a:pt x="6281" y="2533"/>
                    </a:lnTo>
                    <a:lnTo>
                      <a:pt x="6322" y="2532"/>
                    </a:lnTo>
                    <a:lnTo>
                      <a:pt x="6351" y="2589"/>
                    </a:lnTo>
                    <a:lnTo>
                      <a:pt x="6400" y="2556"/>
                    </a:lnTo>
                    <a:lnTo>
                      <a:pt x="6430" y="2585"/>
                    </a:lnTo>
                    <a:lnTo>
                      <a:pt x="6489" y="2592"/>
                    </a:lnTo>
                    <a:lnTo>
                      <a:pt x="6502" y="2624"/>
                    </a:lnTo>
                    <a:lnTo>
                      <a:pt x="6549" y="2630"/>
                    </a:lnTo>
                    <a:lnTo>
                      <a:pt x="6600" y="2592"/>
                    </a:lnTo>
                    <a:lnTo>
                      <a:pt x="6658" y="2520"/>
                    </a:lnTo>
                    <a:lnTo>
                      <a:pt x="6614" y="2458"/>
                    </a:lnTo>
                    <a:lnTo>
                      <a:pt x="6619" y="2424"/>
                    </a:lnTo>
                    <a:lnTo>
                      <a:pt x="6657" y="2401"/>
                    </a:lnTo>
                    <a:lnTo>
                      <a:pt x="6653" y="2379"/>
                    </a:lnTo>
                    <a:lnTo>
                      <a:pt x="6648" y="2361"/>
                    </a:lnTo>
                    <a:lnTo>
                      <a:pt x="6641" y="2342"/>
                    </a:lnTo>
                    <a:lnTo>
                      <a:pt x="6634" y="2326"/>
                    </a:lnTo>
                    <a:lnTo>
                      <a:pt x="6626" y="2317"/>
                    </a:lnTo>
                    <a:lnTo>
                      <a:pt x="6619" y="2310"/>
                    </a:lnTo>
                    <a:lnTo>
                      <a:pt x="6610" y="2304"/>
                    </a:lnTo>
                    <a:lnTo>
                      <a:pt x="6599" y="2303"/>
                    </a:lnTo>
                    <a:lnTo>
                      <a:pt x="6589" y="2205"/>
                    </a:lnTo>
                    <a:lnTo>
                      <a:pt x="6611" y="2176"/>
                    </a:lnTo>
                    <a:lnTo>
                      <a:pt x="6605" y="2164"/>
                    </a:lnTo>
                    <a:lnTo>
                      <a:pt x="6597" y="2156"/>
                    </a:lnTo>
                    <a:lnTo>
                      <a:pt x="6589" y="2149"/>
                    </a:lnTo>
                    <a:lnTo>
                      <a:pt x="6581" y="2145"/>
                    </a:lnTo>
                    <a:lnTo>
                      <a:pt x="6569" y="2140"/>
                    </a:lnTo>
                    <a:lnTo>
                      <a:pt x="6558" y="2139"/>
                    </a:lnTo>
                    <a:lnTo>
                      <a:pt x="6545" y="2138"/>
                    </a:lnTo>
                    <a:lnTo>
                      <a:pt x="6533" y="2141"/>
                    </a:lnTo>
                    <a:lnTo>
                      <a:pt x="6516" y="2136"/>
                    </a:lnTo>
                    <a:lnTo>
                      <a:pt x="6510" y="2102"/>
                    </a:lnTo>
                    <a:lnTo>
                      <a:pt x="6488" y="2087"/>
                    </a:lnTo>
                    <a:lnTo>
                      <a:pt x="6522" y="2007"/>
                    </a:lnTo>
                    <a:lnTo>
                      <a:pt x="6504" y="1993"/>
                    </a:lnTo>
                    <a:lnTo>
                      <a:pt x="6488" y="1993"/>
                    </a:lnTo>
                    <a:lnTo>
                      <a:pt x="6474" y="1962"/>
                    </a:lnTo>
                    <a:lnTo>
                      <a:pt x="6448" y="1957"/>
                    </a:lnTo>
                    <a:lnTo>
                      <a:pt x="6446" y="1868"/>
                    </a:lnTo>
                    <a:lnTo>
                      <a:pt x="6458" y="1862"/>
                    </a:lnTo>
                    <a:lnTo>
                      <a:pt x="6464" y="1859"/>
                    </a:lnTo>
                    <a:lnTo>
                      <a:pt x="6472" y="1857"/>
                    </a:lnTo>
                    <a:lnTo>
                      <a:pt x="6477" y="1853"/>
                    </a:lnTo>
                    <a:lnTo>
                      <a:pt x="6483" y="1850"/>
                    </a:lnTo>
                    <a:lnTo>
                      <a:pt x="6495" y="1843"/>
                    </a:lnTo>
                    <a:lnTo>
                      <a:pt x="6499" y="1838"/>
                    </a:lnTo>
                    <a:lnTo>
                      <a:pt x="6504" y="1834"/>
                    </a:lnTo>
                    <a:lnTo>
                      <a:pt x="6513" y="1826"/>
                    </a:lnTo>
                    <a:lnTo>
                      <a:pt x="6520" y="1815"/>
                    </a:lnTo>
                    <a:lnTo>
                      <a:pt x="6529" y="1805"/>
                    </a:lnTo>
                    <a:lnTo>
                      <a:pt x="6534" y="1792"/>
                    </a:lnTo>
                    <a:lnTo>
                      <a:pt x="6539" y="1780"/>
                    </a:lnTo>
                    <a:lnTo>
                      <a:pt x="6542" y="1765"/>
                    </a:lnTo>
                    <a:lnTo>
                      <a:pt x="6546" y="1752"/>
                    </a:lnTo>
                    <a:lnTo>
                      <a:pt x="6546" y="1744"/>
                    </a:lnTo>
                    <a:lnTo>
                      <a:pt x="6546" y="1739"/>
                    </a:lnTo>
                    <a:lnTo>
                      <a:pt x="6546" y="1737"/>
                    </a:lnTo>
                    <a:lnTo>
                      <a:pt x="6547" y="1736"/>
                    </a:lnTo>
                    <a:lnTo>
                      <a:pt x="6550" y="1721"/>
                    </a:lnTo>
                    <a:lnTo>
                      <a:pt x="6550" y="1703"/>
                    </a:lnTo>
                    <a:lnTo>
                      <a:pt x="6550" y="1686"/>
                    </a:lnTo>
                    <a:lnTo>
                      <a:pt x="6473" y="1650"/>
                    </a:lnTo>
                    <a:lnTo>
                      <a:pt x="6501" y="1552"/>
                    </a:lnTo>
                    <a:lnTo>
                      <a:pt x="6466" y="1534"/>
                    </a:lnTo>
                    <a:lnTo>
                      <a:pt x="6454" y="1446"/>
                    </a:lnTo>
                    <a:lnTo>
                      <a:pt x="6424" y="1420"/>
                    </a:lnTo>
                    <a:lnTo>
                      <a:pt x="6457" y="1372"/>
                    </a:lnTo>
                    <a:lnTo>
                      <a:pt x="6476" y="1299"/>
                    </a:lnTo>
                    <a:lnTo>
                      <a:pt x="6510" y="1290"/>
                    </a:lnTo>
                    <a:lnTo>
                      <a:pt x="6532" y="1268"/>
                    </a:lnTo>
                    <a:lnTo>
                      <a:pt x="6479" y="1238"/>
                    </a:lnTo>
                    <a:lnTo>
                      <a:pt x="6473" y="1217"/>
                    </a:lnTo>
                    <a:lnTo>
                      <a:pt x="6470" y="1198"/>
                    </a:lnTo>
                    <a:lnTo>
                      <a:pt x="6469" y="1181"/>
                    </a:lnTo>
                    <a:lnTo>
                      <a:pt x="6472" y="1164"/>
                    </a:lnTo>
                    <a:lnTo>
                      <a:pt x="6477" y="1147"/>
                    </a:lnTo>
                    <a:lnTo>
                      <a:pt x="6485" y="1133"/>
                    </a:lnTo>
                    <a:lnTo>
                      <a:pt x="6497" y="1119"/>
                    </a:lnTo>
                    <a:lnTo>
                      <a:pt x="6511" y="1107"/>
                    </a:lnTo>
                    <a:lnTo>
                      <a:pt x="6472" y="1017"/>
                    </a:lnTo>
                    <a:lnTo>
                      <a:pt x="6482" y="969"/>
                    </a:lnTo>
                    <a:lnTo>
                      <a:pt x="6499" y="966"/>
                    </a:lnTo>
                    <a:lnTo>
                      <a:pt x="6507" y="964"/>
                    </a:lnTo>
                    <a:lnTo>
                      <a:pt x="6511" y="963"/>
                    </a:lnTo>
                    <a:lnTo>
                      <a:pt x="6516" y="963"/>
                    </a:lnTo>
                    <a:lnTo>
                      <a:pt x="6533" y="957"/>
                    </a:lnTo>
                    <a:lnTo>
                      <a:pt x="6550" y="952"/>
                    </a:lnTo>
                    <a:lnTo>
                      <a:pt x="6564" y="944"/>
                    </a:lnTo>
                    <a:lnTo>
                      <a:pt x="6579" y="936"/>
                    </a:lnTo>
                    <a:lnTo>
                      <a:pt x="6592" y="925"/>
                    </a:lnTo>
                    <a:lnTo>
                      <a:pt x="6607" y="915"/>
                    </a:lnTo>
                    <a:lnTo>
                      <a:pt x="6718" y="905"/>
                    </a:lnTo>
                    <a:lnTo>
                      <a:pt x="6728" y="868"/>
                    </a:lnTo>
                    <a:lnTo>
                      <a:pt x="6678" y="821"/>
                    </a:lnTo>
                    <a:lnTo>
                      <a:pt x="6579" y="807"/>
                    </a:lnTo>
                    <a:lnTo>
                      <a:pt x="6573" y="794"/>
                    </a:lnTo>
                    <a:lnTo>
                      <a:pt x="6570" y="783"/>
                    </a:lnTo>
                    <a:lnTo>
                      <a:pt x="6569" y="771"/>
                    </a:lnTo>
                    <a:lnTo>
                      <a:pt x="6571" y="762"/>
                    </a:lnTo>
                    <a:lnTo>
                      <a:pt x="6574" y="753"/>
                    </a:lnTo>
                    <a:lnTo>
                      <a:pt x="6582" y="744"/>
                    </a:lnTo>
                    <a:lnTo>
                      <a:pt x="6590" y="736"/>
                    </a:lnTo>
                    <a:lnTo>
                      <a:pt x="6601" y="730"/>
                    </a:lnTo>
                    <a:lnTo>
                      <a:pt x="6609" y="724"/>
                    </a:lnTo>
                    <a:lnTo>
                      <a:pt x="6618" y="720"/>
                    </a:lnTo>
                    <a:lnTo>
                      <a:pt x="6633" y="655"/>
                    </a:lnTo>
                    <a:lnTo>
                      <a:pt x="6601" y="631"/>
                    </a:lnTo>
                    <a:lnTo>
                      <a:pt x="6607" y="544"/>
                    </a:lnTo>
                    <a:lnTo>
                      <a:pt x="6551" y="536"/>
                    </a:lnTo>
                    <a:lnTo>
                      <a:pt x="6496" y="638"/>
                    </a:lnTo>
                    <a:lnTo>
                      <a:pt x="6461" y="631"/>
                    </a:lnTo>
                    <a:lnTo>
                      <a:pt x="6431" y="630"/>
                    </a:lnTo>
                    <a:lnTo>
                      <a:pt x="6425" y="635"/>
                    </a:lnTo>
                    <a:lnTo>
                      <a:pt x="6375" y="622"/>
                    </a:lnTo>
                    <a:lnTo>
                      <a:pt x="6339" y="508"/>
                    </a:lnTo>
                    <a:lnTo>
                      <a:pt x="6280" y="457"/>
                    </a:lnTo>
                    <a:lnTo>
                      <a:pt x="6282" y="447"/>
                    </a:lnTo>
                    <a:lnTo>
                      <a:pt x="6286" y="443"/>
                    </a:lnTo>
                    <a:lnTo>
                      <a:pt x="6290" y="442"/>
                    </a:lnTo>
                    <a:lnTo>
                      <a:pt x="6295" y="445"/>
                    </a:lnTo>
                    <a:lnTo>
                      <a:pt x="6330" y="432"/>
                    </a:lnTo>
                    <a:lnTo>
                      <a:pt x="6333" y="293"/>
                    </a:lnTo>
                    <a:lnTo>
                      <a:pt x="6355" y="275"/>
                    </a:lnTo>
                    <a:lnTo>
                      <a:pt x="6347" y="221"/>
                    </a:lnTo>
                    <a:lnTo>
                      <a:pt x="6315" y="215"/>
                    </a:lnTo>
                    <a:lnTo>
                      <a:pt x="6285" y="186"/>
                    </a:lnTo>
                    <a:lnTo>
                      <a:pt x="6254" y="184"/>
                    </a:lnTo>
                    <a:lnTo>
                      <a:pt x="6219" y="217"/>
                    </a:lnTo>
                    <a:lnTo>
                      <a:pt x="6185" y="193"/>
                    </a:lnTo>
                    <a:lnTo>
                      <a:pt x="6150" y="173"/>
                    </a:lnTo>
                    <a:lnTo>
                      <a:pt x="6140" y="168"/>
                    </a:lnTo>
                    <a:lnTo>
                      <a:pt x="6131" y="166"/>
                    </a:lnTo>
                    <a:lnTo>
                      <a:pt x="6121" y="164"/>
                    </a:lnTo>
                    <a:lnTo>
                      <a:pt x="6110" y="164"/>
                    </a:lnTo>
                    <a:lnTo>
                      <a:pt x="6118" y="67"/>
                    </a:lnTo>
                    <a:lnTo>
                      <a:pt x="5904" y="88"/>
                    </a:lnTo>
                    <a:lnTo>
                      <a:pt x="5881" y="76"/>
                    </a:lnTo>
                    <a:lnTo>
                      <a:pt x="5852" y="6"/>
                    </a:lnTo>
                    <a:lnTo>
                      <a:pt x="5852" y="0"/>
                    </a:lnTo>
                    <a:lnTo>
                      <a:pt x="5778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32">
                <a:extLst>
                  <a:ext uri="{FF2B5EF4-FFF2-40B4-BE49-F238E27FC236}">
                    <a16:creationId xmlns:a16="http://schemas.microsoft.com/office/drawing/2014/main" id="{BEAA25FA-7432-8576-DE42-211F88843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6" y="1063"/>
                <a:ext cx="1" cy="2"/>
              </a:xfrm>
              <a:custGeom>
                <a:avLst/>
                <a:gdLst>
                  <a:gd name="T0" fmla="*/ 0 w 6"/>
                  <a:gd name="T1" fmla="*/ 0 h 14"/>
                  <a:gd name="T2" fmla="*/ 3 w 6"/>
                  <a:gd name="T3" fmla="*/ 5 h 14"/>
                  <a:gd name="T4" fmla="*/ 6 w 6"/>
                  <a:gd name="T5" fmla="*/ 14 h 14"/>
                  <a:gd name="T6" fmla="*/ 3 w 6"/>
                  <a:gd name="T7" fmla="*/ 0 h 14"/>
                  <a:gd name="T8" fmla="*/ 0 w 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4">
                    <a:moveTo>
                      <a:pt x="0" y="0"/>
                    </a:moveTo>
                    <a:lnTo>
                      <a:pt x="3" y="5"/>
                    </a:lnTo>
                    <a:lnTo>
                      <a:pt x="6" y="14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33">
                <a:extLst>
                  <a:ext uri="{FF2B5EF4-FFF2-40B4-BE49-F238E27FC236}">
                    <a16:creationId xmlns:a16="http://schemas.microsoft.com/office/drawing/2014/main" id="{7DC5FE3F-3673-1A5E-6C61-7FE0278F08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73" y="2433"/>
                <a:ext cx="2144" cy="1473"/>
              </a:xfrm>
              <a:custGeom>
                <a:avLst/>
                <a:gdLst>
                  <a:gd name="T0" fmla="*/ 1271 w 12869"/>
                  <a:gd name="T1" fmla="*/ 2343 h 8839"/>
                  <a:gd name="T2" fmla="*/ 1711 w 12869"/>
                  <a:gd name="T3" fmla="*/ 2482 h 8839"/>
                  <a:gd name="T4" fmla="*/ 940 w 12869"/>
                  <a:gd name="T5" fmla="*/ 4153 h 8839"/>
                  <a:gd name="T6" fmla="*/ 546 w 12869"/>
                  <a:gd name="T7" fmla="*/ 5395 h 8839"/>
                  <a:gd name="T8" fmla="*/ 305 w 12869"/>
                  <a:gd name="T9" fmla="*/ 5703 h 8839"/>
                  <a:gd name="T10" fmla="*/ 128 w 12869"/>
                  <a:gd name="T11" fmla="*/ 5987 h 8839"/>
                  <a:gd name="T12" fmla="*/ 587 w 12869"/>
                  <a:gd name="T13" fmla="*/ 6056 h 8839"/>
                  <a:gd name="T14" fmla="*/ 607 w 12869"/>
                  <a:gd name="T15" fmla="*/ 6638 h 8839"/>
                  <a:gd name="T16" fmla="*/ 1213 w 12869"/>
                  <a:gd name="T17" fmla="*/ 6824 h 8839"/>
                  <a:gd name="T18" fmla="*/ 2027 w 12869"/>
                  <a:gd name="T19" fmla="*/ 7193 h 8839"/>
                  <a:gd name="T20" fmla="*/ 2660 w 12869"/>
                  <a:gd name="T21" fmla="*/ 7452 h 8839"/>
                  <a:gd name="T22" fmla="*/ 3123 w 12869"/>
                  <a:gd name="T23" fmla="*/ 7490 h 8839"/>
                  <a:gd name="T24" fmla="*/ 3570 w 12869"/>
                  <a:gd name="T25" fmla="*/ 7719 h 8839"/>
                  <a:gd name="T26" fmla="*/ 4455 w 12869"/>
                  <a:gd name="T27" fmla="*/ 7780 h 8839"/>
                  <a:gd name="T28" fmla="*/ 4735 w 12869"/>
                  <a:gd name="T29" fmla="*/ 7488 h 8839"/>
                  <a:gd name="T30" fmla="*/ 5536 w 12869"/>
                  <a:gd name="T31" fmla="*/ 7594 h 8839"/>
                  <a:gd name="T32" fmla="*/ 6226 w 12869"/>
                  <a:gd name="T33" fmla="*/ 8042 h 8839"/>
                  <a:gd name="T34" fmla="*/ 6930 w 12869"/>
                  <a:gd name="T35" fmla="*/ 8182 h 8839"/>
                  <a:gd name="T36" fmla="*/ 7270 w 12869"/>
                  <a:gd name="T37" fmla="*/ 8657 h 8839"/>
                  <a:gd name="T38" fmla="*/ 7978 w 12869"/>
                  <a:gd name="T39" fmla="*/ 8591 h 8839"/>
                  <a:gd name="T40" fmla="*/ 8641 w 12869"/>
                  <a:gd name="T41" fmla="*/ 8693 h 8839"/>
                  <a:gd name="T42" fmla="*/ 9466 w 12869"/>
                  <a:gd name="T43" fmla="*/ 8569 h 8839"/>
                  <a:gd name="T44" fmla="*/ 9411 w 12869"/>
                  <a:gd name="T45" fmla="*/ 8107 h 8839"/>
                  <a:gd name="T46" fmla="*/ 9825 w 12869"/>
                  <a:gd name="T47" fmla="*/ 6465 h 8839"/>
                  <a:gd name="T48" fmla="*/ 11016 w 12869"/>
                  <a:gd name="T49" fmla="*/ 5737 h 8839"/>
                  <a:gd name="T50" fmla="*/ 11613 w 12869"/>
                  <a:gd name="T51" fmla="*/ 5781 h 8839"/>
                  <a:gd name="T52" fmla="*/ 12143 w 12869"/>
                  <a:gd name="T53" fmla="*/ 5458 h 8839"/>
                  <a:gd name="T54" fmla="*/ 12260 w 12869"/>
                  <a:gd name="T55" fmla="*/ 5032 h 8839"/>
                  <a:gd name="T56" fmla="*/ 12514 w 12869"/>
                  <a:gd name="T57" fmla="*/ 4667 h 8839"/>
                  <a:gd name="T58" fmla="*/ 12750 w 12869"/>
                  <a:gd name="T59" fmla="*/ 4181 h 8839"/>
                  <a:gd name="T60" fmla="*/ 12458 w 12869"/>
                  <a:gd name="T61" fmla="*/ 3621 h 8839"/>
                  <a:gd name="T62" fmla="*/ 11486 w 12869"/>
                  <a:gd name="T63" fmla="*/ 3520 h 8839"/>
                  <a:gd name="T64" fmla="*/ 10903 w 12869"/>
                  <a:gd name="T65" fmla="*/ 3245 h 8839"/>
                  <a:gd name="T66" fmla="*/ 10754 w 12869"/>
                  <a:gd name="T67" fmla="*/ 2642 h 8839"/>
                  <a:gd name="T68" fmla="*/ 10655 w 12869"/>
                  <a:gd name="T69" fmla="*/ 2185 h 8839"/>
                  <a:gd name="T70" fmla="*/ 10276 w 12869"/>
                  <a:gd name="T71" fmla="*/ 2091 h 8839"/>
                  <a:gd name="T72" fmla="*/ 9809 w 12869"/>
                  <a:gd name="T73" fmla="*/ 1806 h 8839"/>
                  <a:gd name="T74" fmla="*/ 9223 w 12869"/>
                  <a:gd name="T75" fmla="*/ 2342 h 8839"/>
                  <a:gd name="T76" fmla="*/ 9163 w 12869"/>
                  <a:gd name="T77" fmla="*/ 2258 h 8839"/>
                  <a:gd name="T78" fmla="*/ 8795 w 12869"/>
                  <a:gd name="T79" fmla="*/ 1945 h 8839"/>
                  <a:gd name="T80" fmla="*/ 8485 w 12869"/>
                  <a:gd name="T81" fmla="*/ 2058 h 8839"/>
                  <a:gd name="T82" fmla="*/ 8043 w 12869"/>
                  <a:gd name="T83" fmla="*/ 2592 h 8839"/>
                  <a:gd name="T84" fmla="*/ 7552 w 12869"/>
                  <a:gd name="T85" fmla="*/ 2581 h 8839"/>
                  <a:gd name="T86" fmla="*/ 7332 w 12869"/>
                  <a:gd name="T87" fmla="*/ 2838 h 8839"/>
                  <a:gd name="T88" fmla="*/ 7485 w 12869"/>
                  <a:gd name="T89" fmla="*/ 3253 h 8839"/>
                  <a:gd name="T90" fmla="*/ 7077 w 12869"/>
                  <a:gd name="T91" fmla="*/ 3437 h 8839"/>
                  <a:gd name="T92" fmla="*/ 6709 w 12869"/>
                  <a:gd name="T93" fmla="*/ 3580 h 8839"/>
                  <a:gd name="T94" fmla="*/ 6172 w 12869"/>
                  <a:gd name="T95" fmla="*/ 3882 h 8839"/>
                  <a:gd name="T96" fmla="*/ 5920 w 12869"/>
                  <a:gd name="T97" fmla="*/ 3699 h 8839"/>
                  <a:gd name="T98" fmla="*/ 6104 w 12869"/>
                  <a:gd name="T99" fmla="*/ 3327 h 8839"/>
                  <a:gd name="T100" fmla="*/ 5651 w 12869"/>
                  <a:gd name="T101" fmla="*/ 3215 h 8839"/>
                  <a:gd name="T102" fmla="*/ 5561 w 12869"/>
                  <a:gd name="T103" fmla="*/ 2998 h 8839"/>
                  <a:gd name="T104" fmla="*/ 5265 w 12869"/>
                  <a:gd name="T105" fmla="*/ 2830 h 8839"/>
                  <a:gd name="T106" fmla="*/ 4426 w 12869"/>
                  <a:gd name="T107" fmla="*/ 2310 h 8839"/>
                  <a:gd name="T108" fmla="*/ 4159 w 12869"/>
                  <a:gd name="T109" fmla="*/ 2238 h 8839"/>
                  <a:gd name="T110" fmla="*/ 3576 w 12869"/>
                  <a:gd name="T111" fmla="*/ 1748 h 8839"/>
                  <a:gd name="T112" fmla="*/ 3527 w 12869"/>
                  <a:gd name="T113" fmla="*/ 1446 h 8839"/>
                  <a:gd name="T114" fmla="*/ 3044 w 12869"/>
                  <a:gd name="T115" fmla="*/ 1197 h 8839"/>
                  <a:gd name="T116" fmla="*/ 2866 w 12869"/>
                  <a:gd name="T117" fmla="*/ 944 h 8839"/>
                  <a:gd name="T118" fmla="*/ 2423 w 12869"/>
                  <a:gd name="T119" fmla="*/ 666 h 8839"/>
                  <a:gd name="T120" fmla="*/ 2571 w 12869"/>
                  <a:gd name="T121" fmla="*/ 1539 h 8839"/>
                  <a:gd name="T122" fmla="*/ 2110 w 12869"/>
                  <a:gd name="T123" fmla="*/ 544 h 8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869" h="8839">
                    <a:moveTo>
                      <a:pt x="1722" y="0"/>
                    </a:moveTo>
                    <a:lnTo>
                      <a:pt x="1661" y="15"/>
                    </a:lnTo>
                    <a:lnTo>
                      <a:pt x="1649" y="42"/>
                    </a:lnTo>
                    <a:lnTo>
                      <a:pt x="1639" y="71"/>
                    </a:lnTo>
                    <a:lnTo>
                      <a:pt x="1616" y="125"/>
                    </a:lnTo>
                    <a:lnTo>
                      <a:pt x="1609" y="137"/>
                    </a:lnTo>
                    <a:lnTo>
                      <a:pt x="1602" y="150"/>
                    </a:lnTo>
                    <a:lnTo>
                      <a:pt x="1589" y="177"/>
                    </a:lnTo>
                    <a:lnTo>
                      <a:pt x="1561" y="229"/>
                    </a:lnTo>
                    <a:lnTo>
                      <a:pt x="1546" y="254"/>
                    </a:lnTo>
                    <a:lnTo>
                      <a:pt x="1535" y="280"/>
                    </a:lnTo>
                    <a:lnTo>
                      <a:pt x="1526" y="307"/>
                    </a:lnTo>
                    <a:lnTo>
                      <a:pt x="1519" y="336"/>
                    </a:lnTo>
                    <a:lnTo>
                      <a:pt x="1509" y="402"/>
                    </a:lnTo>
                    <a:lnTo>
                      <a:pt x="1504" y="469"/>
                    </a:lnTo>
                    <a:lnTo>
                      <a:pt x="1503" y="537"/>
                    </a:lnTo>
                    <a:lnTo>
                      <a:pt x="1508" y="605"/>
                    </a:lnTo>
                    <a:lnTo>
                      <a:pt x="1215" y="2459"/>
                    </a:lnTo>
                    <a:lnTo>
                      <a:pt x="1220" y="2508"/>
                    </a:lnTo>
                    <a:lnTo>
                      <a:pt x="1241" y="2515"/>
                    </a:lnTo>
                    <a:lnTo>
                      <a:pt x="1245" y="2455"/>
                    </a:lnTo>
                    <a:lnTo>
                      <a:pt x="1253" y="2397"/>
                    </a:lnTo>
                    <a:lnTo>
                      <a:pt x="1256" y="2381"/>
                    </a:lnTo>
                    <a:lnTo>
                      <a:pt x="1260" y="2368"/>
                    </a:lnTo>
                    <a:lnTo>
                      <a:pt x="1271" y="2343"/>
                    </a:lnTo>
                    <a:lnTo>
                      <a:pt x="1286" y="2321"/>
                    </a:lnTo>
                    <a:lnTo>
                      <a:pt x="1295" y="2311"/>
                    </a:lnTo>
                    <a:lnTo>
                      <a:pt x="1306" y="2303"/>
                    </a:lnTo>
                    <a:lnTo>
                      <a:pt x="1316" y="2292"/>
                    </a:lnTo>
                    <a:lnTo>
                      <a:pt x="1320" y="2287"/>
                    </a:lnTo>
                    <a:lnTo>
                      <a:pt x="1325" y="2283"/>
                    </a:lnTo>
                    <a:lnTo>
                      <a:pt x="1333" y="2272"/>
                    </a:lnTo>
                    <a:lnTo>
                      <a:pt x="1342" y="2262"/>
                    </a:lnTo>
                    <a:lnTo>
                      <a:pt x="1348" y="2250"/>
                    </a:lnTo>
                    <a:lnTo>
                      <a:pt x="1354" y="2238"/>
                    </a:lnTo>
                    <a:lnTo>
                      <a:pt x="1358" y="2226"/>
                    </a:lnTo>
                    <a:lnTo>
                      <a:pt x="1363" y="2213"/>
                    </a:lnTo>
                    <a:lnTo>
                      <a:pt x="1381" y="2194"/>
                    </a:lnTo>
                    <a:lnTo>
                      <a:pt x="1396" y="2192"/>
                    </a:lnTo>
                    <a:lnTo>
                      <a:pt x="1385" y="2159"/>
                    </a:lnTo>
                    <a:lnTo>
                      <a:pt x="1424" y="2113"/>
                    </a:lnTo>
                    <a:lnTo>
                      <a:pt x="1501" y="2200"/>
                    </a:lnTo>
                    <a:lnTo>
                      <a:pt x="1523" y="2205"/>
                    </a:lnTo>
                    <a:lnTo>
                      <a:pt x="1648" y="2342"/>
                    </a:lnTo>
                    <a:lnTo>
                      <a:pt x="1608" y="2340"/>
                    </a:lnTo>
                    <a:lnTo>
                      <a:pt x="1620" y="2370"/>
                    </a:lnTo>
                    <a:lnTo>
                      <a:pt x="1655" y="2380"/>
                    </a:lnTo>
                    <a:lnTo>
                      <a:pt x="1689" y="2444"/>
                    </a:lnTo>
                    <a:lnTo>
                      <a:pt x="1704" y="2449"/>
                    </a:lnTo>
                    <a:lnTo>
                      <a:pt x="1711" y="2482"/>
                    </a:lnTo>
                    <a:lnTo>
                      <a:pt x="1699" y="2462"/>
                    </a:lnTo>
                    <a:lnTo>
                      <a:pt x="1554" y="2480"/>
                    </a:lnTo>
                    <a:lnTo>
                      <a:pt x="1490" y="2467"/>
                    </a:lnTo>
                    <a:lnTo>
                      <a:pt x="1485" y="2480"/>
                    </a:lnTo>
                    <a:lnTo>
                      <a:pt x="1487" y="2459"/>
                    </a:lnTo>
                    <a:lnTo>
                      <a:pt x="1450" y="2457"/>
                    </a:lnTo>
                    <a:lnTo>
                      <a:pt x="1447" y="2440"/>
                    </a:lnTo>
                    <a:lnTo>
                      <a:pt x="1413" y="2414"/>
                    </a:lnTo>
                    <a:lnTo>
                      <a:pt x="1371" y="2408"/>
                    </a:lnTo>
                    <a:lnTo>
                      <a:pt x="1343" y="2421"/>
                    </a:lnTo>
                    <a:lnTo>
                      <a:pt x="1277" y="2599"/>
                    </a:lnTo>
                    <a:lnTo>
                      <a:pt x="1247" y="2688"/>
                    </a:lnTo>
                    <a:lnTo>
                      <a:pt x="1219" y="2779"/>
                    </a:lnTo>
                    <a:lnTo>
                      <a:pt x="1191" y="2870"/>
                    </a:lnTo>
                    <a:lnTo>
                      <a:pt x="1165" y="2962"/>
                    </a:lnTo>
                    <a:lnTo>
                      <a:pt x="1140" y="3054"/>
                    </a:lnTo>
                    <a:lnTo>
                      <a:pt x="1118" y="3149"/>
                    </a:lnTo>
                    <a:lnTo>
                      <a:pt x="1096" y="3242"/>
                    </a:lnTo>
                    <a:lnTo>
                      <a:pt x="1075" y="3338"/>
                    </a:lnTo>
                    <a:lnTo>
                      <a:pt x="1039" y="3530"/>
                    </a:lnTo>
                    <a:lnTo>
                      <a:pt x="1006" y="3724"/>
                    </a:lnTo>
                    <a:lnTo>
                      <a:pt x="981" y="3923"/>
                    </a:lnTo>
                    <a:lnTo>
                      <a:pt x="970" y="4000"/>
                    </a:lnTo>
                    <a:lnTo>
                      <a:pt x="956" y="4076"/>
                    </a:lnTo>
                    <a:lnTo>
                      <a:pt x="940" y="4153"/>
                    </a:lnTo>
                    <a:lnTo>
                      <a:pt x="921" y="4230"/>
                    </a:lnTo>
                    <a:lnTo>
                      <a:pt x="861" y="4446"/>
                    </a:lnTo>
                    <a:lnTo>
                      <a:pt x="803" y="4661"/>
                    </a:lnTo>
                    <a:lnTo>
                      <a:pt x="745" y="4874"/>
                    </a:lnTo>
                    <a:lnTo>
                      <a:pt x="688" y="5085"/>
                    </a:lnTo>
                    <a:lnTo>
                      <a:pt x="677" y="5115"/>
                    </a:lnTo>
                    <a:lnTo>
                      <a:pt x="668" y="5146"/>
                    </a:lnTo>
                    <a:lnTo>
                      <a:pt x="662" y="5161"/>
                    </a:lnTo>
                    <a:lnTo>
                      <a:pt x="659" y="5164"/>
                    </a:lnTo>
                    <a:lnTo>
                      <a:pt x="658" y="5168"/>
                    </a:lnTo>
                    <a:lnTo>
                      <a:pt x="656" y="5176"/>
                    </a:lnTo>
                    <a:lnTo>
                      <a:pt x="646" y="5207"/>
                    </a:lnTo>
                    <a:lnTo>
                      <a:pt x="634" y="5235"/>
                    </a:lnTo>
                    <a:lnTo>
                      <a:pt x="621" y="5264"/>
                    </a:lnTo>
                    <a:lnTo>
                      <a:pt x="608" y="5291"/>
                    </a:lnTo>
                    <a:lnTo>
                      <a:pt x="603" y="5297"/>
                    </a:lnTo>
                    <a:lnTo>
                      <a:pt x="601" y="5300"/>
                    </a:lnTo>
                    <a:lnTo>
                      <a:pt x="600" y="5304"/>
                    </a:lnTo>
                    <a:lnTo>
                      <a:pt x="594" y="5319"/>
                    </a:lnTo>
                    <a:lnTo>
                      <a:pt x="578" y="5344"/>
                    </a:lnTo>
                    <a:lnTo>
                      <a:pt x="570" y="5356"/>
                    </a:lnTo>
                    <a:lnTo>
                      <a:pt x="566" y="5362"/>
                    </a:lnTo>
                    <a:lnTo>
                      <a:pt x="564" y="5365"/>
                    </a:lnTo>
                    <a:lnTo>
                      <a:pt x="563" y="5370"/>
                    </a:lnTo>
                    <a:lnTo>
                      <a:pt x="546" y="5395"/>
                    </a:lnTo>
                    <a:lnTo>
                      <a:pt x="530" y="5420"/>
                    </a:lnTo>
                    <a:lnTo>
                      <a:pt x="511" y="5443"/>
                    </a:lnTo>
                    <a:lnTo>
                      <a:pt x="508" y="5445"/>
                    </a:lnTo>
                    <a:lnTo>
                      <a:pt x="506" y="5449"/>
                    </a:lnTo>
                    <a:lnTo>
                      <a:pt x="502" y="5455"/>
                    </a:lnTo>
                    <a:lnTo>
                      <a:pt x="493" y="5467"/>
                    </a:lnTo>
                    <a:lnTo>
                      <a:pt x="474" y="5490"/>
                    </a:lnTo>
                    <a:lnTo>
                      <a:pt x="455" y="5514"/>
                    </a:lnTo>
                    <a:lnTo>
                      <a:pt x="445" y="5530"/>
                    </a:lnTo>
                    <a:lnTo>
                      <a:pt x="435" y="5546"/>
                    </a:lnTo>
                    <a:lnTo>
                      <a:pt x="425" y="5562"/>
                    </a:lnTo>
                    <a:lnTo>
                      <a:pt x="415" y="5578"/>
                    </a:lnTo>
                    <a:lnTo>
                      <a:pt x="394" y="5610"/>
                    </a:lnTo>
                    <a:lnTo>
                      <a:pt x="373" y="5641"/>
                    </a:lnTo>
                    <a:lnTo>
                      <a:pt x="367" y="5647"/>
                    </a:lnTo>
                    <a:lnTo>
                      <a:pt x="365" y="5648"/>
                    </a:lnTo>
                    <a:lnTo>
                      <a:pt x="364" y="5650"/>
                    </a:lnTo>
                    <a:lnTo>
                      <a:pt x="361" y="5654"/>
                    </a:lnTo>
                    <a:lnTo>
                      <a:pt x="349" y="5668"/>
                    </a:lnTo>
                    <a:lnTo>
                      <a:pt x="345" y="5670"/>
                    </a:lnTo>
                    <a:lnTo>
                      <a:pt x="343" y="5671"/>
                    </a:lnTo>
                    <a:lnTo>
                      <a:pt x="342" y="5673"/>
                    </a:lnTo>
                    <a:lnTo>
                      <a:pt x="335" y="5679"/>
                    </a:lnTo>
                    <a:lnTo>
                      <a:pt x="322" y="5692"/>
                    </a:lnTo>
                    <a:lnTo>
                      <a:pt x="305" y="5703"/>
                    </a:lnTo>
                    <a:lnTo>
                      <a:pt x="290" y="5715"/>
                    </a:lnTo>
                    <a:lnTo>
                      <a:pt x="264" y="5715"/>
                    </a:lnTo>
                    <a:lnTo>
                      <a:pt x="257" y="5728"/>
                    </a:lnTo>
                    <a:lnTo>
                      <a:pt x="257" y="5746"/>
                    </a:lnTo>
                    <a:lnTo>
                      <a:pt x="239" y="5756"/>
                    </a:lnTo>
                    <a:lnTo>
                      <a:pt x="213" y="5751"/>
                    </a:lnTo>
                    <a:lnTo>
                      <a:pt x="204" y="5735"/>
                    </a:lnTo>
                    <a:lnTo>
                      <a:pt x="114" y="5772"/>
                    </a:lnTo>
                    <a:lnTo>
                      <a:pt x="97" y="5772"/>
                    </a:lnTo>
                    <a:lnTo>
                      <a:pt x="74" y="5758"/>
                    </a:lnTo>
                    <a:lnTo>
                      <a:pt x="69" y="5772"/>
                    </a:lnTo>
                    <a:lnTo>
                      <a:pt x="5" y="5779"/>
                    </a:lnTo>
                    <a:lnTo>
                      <a:pt x="0" y="5800"/>
                    </a:lnTo>
                    <a:lnTo>
                      <a:pt x="15" y="5812"/>
                    </a:lnTo>
                    <a:lnTo>
                      <a:pt x="2" y="5825"/>
                    </a:lnTo>
                    <a:lnTo>
                      <a:pt x="38" y="5868"/>
                    </a:lnTo>
                    <a:lnTo>
                      <a:pt x="53" y="5863"/>
                    </a:lnTo>
                    <a:lnTo>
                      <a:pt x="69" y="5870"/>
                    </a:lnTo>
                    <a:lnTo>
                      <a:pt x="71" y="5893"/>
                    </a:lnTo>
                    <a:lnTo>
                      <a:pt x="99" y="5900"/>
                    </a:lnTo>
                    <a:lnTo>
                      <a:pt x="99" y="5921"/>
                    </a:lnTo>
                    <a:lnTo>
                      <a:pt x="89" y="5937"/>
                    </a:lnTo>
                    <a:lnTo>
                      <a:pt x="107" y="5995"/>
                    </a:lnTo>
                    <a:lnTo>
                      <a:pt x="116" y="5990"/>
                    </a:lnTo>
                    <a:lnTo>
                      <a:pt x="128" y="5987"/>
                    </a:lnTo>
                    <a:lnTo>
                      <a:pt x="133" y="5985"/>
                    </a:lnTo>
                    <a:lnTo>
                      <a:pt x="139" y="5988"/>
                    </a:lnTo>
                    <a:lnTo>
                      <a:pt x="178" y="5954"/>
                    </a:lnTo>
                    <a:lnTo>
                      <a:pt x="195" y="5965"/>
                    </a:lnTo>
                    <a:lnTo>
                      <a:pt x="232" y="5951"/>
                    </a:lnTo>
                    <a:lnTo>
                      <a:pt x="277" y="5977"/>
                    </a:lnTo>
                    <a:lnTo>
                      <a:pt x="295" y="5970"/>
                    </a:lnTo>
                    <a:lnTo>
                      <a:pt x="315" y="5979"/>
                    </a:lnTo>
                    <a:lnTo>
                      <a:pt x="318" y="5998"/>
                    </a:lnTo>
                    <a:lnTo>
                      <a:pt x="313" y="6004"/>
                    </a:lnTo>
                    <a:lnTo>
                      <a:pt x="312" y="6012"/>
                    </a:lnTo>
                    <a:lnTo>
                      <a:pt x="311" y="6031"/>
                    </a:lnTo>
                    <a:lnTo>
                      <a:pt x="312" y="6052"/>
                    </a:lnTo>
                    <a:lnTo>
                      <a:pt x="315" y="6072"/>
                    </a:lnTo>
                    <a:lnTo>
                      <a:pt x="320" y="6092"/>
                    </a:lnTo>
                    <a:lnTo>
                      <a:pt x="325" y="6109"/>
                    </a:lnTo>
                    <a:lnTo>
                      <a:pt x="329" y="6117"/>
                    </a:lnTo>
                    <a:lnTo>
                      <a:pt x="335" y="6127"/>
                    </a:lnTo>
                    <a:lnTo>
                      <a:pt x="353" y="6119"/>
                    </a:lnTo>
                    <a:lnTo>
                      <a:pt x="402" y="6135"/>
                    </a:lnTo>
                    <a:lnTo>
                      <a:pt x="442" y="6058"/>
                    </a:lnTo>
                    <a:lnTo>
                      <a:pt x="427" y="6035"/>
                    </a:lnTo>
                    <a:lnTo>
                      <a:pt x="544" y="6025"/>
                    </a:lnTo>
                    <a:lnTo>
                      <a:pt x="569" y="6061"/>
                    </a:lnTo>
                    <a:lnTo>
                      <a:pt x="587" y="6056"/>
                    </a:lnTo>
                    <a:lnTo>
                      <a:pt x="592" y="6072"/>
                    </a:lnTo>
                    <a:lnTo>
                      <a:pt x="626" y="6089"/>
                    </a:lnTo>
                    <a:lnTo>
                      <a:pt x="648" y="6097"/>
                    </a:lnTo>
                    <a:lnTo>
                      <a:pt x="672" y="6103"/>
                    </a:lnTo>
                    <a:lnTo>
                      <a:pt x="682" y="6105"/>
                    </a:lnTo>
                    <a:lnTo>
                      <a:pt x="693" y="6104"/>
                    </a:lnTo>
                    <a:lnTo>
                      <a:pt x="722" y="6091"/>
                    </a:lnTo>
                    <a:lnTo>
                      <a:pt x="778" y="6148"/>
                    </a:lnTo>
                    <a:lnTo>
                      <a:pt x="783" y="6211"/>
                    </a:lnTo>
                    <a:lnTo>
                      <a:pt x="771" y="6232"/>
                    </a:lnTo>
                    <a:lnTo>
                      <a:pt x="776" y="6251"/>
                    </a:lnTo>
                    <a:lnTo>
                      <a:pt x="765" y="6267"/>
                    </a:lnTo>
                    <a:lnTo>
                      <a:pt x="767" y="6290"/>
                    </a:lnTo>
                    <a:lnTo>
                      <a:pt x="760" y="6305"/>
                    </a:lnTo>
                    <a:lnTo>
                      <a:pt x="767" y="6323"/>
                    </a:lnTo>
                    <a:lnTo>
                      <a:pt x="750" y="6325"/>
                    </a:lnTo>
                    <a:lnTo>
                      <a:pt x="730" y="6346"/>
                    </a:lnTo>
                    <a:lnTo>
                      <a:pt x="697" y="6423"/>
                    </a:lnTo>
                    <a:lnTo>
                      <a:pt x="709" y="6440"/>
                    </a:lnTo>
                    <a:lnTo>
                      <a:pt x="694" y="6481"/>
                    </a:lnTo>
                    <a:lnTo>
                      <a:pt x="583" y="6565"/>
                    </a:lnTo>
                    <a:lnTo>
                      <a:pt x="581" y="6568"/>
                    </a:lnTo>
                    <a:lnTo>
                      <a:pt x="581" y="6572"/>
                    </a:lnTo>
                    <a:lnTo>
                      <a:pt x="583" y="6581"/>
                    </a:lnTo>
                    <a:lnTo>
                      <a:pt x="607" y="6638"/>
                    </a:lnTo>
                    <a:lnTo>
                      <a:pt x="619" y="6666"/>
                    </a:lnTo>
                    <a:lnTo>
                      <a:pt x="634" y="6695"/>
                    </a:lnTo>
                    <a:lnTo>
                      <a:pt x="801" y="6750"/>
                    </a:lnTo>
                    <a:lnTo>
                      <a:pt x="834" y="6611"/>
                    </a:lnTo>
                    <a:lnTo>
                      <a:pt x="824" y="6585"/>
                    </a:lnTo>
                    <a:lnTo>
                      <a:pt x="830" y="6574"/>
                    </a:lnTo>
                    <a:lnTo>
                      <a:pt x="841" y="6558"/>
                    </a:lnTo>
                    <a:lnTo>
                      <a:pt x="856" y="6544"/>
                    </a:lnTo>
                    <a:lnTo>
                      <a:pt x="866" y="6536"/>
                    </a:lnTo>
                    <a:lnTo>
                      <a:pt x="879" y="6533"/>
                    </a:lnTo>
                    <a:lnTo>
                      <a:pt x="906" y="6527"/>
                    </a:lnTo>
                    <a:lnTo>
                      <a:pt x="934" y="6525"/>
                    </a:lnTo>
                    <a:lnTo>
                      <a:pt x="979" y="6519"/>
                    </a:lnTo>
                    <a:lnTo>
                      <a:pt x="950" y="6549"/>
                    </a:lnTo>
                    <a:lnTo>
                      <a:pt x="938" y="6565"/>
                    </a:lnTo>
                    <a:lnTo>
                      <a:pt x="927" y="6583"/>
                    </a:lnTo>
                    <a:lnTo>
                      <a:pt x="909" y="6613"/>
                    </a:lnTo>
                    <a:lnTo>
                      <a:pt x="895" y="6646"/>
                    </a:lnTo>
                    <a:lnTo>
                      <a:pt x="979" y="6718"/>
                    </a:lnTo>
                    <a:lnTo>
                      <a:pt x="1009" y="6725"/>
                    </a:lnTo>
                    <a:lnTo>
                      <a:pt x="1048" y="6692"/>
                    </a:lnTo>
                    <a:lnTo>
                      <a:pt x="1139" y="6758"/>
                    </a:lnTo>
                    <a:lnTo>
                      <a:pt x="1155" y="6746"/>
                    </a:lnTo>
                    <a:lnTo>
                      <a:pt x="1210" y="6783"/>
                    </a:lnTo>
                    <a:lnTo>
                      <a:pt x="1213" y="6824"/>
                    </a:lnTo>
                    <a:lnTo>
                      <a:pt x="1266" y="6788"/>
                    </a:lnTo>
                    <a:lnTo>
                      <a:pt x="1327" y="6824"/>
                    </a:lnTo>
                    <a:lnTo>
                      <a:pt x="1320" y="6847"/>
                    </a:lnTo>
                    <a:lnTo>
                      <a:pt x="1424" y="6872"/>
                    </a:lnTo>
                    <a:lnTo>
                      <a:pt x="1436" y="6883"/>
                    </a:lnTo>
                    <a:lnTo>
                      <a:pt x="1450" y="6878"/>
                    </a:lnTo>
                    <a:lnTo>
                      <a:pt x="1475" y="6893"/>
                    </a:lnTo>
                    <a:lnTo>
                      <a:pt x="1485" y="6923"/>
                    </a:lnTo>
                    <a:lnTo>
                      <a:pt x="1533" y="6964"/>
                    </a:lnTo>
                    <a:lnTo>
                      <a:pt x="1638" y="6990"/>
                    </a:lnTo>
                    <a:lnTo>
                      <a:pt x="1653" y="6967"/>
                    </a:lnTo>
                    <a:lnTo>
                      <a:pt x="1681" y="6974"/>
                    </a:lnTo>
                    <a:lnTo>
                      <a:pt x="1685" y="6990"/>
                    </a:lnTo>
                    <a:lnTo>
                      <a:pt x="1750" y="7008"/>
                    </a:lnTo>
                    <a:lnTo>
                      <a:pt x="1854" y="7013"/>
                    </a:lnTo>
                    <a:lnTo>
                      <a:pt x="1864" y="6997"/>
                    </a:lnTo>
                    <a:lnTo>
                      <a:pt x="1940" y="6967"/>
                    </a:lnTo>
                    <a:lnTo>
                      <a:pt x="1971" y="6974"/>
                    </a:lnTo>
                    <a:lnTo>
                      <a:pt x="1984" y="7015"/>
                    </a:lnTo>
                    <a:lnTo>
                      <a:pt x="2008" y="7036"/>
                    </a:lnTo>
                    <a:lnTo>
                      <a:pt x="2004" y="7069"/>
                    </a:lnTo>
                    <a:lnTo>
                      <a:pt x="2019" y="7101"/>
                    </a:lnTo>
                    <a:lnTo>
                      <a:pt x="1999" y="7127"/>
                    </a:lnTo>
                    <a:lnTo>
                      <a:pt x="2001" y="7165"/>
                    </a:lnTo>
                    <a:lnTo>
                      <a:pt x="2027" y="7193"/>
                    </a:lnTo>
                    <a:lnTo>
                      <a:pt x="2065" y="7213"/>
                    </a:lnTo>
                    <a:lnTo>
                      <a:pt x="2103" y="7201"/>
                    </a:lnTo>
                    <a:lnTo>
                      <a:pt x="2136" y="7257"/>
                    </a:lnTo>
                    <a:lnTo>
                      <a:pt x="2184" y="7290"/>
                    </a:lnTo>
                    <a:lnTo>
                      <a:pt x="2248" y="7350"/>
                    </a:lnTo>
                    <a:lnTo>
                      <a:pt x="2254" y="7422"/>
                    </a:lnTo>
                    <a:lnTo>
                      <a:pt x="2266" y="7429"/>
                    </a:lnTo>
                    <a:lnTo>
                      <a:pt x="2309" y="7419"/>
                    </a:lnTo>
                    <a:lnTo>
                      <a:pt x="2317" y="7443"/>
                    </a:lnTo>
                    <a:lnTo>
                      <a:pt x="2304" y="7462"/>
                    </a:lnTo>
                    <a:lnTo>
                      <a:pt x="2309" y="7488"/>
                    </a:lnTo>
                    <a:lnTo>
                      <a:pt x="2337" y="7494"/>
                    </a:lnTo>
                    <a:lnTo>
                      <a:pt x="2357" y="7457"/>
                    </a:lnTo>
                    <a:lnTo>
                      <a:pt x="2385" y="7462"/>
                    </a:lnTo>
                    <a:lnTo>
                      <a:pt x="2401" y="7445"/>
                    </a:lnTo>
                    <a:lnTo>
                      <a:pt x="2398" y="7409"/>
                    </a:lnTo>
                    <a:lnTo>
                      <a:pt x="2447" y="7369"/>
                    </a:lnTo>
                    <a:lnTo>
                      <a:pt x="2449" y="7387"/>
                    </a:lnTo>
                    <a:lnTo>
                      <a:pt x="2461" y="7399"/>
                    </a:lnTo>
                    <a:lnTo>
                      <a:pt x="2479" y="7401"/>
                    </a:lnTo>
                    <a:lnTo>
                      <a:pt x="2489" y="7419"/>
                    </a:lnTo>
                    <a:lnTo>
                      <a:pt x="2538" y="7437"/>
                    </a:lnTo>
                    <a:lnTo>
                      <a:pt x="2553" y="7457"/>
                    </a:lnTo>
                    <a:lnTo>
                      <a:pt x="2622" y="7427"/>
                    </a:lnTo>
                    <a:lnTo>
                      <a:pt x="2660" y="7452"/>
                    </a:lnTo>
                    <a:lnTo>
                      <a:pt x="2665" y="7450"/>
                    </a:lnTo>
                    <a:lnTo>
                      <a:pt x="2667" y="7448"/>
                    </a:lnTo>
                    <a:lnTo>
                      <a:pt x="2667" y="7447"/>
                    </a:lnTo>
                    <a:lnTo>
                      <a:pt x="2668" y="7447"/>
                    </a:lnTo>
                    <a:lnTo>
                      <a:pt x="2670" y="7447"/>
                    </a:lnTo>
                    <a:lnTo>
                      <a:pt x="2673" y="7441"/>
                    </a:lnTo>
                    <a:lnTo>
                      <a:pt x="2675" y="7434"/>
                    </a:lnTo>
                    <a:lnTo>
                      <a:pt x="2714" y="7412"/>
                    </a:lnTo>
                    <a:lnTo>
                      <a:pt x="2731" y="7373"/>
                    </a:lnTo>
                    <a:lnTo>
                      <a:pt x="2777" y="7355"/>
                    </a:lnTo>
                    <a:lnTo>
                      <a:pt x="2795" y="7366"/>
                    </a:lnTo>
                    <a:lnTo>
                      <a:pt x="2817" y="7327"/>
                    </a:lnTo>
                    <a:lnTo>
                      <a:pt x="2826" y="7313"/>
                    </a:lnTo>
                    <a:lnTo>
                      <a:pt x="2817" y="7327"/>
                    </a:lnTo>
                    <a:lnTo>
                      <a:pt x="2889" y="7369"/>
                    </a:lnTo>
                    <a:lnTo>
                      <a:pt x="2889" y="7383"/>
                    </a:lnTo>
                    <a:lnTo>
                      <a:pt x="2930" y="7412"/>
                    </a:lnTo>
                    <a:lnTo>
                      <a:pt x="2952" y="7401"/>
                    </a:lnTo>
                    <a:lnTo>
                      <a:pt x="2960" y="7443"/>
                    </a:lnTo>
                    <a:lnTo>
                      <a:pt x="3011" y="7478"/>
                    </a:lnTo>
                    <a:lnTo>
                      <a:pt x="3037" y="7480"/>
                    </a:lnTo>
                    <a:lnTo>
                      <a:pt x="3072" y="7508"/>
                    </a:lnTo>
                    <a:lnTo>
                      <a:pt x="3098" y="7496"/>
                    </a:lnTo>
                    <a:lnTo>
                      <a:pt x="3110" y="7475"/>
                    </a:lnTo>
                    <a:lnTo>
                      <a:pt x="3123" y="7490"/>
                    </a:lnTo>
                    <a:lnTo>
                      <a:pt x="3123" y="7521"/>
                    </a:lnTo>
                    <a:lnTo>
                      <a:pt x="3189" y="7622"/>
                    </a:lnTo>
                    <a:lnTo>
                      <a:pt x="3189" y="7638"/>
                    </a:lnTo>
                    <a:lnTo>
                      <a:pt x="3207" y="7650"/>
                    </a:lnTo>
                    <a:lnTo>
                      <a:pt x="3200" y="7671"/>
                    </a:lnTo>
                    <a:lnTo>
                      <a:pt x="3209" y="7687"/>
                    </a:lnTo>
                    <a:lnTo>
                      <a:pt x="3247" y="7687"/>
                    </a:lnTo>
                    <a:lnTo>
                      <a:pt x="3263" y="7699"/>
                    </a:lnTo>
                    <a:lnTo>
                      <a:pt x="3286" y="7696"/>
                    </a:lnTo>
                    <a:lnTo>
                      <a:pt x="3296" y="7761"/>
                    </a:lnTo>
                    <a:lnTo>
                      <a:pt x="3306" y="7768"/>
                    </a:lnTo>
                    <a:lnTo>
                      <a:pt x="3321" y="7763"/>
                    </a:lnTo>
                    <a:lnTo>
                      <a:pt x="3351" y="7773"/>
                    </a:lnTo>
                    <a:lnTo>
                      <a:pt x="3380" y="7779"/>
                    </a:lnTo>
                    <a:lnTo>
                      <a:pt x="3411" y="7784"/>
                    </a:lnTo>
                    <a:lnTo>
                      <a:pt x="3414" y="7784"/>
                    </a:lnTo>
                    <a:lnTo>
                      <a:pt x="3417" y="7784"/>
                    </a:lnTo>
                    <a:lnTo>
                      <a:pt x="3423" y="7782"/>
                    </a:lnTo>
                    <a:lnTo>
                      <a:pt x="3434" y="7774"/>
                    </a:lnTo>
                    <a:lnTo>
                      <a:pt x="3446" y="7766"/>
                    </a:lnTo>
                    <a:lnTo>
                      <a:pt x="3446" y="7747"/>
                    </a:lnTo>
                    <a:lnTo>
                      <a:pt x="3466" y="7745"/>
                    </a:lnTo>
                    <a:lnTo>
                      <a:pt x="3512" y="7766"/>
                    </a:lnTo>
                    <a:lnTo>
                      <a:pt x="3558" y="7745"/>
                    </a:lnTo>
                    <a:lnTo>
                      <a:pt x="3570" y="7719"/>
                    </a:lnTo>
                    <a:lnTo>
                      <a:pt x="3596" y="7712"/>
                    </a:lnTo>
                    <a:lnTo>
                      <a:pt x="3628" y="7729"/>
                    </a:lnTo>
                    <a:lnTo>
                      <a:pt x="3677" y="7722"/>
                    </a:lnTo>
                    <a:lnTo>
                      <a:pt x="3690" y="7701"/>
                    </a:lnTo>
                    <a:lnTo>
                      <a:pt x="3774" y="7666"/>
                    </a:lnTo>
                    <a:lnTo>
                      <a:pt x="3863" y="7719"/>
                    </a:lnTo>
                    <a:lnTo>
                      <a:pt x="3919" y="7719"/>
                    </a:lnTo>
                    <a:lnTo>
                      <a:pt x="3932" y="7727"/>
                    </a:lnTo>
                    <a:lnTo>
                      <a:pt x="3947" y="7770"/>
                    </a:lnTo>
                    <a:lnTo>
                      <a:pt x="3937" y="7789"/>
                    </a:lnTo>
                    <a:lnTo>
                      <a:pt x="3995" y="7844"/>
                    </a:lnTo>
                    <a:lnTo>
                      <a:pt x="4062" y="7780"/>
                    </a:lnTo>
                    <a:lnTo>
                      <a:pt x="4058" y="7761"/>
                    </a:lnTo>
                    <a:lnTo>
                      <a:pt x="4099" y="7747"/>
                    </a:lnTo>
                    <a:lnTo>
                      <a:pt x="4130" y="7712"/>
                    </a:lnTo>
                    <a:lnTo>
                      <a:pt x="4158" y="7740"/>
                    </a:lnTo>
                    <a:lnTo>
                      <a:pt x="4176" y="7747"/>
                    </a:lnTo>
                    <a:lnTo>
                      <a:pt x="4191" y="7743"/>
                    </a:lnTo>
                    <a:lnTo>
                      <a:pt x="4195" y="7775"/>
                    </a:lnTo>
                    <a:lnTo>
                      <a:pt x="4209" y="7791"/>
                    </a:lnTo>
                    <a:lnTo>
                      <a:pt x="4237" y="7793"/>
                    </a:lnTo>
                    <a:lnTo>
                      <a:pt x="4246" y="7806"/>
                    </a:lnTo>
                    <a:lnTo>
                      <a:pt x="4369" y="7775"/>
                    </a:lnTo>
                    <a:lnTo>
                      <a:pt x="4432" y="7808"/>
                    </a:lnTo>
                    <a:lnTo>
                      <a:pt x="4455" y="7780"/>
                    </a:lnTo>
                    <a:lnTo>
                      <a:pt x="4473" y="7789"/>
                    </a:lnTo>
                    <a:lnTo>
                      <a:pt x="4578" y="7803"/>
                    </a:lnTo>
                    <a:lnTo>
                      <a:pt x="4588" y="7780"/>
                    </a:lnTo>
                    <a:lnTo>
                      <a:pt x="4748" y="7821"/>
                    </a:lnTo>
                    <a:lnTo>
                      <a:pt x="4745" y="7798"/>
                    </a:lnTo>
                    <a:lnTo>
                      <a:pt x="4764" y="7773"/>
                    </a:lnTo>
                    <a:lnTo>
                      <a:pt x="4748" y="7745"/>
                    </a:lnTo>
                    <a:lnTo>
                      <a:pt x="4758" y="7735"/>
                    </a:lnTo>
                    <a:lnTo>
                      <a:pt x="4720" y="7656"/>
                    </a:lnTo>
                    <a:lnTo>
                      <a:pt x="4697" y="7656"/>
                    </a:lnTo>
                    <a:lnTo>
                      <a:pt x="4681" y="7645"/>
                    </a:lnTo>
                    <a:lnTo>
                      <a:pt x="4684" y="7644"/>
                    </a:lnTo>
                    <a:lnTo>
                      <a:pt x="4687" y="7644"/>
                    </a:lnTo>
                    <a:lnTo>
                      <a:pt x="4691" y="7642"/>
                    </a:lnTo>
                    <a:lnTo>
                      <a:pt x="4698" y="7632"/>
                    </a:lnTo>
                    <a:lnTo>
                      <a:pt x="4704" y="7620"/>
                    </a:lnTo>
                    <a:lnTo>
                      <a:pt x="4732" y="7605"/>
                    </a:lnTo>
                    <a:lnTo>
                      <a:pt x="4733" y="7600"/>
                    </a:lnTo>
                    <a:lnTo>
                      <a:pt x="4734" y="7598"/>
                    </a:lnTo>
                    <a:lnTo>
                      <a:pt x="4721" y="7591"/>
                    </a:lnTo>
                    <a:lnTo>
                      <a:pt x="4714" y="7588"/>
                    </a:lnTo>
                    <a:lnTo>
                      <a:pt x="4707" y="7587"/>
                    </a:lnTo>
                    <a:lnTo>
                      <a:pt x="4694" y="7571"/>
                    </a:lnTo>
                    <a:lnTo>
                      <a:pt x="4748" y="7516"/>
                    </a:lnTo>
                    <a:lnTo>
                      <a:pt x="4735" y="7488"/>
                    </a:lnTo>
                    <a:lnTo>
                      <a:pt x="4748" y="7470"/>
                    </a:lnTo>
                    <a:lnTo>
                      <a:pt x="4725" y="7432"/>
                    </a:lnTo>
                    <a:lnTo>
                      <a:pt x="4764" y="7401"/>
                    </a:lnTo>
                    <a:lnTo>
                      <a:pt x="4766" y="7381"/>
                    </a:lnTo>
                    <a:lnTo>
                      <a:pt x="4824" y="7366"/>
                    </a:lnTo>
                    <a:lnTo>
                      <a:pt x="4875" y="7387"/>
                    </a:lnTo>
                    <a:lnTo>
                      <a:pt x="4878" y="7401"/>
                    </a:lnTo>
                    <a:lnTo>
                      <a:pt x="4928" y="7421"/>
                    </a:lnTo>
                    <a:lnTo>
                      <a:pt x="4960" y="7434"/>
                    </a:lnTo>
                    <a:lnTo>
                      <a:pt x="4970" y="7434"/>
                    </a:lnTo>
                    <a:lnTo>
                      <a:pt x="4981" y="7432"/>
                    </a:lnTo>
                    <a:lnTo>
                      <a:pt x="4993" y="7430"/>
                    </a:lnTo>
                    <a:lnTo>
                      <a:pt x="5008" y="7427"/>
                    </a:lnTo>
                    <a:lnTo>
                      <a:pt x="5068" y="7462"/>
                    </a:lnTo>
                    <a:lnTo>
                      <a:pt x="5117" y="7470"/>
                    </a:lnTo>
                    <a:lnTo>
                      <a:pt x="5122" y="7483"/>
                    </a:lnTo>
                    <a:lnTo>
                      <a:pt x="5229" y="7554"/>
                    </a:lnTo>
                    <a:lnTo>
                      <a:pt x="5243" y="7569"/>
                    </a:lnTo>
                    <a:lnTo>
                      <a:pt x="5262" y="7569"/>
                    </a:lnTo>
                    <a:lnTo>
                      <a:pt x="5315" y="7529"/>
                    </a:lnTo>
                    <a:lnTo>
                      <a:pt x="5359" y="7580"/>
                    </a:lnTo>
                    <a:lnTo>
                      <a:pt x="5404" y="7571"/>
                    </a:lnTo>
                    <a:lnTo>
                      <a:pt x="5468" y="7582"/>
                    </a:lnTo>
                    <a:lnTo>
                      <a:pt x="5478" y="7597"/>
                    </a:lnTo>
                    <a:lnTo>
                      <a:pt x="5536" y="7594"/>
                    </a:lnTo>
                    <a:lnTo>
                      <a:pt x="5549" y="7582"/>
                    </a:lnTo>
                    <a:lnTo>
                      <a:pt x="5605" y="7625"/>
                    </a:lnTo>
                    <a:lnTo>
                      <a:pt x="5608" y="7643"/>
                    </a:lnTo>
                    <a:lnTo>
                      <a:pt x="5625" y="7648"/>
                    </a:lnTo>
                    <a:lnTo>
                      <a:pt x="5645" y="7673"/>
                    </a:lnTo>
                    <a:lnTo>
                      <a:pt x="5650" y="7743"/>
                    </a:lnTo>
                    <a:lnTo>
                      <a:pt x="5714" y="7798"/>
                    </a:lnTo>
                    <a:lnTo>
                      <a:pt x="5815" y="7770"/>
                    </a:lnTo>
                    <a:lnTo>
                      <a:pt x="5841" y="7750"/>
                    </a:lnTo>
                    <a:lnTo>
                      <a:pt x="5882" y="7770"/>
                    </a:lnTo>
                    <a:lnTo>
                      <a:pt x="5887" y="7785"/>
                    </a:lnTo>
                    <a:lnTo>
                      <a:pt x="5931" y="7775"/>
                    </a:lnTo>
                    <a:lnTo>
                      <a:pt x="5936" y="7789"/>
                    </a:lnTo>
                    <a:lnTo>
                      <a:pt x="5973" y="7775"/>
                    </a:lnTo>
                    <a:lnTo>
                      <a:pt x="6012" y="7778"/>
                    </a:lnTo>
                    <a:lnTo>
                      <a:pt x="6029" y="7763"/>
                    </a:lnTo>
                    <a:lnTo>
                      <a:pt x="6055" y="7778"/>
                    </a:lnTo>
                    <a:lnTo>
                      <a:pt x="6093" y="7775"/>
                    </a:lnTo>
                    <a:lnTo>
                      <a:pt x="6078" y="7821"/>
                    </a:lnTo>
                    <a:lnTo>
                      <a:pt x="6154" y="7867"/>
                    </a:lnTo>
                    <a:lnTo>
                      <a:pt x="6147" y="7890"/>
                    </a:lnTo>
                    <a:lnTo>
                      <a:pt x="6180" y="7941"/>
                    </a:lnTo>
                    <a:lnTo>
                      <a:pt x="6200" y="7951"/>
                    </a:lnTo>
                    <a:lnTo>
                      <a:pt x="6210" y="8033"/>
                    </a:lnTo>
                    <a:lnTo>
                      <a:pt x="6226" y="8042"/>
                    </a:lnTo>
                    <a:lnTo>
                      <a:pt x="6245" y="8091"/>
                    </a:lnTo>
                    <a:lnTo>
                      <a:pt x="6307" y="8084"/>
                    </a:lnTo>
                    <a:lnTo>
                      <a:pt x="6322" y="8063"/>
                    </a:lnTo>
                    <a:lnTo>
                      <a:pt x="6310" y="8007"/>
                    </a:lnTo>
                    <a:lnTo>
                      <a:pt x="6324" y="7992"/>
                    </a:lnTo>
                    <a:lnTo>
                      <a:pt x="6327" y="7964"/>
                    </a:lnTo>
                    <a:lnTo>
                      <a:pt x="6358" y="7959"/>
                    </a:lnTo>
                    <a:lnTo>
                      <a:pt x="6368" y="7979"/>
                    </a:lnTo>
                    <a:lnTo>
                      <a:pt x="6467" y="7954"/>
                    </a:lnTo>
                    <a:lnTo>
                      <a:pt x="6493" y="7961"/>
                    </a:lnTo>
                    <a:lnTo>
                      <a:pt x="6517" y="7977"/>
                    </a:lnTo>
                    <a:lnTo>
                      <a:pt x="6528" y="8007"/>
                    </a:lnTo>
                    <a:lnTo>
                      <a:pt x="6556" y="8019"/>
                    </a:lnTo>
                    <a:lnTo>
                      <a:pt x="6566" y="8038"/>
                    </a:lnTo>
                    <a:lnTo>
                      <a:pt x="6640" y="8024"/>
                    </a:lnTo>
                    <a:lnTo>
                      <a:pt x="6670" y="8038"/>
                    </a:lnTo>
                    <a:lnTo>
                      <a:pt x="6678" y="8052"/>
                    </a:lnTo>
                    <a:lnTo>
                      <a:pt x="6729" y="8042"/>
                    </a:lnTo>
                    <a:lnTo>
                      <a:pt x="6790" y="8070"/>
                    </a:lnTo>
                    <a:lnTo>
                      <a:pt x="6833" y="8070"/>
                    </a:lnTo>
                    <a:lnTo>
                      <a:pt x="6812" y="8108"/>
                    </a:lnTo>
                    <a:lnTo>
                      <a:pt x="6816" y="8142"/>
                    </a:lnTo>
                    <a:lnTo>
                      <a:pt x="6844" y="8144"/>
                    </a:lnTo>
                    <a:lnTo>
                      <a:pt x="6922" y="8159"/>
                    </a:lnTo>
                    <a:lnTo>
                      <a:pt x="6930" y="8182"/>
                    </a:lnTo>
                    <a:lnTo>
                      <a:pt x="6897" y="8205"/>
                    </a:lnTo>
                    <a:lnTo>
                      <a:pt x="6861" y="8205"/>
                    </a:lnTo>
                    <a:lnTo>
                      <a:pt x="6828" y="8246"/>
                    </a:lnTo>
                    <a:lnTo>
                      <a:pt x="6818" y="8398"/>
                    </a:lnTo>
                    <a:lnTo>
                      <a:pt x="6849" y="8389"/>
                    </a:lnTo>
                    <a:lnTo>
                      <a:pt x="6879" y="8412"/>
                    </a:lnTo>
                    <a:lnTo>
                      <a:pt x="6937" y="8419"/>
                    </a:lnTo>
                    <a:lnTo>
                      <a:pt x="6963" y="8407"/>
                    </a:lnTo>
                    <a:lnTo>
                      <a:pt x="6988" y="8424"/>
                    </a:lnTo>
                    <a:lnTo>
                      <a:pt x="7001" y="8416"/>
                    </a:lnTo>
                    <a:lnTo>
                      <a:pt x="7039" y="8442"/>
                    </a:lnTo>
                    <a:lnTo>
                      <a:pt x="7047" y="8465"/>
                    </a:lnTo>
                    <a:lnTo>
                      <a:pt x="7072" y="8482"/>
                    </a:lnTo>
                    <a:lnTo>
                      <a:pt x="7082" y="8472"/>
                    </a:lnTo>
                    <a:lnTo>
                      <a:pt x="7113" y="8490"/>
                    </a:lnTo>
                    <a:lnTo>
                      <a:pt x="7121" y="8514"/>
                    </a:lnTo>
                    <a:lnTo>
                      <a:pt x="7182" y="8526"/>
                    </a:lnTo>
                    <a:lnTo>
                      <a:pt x="7217" y="8505"/>
                    </a:lnTo>
                    <a:lnTo>
                      <a:pt x="7235" y="8531"/>
                    </a:lnTo>
                    <a:lnTo>
                      <a:pt x="7230" y="8561"/>
                    </a:lnTo>
                    <a:lnTo>
                      <a:pt x="7237" y="8577"/>
                    </a:lnTo>
                    <a:lnTo>
                      <a:pt x="7265" y="8587"/>
                    </a:lnTo>
                    <a:lnTo>
                      <a:pt x="7260" y="8625"/>
                    </a:lnTo>
                    <a:lnTo>
                      <a:pt x="7270" y="8640"/>
                    </a:lnTo>
                    <a:lnTo>
                      <a:pt x="7270" y="8657"/>
                    </a:lnTo>
                    <a:lnTo>
                      <a:pt x="7273" y="8674"/>
                    </a:lnTo>
                    <a:lnTo>
                      <a:pt x="7277" y="8686"/>
                    </a:lnTo>
                    <a:lnTo>
                      <a:pt x="7282" y="8698"/>
                    </a:lnTo>
                    <a:lnTo>
                      <a:pt x="7295" y="8721"/>
                    </a:lnTo>
                    <a:lnTo>
                      <a:pt x="7300" y="8730"/>
                    </a:lnTo>
                    <a:lnTo>
                      <a:pt x="7310" y="8741"/>
                    </a:lnTo>
                    <a:lnTo>
                      <a:pt x="7319" y="8754"/>
                    </a:lnTo>
                    <a:lnTo>
                      <a:pt x="7377" y="8793"/>
                    </a:lnTo>
                    <a:lnTo>
                      <a:pt x="7393" y="8772"/>
                    </a:lnTo>
                    <a:lnTo>
                      <a:pt x="7461" y="8767"/>
                    </a:lnTo>
                    <a:lnTo>
                      <a:pt x="7489" y="8747"/>
                    </a:lnTo>
                    <a:lnTo>
                      <a:pt x="7518" y="8752"/>
                    </a:lnTo>
                    <a:lnTo>
                      <a:pt x="7523" y="8724"/>
                    </a:lnTo>
                    <a:lnTo>
                      <a:pt x="7576" y="8698"/>
                    </a:lnTo>
                    <a:lnTo>
                      <a:pt x="7574" y="8670"/>
                    </a:lnTo>
                    <a:lnTo>
                      <a:pt x="7588" y="8663"/>
                    </a:lnTo>
                    <a:lnTo>
                      <a:pt x="7596" y="8630"/>
                    </a:lnTo>
                    <a:lnTo>
                      <a:pt x="7681" y="8591"/>
                    </a:lnTo>
                    <a:lnTo>
                      <a:pt x="7756" y="8610"/>
                    </a:lnTo>
                    <a:lnTo>
                      <a:pt x="7835" y="8579"/>
                    </a:lnTo>
                    <a:lnTo>
                      <a:pt x="7858" y="8554"/>
                    </a:lnTo>
                    <a:lnTo>
                      <a:pt x="7925" y="8597"/>
                    </a:lnTo>
                    <a:lnTo>
                      <a:pt x="7939" y="8597"/>
                    </a:lnTo>
                    <a:lnTo>
                      <a:pt x="7953" y="8582"/>
                    </a:lnTo>
                    <a:lnTo>
                      <a:pt x="7978" y="8591"/>
                    </a:lnTo>
                    <a:lnTo>
                      <a:pt x="7990" y="8612"/>
                    </a:lnTo>
                    <a:lnTo>
                      <a:pt x="8028" y="8614"/>
                    </a:lnTo>
                    <a:lnTo>
                      <a:pt x="8039" y="8640"/>
                    </a:lnTo>
                    <a:lnTo>
                      <a:pt x="8204" y="8679"/>
                    </a:lnTo>
                    <a:lnTo>
                      <a:pt x="8204" y="8719"/>
                    </a:lnTo>
                    <a:lnTo>
                      <a:pt x="8232" y="8744"/>
                    </a:lnTo>
                    <a:lnTo>
                      <a:pt x="8248" y="8742"/>
                    </a:lnTo>
                    <a:lnTo>
                      <a:pt x="8253" y="8760"/>
                    </a:lnTo>
                    <a:lnTo>
                      <a:pt x="8270" y="8767"/>
                    </a:lnTo>
                    <a:lnTo>
                      <a:pt x="8298" y="8818"/>
                    </a:lnTo>
                    <a:lnTo>
                      <a:pt x="8336" y="8814"/>
                    </a:lnTo>
                    <a:lnTo>
                      <a:pt x="8420" y="8839"/>
                    </a:lnTo>
                    <a:lnTo>
                      <a:pt x="8443" y="8805"/>
                    </a:lnTo>
                    <a:lnTo>
                      <a:pt x="8443" y="8786"/>
                    </a:lnTo>
                    <a:lnTo>
                      <a:pt x="8509" y="8777"/>
                    </a:lnTo>
                    <a:lnTo>
                      <a:pt x="8514" y="8781"/>
                    </a:lnTo>
                    <a:lnTo>
                      <a:pt x="8521" y="8785"/>
                    </a:lnTo>
                    <a:lnTo>
                      <a:pt x="8561" y="8798"/>
                    </a:lnTo>
                    <a:lnTo>
                      <a:pt x="8604" y="8808"/>
                    </a:lnTo>
                    <a:lnTo>
                      <a:pt x="8619" y="8812"/>
                    </a:lnTo>
                    <a:lnTo>
                      <a:pt x="8636" y="8814"/>
                    </a:lnTo>
                    <a:lnTo>
                      <a:pt x="8672" y="8823"/>
                    </a:lnTo>
                    <a:lnTo>
                      <a:pt x="8685" y="8786"/>
                    </a:lnTo>
                    <a:lnTo>
                      <a:pt x="8657" y="8754"/>
                    </a:lnTo>
                    <a:lnTo>
                      <a:pt x="8641" y="8693"/>
                    </a:lnTo>
                    <a:lnTo>
                      <a:pt x="8664" y="8702"/>
                    </a:lnTo>
                    <a:lnTo>
                      <a:pt x="8682" y="8651"/>
                    </a:lnTo>
                    <a:lnTo>
                      <a:pt x="8839" y="8595"/>
                    </a:lnTo>
                    <a:lnTo>
                      <a:pt x="8873" y="8633"/>
                    </a:lnTo>
                    <a:lnTo>
                      <a:pt x="8888" y="8630"/>
                    </a:lnTo>
                    <a:lnTo>
                      <a:pt x="8899" y="8617"/>
                    </a:lnTo>
                    <a:lnTo>
                      <a:pt x="8934" y="8614"/>
                    </a:lnTo>
                    <a:lnTo>
                      <a:pt x="8934" y="8600"/>
                    </a:lnTo>
                    <a:lnTo>
                      <a:pt x="8969" y="8556"/>
                    </a:lnTo>
                    <a:lnTo>
                      <a:pt x="8987" y="8559"/>
                    </a:lnTo>
                    <a:lnTo>
                      <a:pt x="9010" y="8505"/>
                    </a:lnTo>
                    <a:lnTo>
                      <a:pt x="9043" y="8521"/>
                    </a:lnTo>
                    <a:lnTo>
                      <a:pt x="9059" y="8495"/>
                    </a:lnTo>
                    <a:lnTo>
                      <a:pt x="9071" y="8485"/>
                    </a:lnTo>
                    <a:lnTo>
                      <a:pt x="9166" y="8516"/>
                    </a:lnTo>
                    <a:lnTo>
                      <a:pt x="9224" y="8444"/>
                    </a:lnTo>
                    <a:lnTo>
                      <a:pt x="9264" y="8490"/>
                    </a:lnTo>
                    <a:lnTo>
                      <a:pt x="9287" y="8485"/>
                    </a:lnTo>
                    <a:lnTo>
                      <a:pt x="9305" y="8467"/>
                    </a:lnTo>
                    <a:lnTo>
                      <a:pt x="9354" y="8488"/>
                    </a:lnTo>
                    <a:lnTo>
                      <a:pt x="9392" y="8465"/>
                    </a:lnTo>
                    <a:lnTo>
                      <a:pt x="9406" y="8467"/>
                    </a:lnTo>
                    <a:lnTo>
                      <a:pt x="9443" y="8544"/>
                    </a:lnTo>
                    <a:lnTo>
                      <a:pt x="9460" y="8551"/>
                    </a:lnTo>
                    <a:lnTo>
                      <a:pt x="9466" y="8569"/>
                    </a:lnTo>
                    <a:lnTo>
                      <a:pt x="9498" y="8597"/>
                    </a:lnTo>
                    <a:lnTo>
                      <a:pt x="9524" y="8597"/>
                    </a:lnTo>
                    <a:lnTo>
                      <a:pt x="9567" y="8561"/>
                    </a:lnTo>
                    <a:lnTo>
                      <a:pt x="9572" y="8564"/>
                    </a:lnTo>
                    <a:lnTo>
                      <a:pt x="9578" y="8566"/>
                    </a:lnTo>
                    <a:lnTo>
                      <a:pt x="9589" y="8568"/>
                    </a:lnTo>
                    <a:lnTo>
                      <a:pt x="9603" y="8569"/>
                    </a:lnTo>
                    <a:lnTo>
                      <a:pt x="9615" y="8577"/>
                    </a:lnTo>
                    <a:lnTo>
                      <a:pt x="9671" y="8569"/>
                    </a:lnTo>
                    <a:lnTo>
                      <a:pt x="9656" y="8516"/>
                    </a:lnTo>
                    <a:lnTo>
                      <a:pt x="9638" y="8503"/>
                    </a:lnTo>
                    <a:lnTo>
                      <a:pt x="9648" y="8490"/>
                    </a:lnTo>
                    <a:lnTo>
                      <a:pt x="9633" y="8475"/>
                    </a:lnTo>
                    <a:lnTo>
                      <a:pt x="9633" y="8457"/>
                    </a:lnTo>
                    <a:lnTo>
                      <a:pt x="9580" y="8429"/>
                    </a:lnTo>
                    <a:lnTo>
                      <a:pt x="9590" y="8412"/>
                    </a:lnTo>
                    <a:lnTo>
                      <a:pt x="9573" y="8391"/>
                    </a:lnTo>
                    <a:lnTo>
                      <a:pt x="9592" y="8358"/>
                    </a:lnTo>
                    <a:lnTo>
                      <a:pt x="9570" y="8340"/>
                    </a:lnTo>
                    <a:lnTo>
                      <a:pt x="9554" y="8345"/>
                    </a:lnTo>
                    <a:lnTo>
                      <a:pt x="9539" y="8328"/>
                    </a:lnTo>
                    <a:lnTo>
                      <a:pt x="9524" y="8335"/>
                    </a:lnTo>
                    <a:lnTo>
                      <a:pt x="9429" y="8287"/>
                    </a:lnTo>
                    <a:lnTo>
                      <a:pt x="9418" y="8197"/>
                    </a:lnTo>
                    <a:lnTo>
                      <a:pt x="9411" y="8107"/>
                    </a:lnTo>
                    <a:lnTo>
                      <a:pt x="9404" y="8018"/>
                    </a:lnTo>
                    <a:lnTo>
                      <a:pt x="9401" y="7929"/>
                    </a:lnTo>
                    <a:lnTo>
                      <a:pt x="9398" y="7839"/>
                    </a:lnTo>
                    <a:lnTo>
                      <a:pt x="9399" y="7751"/>
                    </a:lnTo>
                    <a:lnTo>
                      <a:pt x="9402" y="7662"/>
                    </a:lnTo>
                    <a:lnTo>
                      <a:pt x="9408" y="7575"/>
                    </a:lnTo>
                    <a:lnTo>
                      <a:pt x="9413" y="7500"/>
                    </a:lnTo>
                    <a:lnTo>
                      <a:pt x="9422" y="7426"/>
                    </a:lnTo>
                    <a:lnTo>
                      <a:pt x="9433" y="7353"/>
                    </a:lnTo>
                    <a:lnTo>
                      <a:pt x="9448" y="7282"/>
                    </a:lnTo>
                    <a:lnTo>
                      <a:pt x="9435" y="7259"/>
                    </a:lnTo>
                    <a:lnTo>
                      <a:pt x="9406" y="7248"/>
                    </a:lnTo>
                    <a:lnTo>
                      <a:pt x="9460" y="7022"/>
                    </a:lnTo>
                    <a:lnTo>
                      <a:pt x="9452" y="7010"/>
                    </a:lnTo>
                    <a:lnTo>
                      <a:pt x="9474" y="6948"/>
                    </a:lnTo>
                    <a:lnTo>
                      <a:pt x="9500" y="6891"/>
                    </a:lnTo>
                    <a:lnTo>
                      <a:pt x="9527" y="6836"/>
                    </a:lnTo>
                    <a:lnTo>
                      <a:pt x="9557" y="6783"/>
                    </a:lnTo>
                    <a:lnTo>
                      <a:pt x="9588" y="6730"/>
                    </a:lnTo>
                    <a:lnTo>
                      <a:pt x="9622" y="6681"/>
                    </a:lnTo>
                    <a:lnTo>
                      <a:pt x="9659" y="6635"/>
                    </a:lnTo>
                    <a:lnTo>
                      <a:pt x="9697" y="6590"/>
                    </a:lnTo>
                    <a:lnTo>
                      <a:pt x="9738" y="6545"/>
                    </a:lnTo>
                    <a:lnTo>
                      <a:pt x="9780" y="6505"/>
                    </a:lnTo>
                    <a:lnTo>
                      <a:pt x="9825" y="6465"/>
                    </a:lnTo>
                    <a:lnTo>
                      <a:pt x="9873" y="6429"/>
                    </a:lnTo>
                    <a:lnTo>
                      <a:pt x="9922" y="6393"/>
                    </a:lnTo>
                    <a:lnTo>
                      <a:pt x="9975" y="6360"/>
                    </a:lnTo>
                    <a:lnTo>
                      <a:pt x="10029" y="6328"/>
                    </a:lnTo>
                    <a:lnTo>
                      <a:pt x="10086" y="6300"/>
                    </a:lnTo>
                    <a:lnTo>
                      <a:pt x="10108" y="6290"/>
                    </a:lnTo>
                    <a:lnTo>
                      <a:pt x="10133" y="6285"/>
                    </a:lnTo>
                    <a:lnTo>
                      <a:pt x="10157" y="6285"/>
                    </a:lnTo>
                    <a:lnTo>
                      <a:pt x="10182" y="6290"/>
                    </a:lnTo>
                    <a:lnTo>
                      <a:pt x="10195" y="6305"/>
                    </a:lnTo>
                    <a:lnTo>
                      <a:pt x="10213" y="6305"/>
                    </a:lnTo>
                    <a:lnTo>
                      <a:pt x="10296" y="6323"/>
                    </a:lnTo>
                    <a:lnTo>
                      <a:pt x="10322" y="6298"/>
                    </a:lnTo>
                    <a:lnTo>
                      <a:pt x="10338" y="6316"/>
                    </a:lnTo>
                    <a:lnTo>
                      <a:pt x="10623" y="6005"/>
                    </a:lnTo>
                    <a:lnTo>
                      <a:pt x="10640" y="6012"/>
                    </a:lnTo>
                    <a:lnTo>
                      <a:pt x="10656" y="6005"/>
                    </a:lnTo>
                    <a:lnTo>
                      <a:pt x="10675" y="6007"/>
                    </a:lnTo>
                    <a:lnTo>
                      <a:pt x="10740" y="5944"/>
                    </a:lnTo>
                    <a:lnTo>
                      <a:pt x="10780" y="5931"/>
                    </a:lnTo>
                    <a:lnTo>
                      <a:pt x="10793" y="5916"/>
                    </a:lnTo>
                    <a:lnTo>
                      <a:pt x="10854" y="5860"/>
                    </a:lnTo>
                    <a:lnTo>
                      <a:pt x="10917" y="5809"/>
                    </a:lnTo>
                    <a:lnTo>
                      <a:pt x="10983" y="5760"/>
                    </a:lnTo>
                    <a:lnTo>
                      <a:pt x="11016" y="5737"/>
                    </a:lnTo>
                    <a:lnTo>
                      <a:pt x="11051" y="5716"/>
                    </a:lnTo>
                    <a:lnTo>
                      <a:pt x="11121" y="5675"/>
                    </a:lnTo>
                    <a:lnTo>
                      <a:pt x="11156" y="5655"/>
                    </a:lnTo>
                    <a:lnTo>
                      <a:pt x="11194" y="5638"/>
                    </a:lnTo>
                    <a:lnTo>
                      <a:pt x="11268" y="5603"/>
                    </a:lnTo>
                    <a:lnTo>
                      <a:pt x="11346" y="5574"/>
                    </a:lnTo>
                    <a:lnTo>
                      <a:pt x="11375" y="5564"/>
                    </a:lnTo>
                    <a:lnTo>
                      <a:pt x="11389" y="5561"/>
                    </a:lnTo>
                    <a:lnTo>
                      <a:pt x="11403" y="5560"/>
                    </a:lnTo>
                    <a:lnTo>
                      <a:pt x="11416" y="5559"/>
                    </a:lnTo>
                    <a:lnTo>
                      <a:pt x="11429" y="5560"/>
                    </a:lnTo>
                    <a:lnTo>
                      <a:pt x="11454" y="5564"/>
                    </a:lnTo>
                    <a:lnTo>
                      <a:pt x="11477" y="5572"/>
                    </a:lnTo>
                    <a:lnTo>
                      <a:pt x="11500" y="5586"/>
                    </a:lnTo>
                    <a:lnTo>
                      <a:pt x="11521" y="5603"/>
                    </a:lnTo>
                    <a:lnTo>
                      <a:pt x="11530" y="5614"/>
                    </a:lnTo>
                    <a:lnTo>
                      <a:pt x="11541" y="5626"/>
                    </a:lnTo>
                    <a:lnTo>
                      <a:pt x="11530" y="5667"/>
                    </a:lnTo>
                    <a:lnTo>
                      <a:pt x="11490" y="5689"/>
                    </a:lnTo>
                    <a:lnTo>
                      <a:pt x="11498" y="5702"/>
                    </a:lnTo>
                    <a:lnTo>
                      <a:pt x="11508" y="5714"/>
                    </a:lnTo>
                    <a:lnTo>
                      <a:pt x="11532" y="5735"/>
                    </a:lnTo>
                    <a:lnTo>
                      <a:pt x="11557" y="5752"/>
                    </a:lnTo>
                    <a:lnTo>
                      <a:pt x="11585" y="5767"/>
                    </a:lnTo>
                    <a:lnTo>
                      <a:pt x="11613" y="5781"/>
                    </a:lnTo>
                    <a:lnTo>
                      <a:pt x="11643" y="5793"/>
                    </a:lnTo>
                    <a:lnTo>
                      <a:pt x="11662" y="5800"/>
                    </a:lnTo>
                    <a:lnTo>
                      <a:pt x="11682" y="5805"/>
                    </a:lnTo>
                    <a:lnTo>
                      <a:pt x="11682" y="5770"/>
                    </a:lnTo>
                    <a:lnTo>
                      <a:pt x="11687" y="5741"/>
                    </a:lnTo>
                    <a:lnTo>
                      <a:pt x="11690" y="5728"/>
                    </a:lnTo>
                    <a:lnTo>
                      <a:pt x="11695" y="5716"/>
                    </a:lnTo>
                    <a:lnTo>
                      <a:pt x="11709" y="5696"/>
                    </a:lnTo>
                    <a:lnTo>
                      <a:pt x="11715" y="5685"/>
                    </a:lnTo>
                    <a:lnTo>
                      <a:pt x="11723" y="5677"/>
                    </a:lnTo>
                    <a:lnTo>
                      <a:pt x="11743" y="5665"/>
                    </a:lnTo>
                    <a:lnTo>
                      <a:pt x="11766" y="5655"/>
                    </a:lnTo>
                    <a:lnTo>
                      <a:pt x="11794" y="5651"/>
                    </a:lnTo>
                    <a:lnTo>
                      <a:pt x="11798" y="5653"/>
                    </a:lnTo>
                    <a:lnTo>
                      <a:pt x="11884" y="5607"/>
                    </a:lnTo>
                    <a:lnTo>
                      <a:pt x="11886" y="5602"/>
                    </a:lnTo>
                    <a:lnTo>
                      <a:pt x="11876" y="5597"/>
                    </a:lnTo>
                    <a:lnTo>
                      <a:pt x="11867" y="5596"/>
                    </a:lnTo>
                    <a:lnTo>
                      <a:pt x="11805" y="5540"/>
                    </a:lnTo>
                    <a:lnTo>
                      <a:pt x="11846" y="5499"/>
                    </a:lnTo>
                    <a:lnTo>
                      <a:pt x="11965" y="5535"/>
                    </a:lnTo>
                    <a:lnTo>
                      <a:pt x="11991" y="5496"/>
                    </a:lnTo>
                    <a:lnTo>
                      <a:pt x="12021" y="5486"/>
                    </a:lnTo>
                    <a:lnTo>
                      <a:pt x="12040" y="5442"/>
                    </a:lnTo>
                    <a:lnTo>
                      <a:pt x="12143" y="5458"/>
                    </a:lnTo>
                    <a:lnTo>
                      <a:pt x="12183" y="5360"/>
                    </a:lnTo>
                    <a:lnTo>
                      <a:pt x="12098" y="5373"/>
                    </a:lnTo>
                    <a:lnTo>
                      <a:pt x="12074" y="5348"/>
                    </a:lnTo>
                    <a:lnTo>
                      <a:pt x="12118" y="5208"/>
                    </a:lnTo>
                    <a:lnTo>
                      <a:pt x="12183" y="5212"/>
                    </a:lnTo>
                    <a:lnTo>
                      <a:pt x="12199" y="5149"/>
                    </a:lnTo>
                    <a:lnTo>
                      <a:pt x="12109" y="5100"/>
                    </a:lnTo>
                    <a:lnTo>
                      <a:pt x="12150" y="5041"/>
                    </a:lnTo>
                    <a:lnTo>
                      <a:pt x="12156" y="5014"/>
                    </a:lnTo>
                    <a:lnTo>
                      <a:pt x="12184" y="5011"/>
                    </a:lnTo>
                    <a:lnTo>
                      <a:pt x="12195" y="5037"/>
                    </a:lnTo>
                    <a:lnTo>
                      <a:pt x="12201" y="5044"/>
                    </a:lnTo>
                    <a:lnTo>
                      <a:pt x="12210" y="5051"/>
                    </a:lnTo>
                    <a:lnTo>
                      <a:pt x="12220" y="5054"/>
                    </a:lnTo>
                    <a:lnTo>
                      <a:pt x="12231" y="5055"/>
                    </a:lnTo>
                    <a:lnTo>
                      <a:pt x="12233" y="5053"/>
                    </a:lnTo>
                    <a:lnTo>
                      <a:pt x="12233" y="5052"/>
                    </a:lnTo>
                    <a:lnTo>
                      <a:pt x="12234" y="5052"/>
                    </a:lnTo>
                    <a:lnTo>
                      <a:pt x="12236" y="5052"/>
                    </a:lnTo>
                    <a:lnTo>
                      <a:pt x="12242" y="5050"/>
                    </a:lnTo>
                    <a:lnTo>
                      <a:pt x="12246" y="5047"/>
                    </a:lnTo>
                    <a:lnTo>
                      <a:pt x="12251" y="5044"/>
                    </a:lnTo>
                    <a:lnTo>
                      <a:pt x="12254" y="5040"/>
                    </a:lnTo>
                    <a:lnTo>
                      <a:pt x="12258" y="5037"/>
                    </a:lnTo>
                    <a:lnTo>
                      <a:pt x="12260" y="5032"/>
                    </a:lnTo>
                    <a:lnTo>
                      <a:pt x="12263" y="5028"/>
                    </a:lnTo>
                    <a:lnTo>
                      <a:pt x="12308" y="5010"/>
                    </a:lnTo>
                    <a:lnTo>
                      <a:pt x="12326" y="5057"/>
                    </a:lnTo>
                    <a:lnTo>
                      <a:pt x="12388" y="5076"/>
                    </a:lnTo>
                    <a:lnTo>
                      <a:pt x="12460" y="5016"/>
                    </a:lnTo>
                    <a:lnTo>
                      <a:pt x="12471" y="4963"/>
                    </a:lnTo>
                    <a:lnTo>
                      <a:pt x="12454" y="4922"/>
                    </a:lnTo>
                    <a:lnTo>
                      <a:pt x="12488" y="4899"/>
                    </a:lnTo>
                    <a:lnTo>
                      <a:pt x="12497" y="4885"/>
                    </a:lnTo>
                    <a:lnTo>
                      <a:pt x="12494" y="4884"/>
                    </a:lnTo>
                    <a:lnTo>
                      <a:pt x="12493" y="4880"/>
                    </a:lnTo>
                    <a:lnTo>
                      <a:pt x="12494" y="4876"/>
                    </a:lnTo>
                    <a:lnTo>
                      <a:pt x="12499" y="4871"/>
                    </a:lnTo>
                    <a:lnTo>
                      <a:pt x="12480" y="4783"/>
                    </a:lnTo>
                    <a:lnTo>
                      <a:pt x="12437" y="4780"/>
                    </a:lnTo>
                    <a:lnTo>
                      <a:pt x="12415" y="4710"/>
                    </a:lnTo>
                    <a:lnTo>
                      <a:pt x="12399" y="4707"/>
                    </a:lnTo>
                    <a:lnTo>
                      <a:pt x="12402" y="4689"/>
                    </a:lnTo>
                    <a:lnTo>
                      <a:pt x="12408" y="4669"/>
                    </a:lnTo>
                    <a:lnTo>
                      <a:pt x="12415" y="4644"/>
                    </a:lnTo>
                    <a:lnTo>
                      <a:pt x="12426" y="4616"/>
                    </a:lnTo>
                    <a:lnTo>
                      <a:pt x="12434" y="4596"/>
                    </a:lnTo>
                    <a:lnTo>
                      <a:pt x="12487" y="4580"/>
                    </a:lnTo>
                    <a:lnTo>
                      <a:pt x="12487" y="4676"/>
                    </a:lnTo>
                    <a:lnTo>
                      <a:pt x="12514" y="4667"/>
                    </a:lnTo>
                    <a:lnTo>
                      <a:pt x="12530" y="4644"/>
                    </a:lnTo>
                    <a:lnTo>
                      <a:pt x="12569" y="4629"/>
                    </a:lnTo>
                    <a:lnTo>
                      <a:pt x="12589" y="4565"/>
                    </a:lnTo>
                    <a:lnTo>
                      <a:pt x="12669" y="4576"/>
                    </a:lnTo>
                    <a:lnTo>
                      <a:pt x="12682" y="4501"/>
                    </a:lnTo>
                    <a:lnTo>
                      <a:pt x="12629" y="4491"/>
                    </a:lnTo>
                    <a:lnTo>
                      <a:pt x="12648" y="4389"/>
                    </a:lnTo>
                    <a:lnTo>
                      <a:pt x="12668" y="4373"/>
                    </a:lnTo>
                    <a:lnTo>
                      <a:pt x="12681" y="4357"/>
                    </a:lnTo>
                    <a:lnTo>
                      <a:pt x="12761" y="4339"/>
                    </a:lnTo>
                    <a:lnTo>
                      <a:pt x="12779" y="4307"/>
                    </a:lnTo>
                    <a:lnTo>
                      <a:pt x="12851" y="4307"/>
                    </a:lnTo>
                    <a:lnTo>
                      <a:pt x="12869" y="4244"/>
                    </a:lnTo>
                    <a:lnTo>
                      <a:pt x="12853" y="4245"/>
                    </a:lnTo>
                    <a:lnTo>
                      <a:pt x="12839" y="4244"/>
                    </a:lnTo>
                    <a:lnTo>
                      <a:pt x="12825" y="4241"/>
                    </a:lnTo>
                    <a:lnTo>
                      <a:pt x="12814" y="4237"/>
                    </a:lnTo>
                    <a:lnTo>
                      <a:pt x="12802" y="4231"/>
                    </a:lnTo>
                    <a:lnTo>
                      <a:pt x="12793" y="4224"/>
                    </a:lnTo>
                    <a:lnTo>
                      <a:pt x="12784" y="4215"/>
                    </a:lnTo>
                    <a:lnTo>
                      <a:pt x="12776" y="4205"/>
                    </a:lnTo>
                    <a:lnTo>
                      <a:pt x="12770" y="4196"/>
                    </a:lnTo>
                    <a:lnTo>
                      <a:pt x="12764" y="4190"/>
                    </a:lnTo>
                    <a:lnTo>
                      <a:pt x="12757" y="4185"/>
                    </a:lnTo>
                    <a:lnTo>
                      <a:pt x="12750" y="4181"/>
                    </a:lnTo>
                    <a:lnTo>
                      <a:pt x="12717" y="4072"/>
                    </a:lnTo>
                    <a:lnTo>
                      <a:pt x="12648" y="4090"/>
                    </a:lnTo>
                    <a:lnTo>
                      <a:pt x="12631" y="4086"/>
                    </a:lnTo>
                    <a:lnTo>
                      <a:pt x="12610" y="4048"/>
                    </a:lnTo>
                    <a:lnTo>
                      <a:pt x="12593" y="4041"/>
                    </a:lnTo>
                    <a:lnTo>
                      <a:pt x="12584" y="3978"/>
                    </a:lnTo>
                    <a:lnTo>
                      <a:pt x="12604" y="3951"/>
                    </a:lnTo>
                    <a:lnTo>
                      <a:pt x="12609" y="3930"/>
                    </a:lnTo>
                    <a:lnTo>
                      <a:pt x="12614" y="3911"/>
                    </a:lnTo>
                    <a:lnTo>
                      <a:pt x="12616" y="3893"/>
                    </a:lnTo>
                    <a:lnTo>
                      <a:pt x="12617" y="3874"/>
                    </a:lnTo>
                    <a:lnTo>
                      <a:pt x="12614" y="3855"/>
                    </a:lnTo>
                    <a:lnTo>
                      <a:pt x="12611" y="3838"/>
                    </a:lnTo>
                    <a:lnTo>
                      <a:pt x="12604" y="3820"/>
                    </a:lnTo>
                    <a:lnTo>
                      <a:pt x="12597" y="3803"/>
                    </a:lnTo>
                    <a:lnTo>
                      <a:pt x="12591" y="3794"/>
                    </a:lnTo>
                    <a:lnTo>
                      <a:pt x="12588" y="3786"/>
                    </a:lnTo>
                    <a:lnTo>
                      <a:pt x="12585" y="3776"/>
                    </a:lnTo>
                    <a:lnTo>
                      <a:pt x="12584" y="3768"/>
                    </a:lnTo>
                    <a:lnTo>
                      <a:pt x="12583" y="3749"/>
                    </a:lnTo>
                    <a:lnTo>
                      <a:pt x="12584" y="3739"/>
                    </a:lnTo>
                    <a:lnTo>
                      <a:pt x="12587" y="3730"/>
                    </a:lnTo>
                    <a:lnTo>
                      <a:pt x="12521" y="3733"/>
                    </a:lnTo>
                    <a:lnTo>
                      <a:pt x="12499" y="3634"/>
                    </a:lnTo>
                    <a:lnTo>
                      <a:pt x="12458" y="3621"/>
                    </a:lnTo>
                    <a:lnTo>
                      <a:pt x="12451" y="3536"/>
                    </a:lnTo>
                    <a:lnTo>
                      <a:pt x="12394" y="3554"/>
                    </a:lnTo>
                    <a:lnTo>
                      <a:pt x="12340" y="3510"/>
                    </a:lnTo>
                    <a:lnTo>
                      <a:pt x="12283" y="3498"/>
                    </a:lnTo>
                    <a:lnTo>
                      <a:pt x="12270" y="3430"/>
                    </a:lnTo>
                    <a:lnTo>
                      <a:pt x="12205" y="3436"/>
                    </a:lnTo>
                    <a:lnTo>
                      <a:pt x="12193" y="3403"/>
                    </a:lnTo>
                    <a:lnTo>
                      <a:pt x="12166" y="3383"/>
                    </a:lnTo>
                    <a:lnTo>
                      <a:pt x="12124" y="3411"/>
                    </a:lnTo>
                    <a:lnTo>
                      <a:pt x="12109" y="3343"/>
                    </a:lnTo>
                    <a:lnTo>
                      <a:pt x="12055" y="3330"/>
                    </a:lnTo>
                    <a:lnTo>
                      <a:pt x="11990" y="3253"/>
                    </a:lnTo>
                    <a:lnTo>
                      <a:pt x="11951" y="3313"/>
                    </a:lnTo>
                    <a:lnTo>
                      <a:pt x="11949" y="3384"/>
                    </a:lnTo>
                    <a:lnTo>
                      <a:pt x="11834" y="3388"/>
                    </a:lnTo>
                    <a:lnTo>
                      <a:pt x="11826" y="3454"/>
                    </a:lnTo>
                    <a:lnTo>
                      <a:pt x="11796" y="3480"/>
                    </a:lnTo>
                    <a:lnTo>
                      <a:pt x="11656" y="3424"/>
                    </a:lnTo>
                    <a:lnTo>
                      <a:pt x="11617" y="3382"/>
                    </a:lnTo>
                    <a:lnTo>
                      <a:pt x="11592" y="3377"/>
                    </a:lnTo>
                    <a:lnTo>
                      <a:pt x="11581" y="3398"/>
                    </a:lnTo>
                    <a:lnTo>
                      <a:pt x="11564" y="3410"/>
                    </a:lnTo>
                    <a:lnTo>
                      <a:pt x="11560" y="3459"/>
                    </a:lnTo>
                    <a:lnTo>
                      <a:pt x="11486" y="3463"/>
                    </a:lnTo>
                    <a:lnTo>
                      <a:pt x="11486" y="3520"/>
                    </a:lnTo>
                    <a:lnTo>
                      <a:pt x="11454" y="3533"/>
                    </a:lnTo>
                    <a:lnTo>
                      <a:pt x="11329" y="3481"/>
                    </a:lnTo>
                    <a:lnTo>
                      <a:pt x="11314" y="3464"/>
                    </a:lnTo>
                    <a:lnTo>
                      <a:pt x="11278" y="3450"/>
                    </a:lnTo>
                    <a:lnTo>
                      <a:pt x="11301" y="3365"/>
                    </a:lnTo>
                    <a:lnTo>
                      <a:pt x="11255" y="3362"/>
                    </a:lnTo>
                    <a:lnTo>
                      <a:pt x="11251" y="3302"/>
                    </a:lnTo>
                    <a:lnTo>
                      <a:pt x="11201" y="3303"/>
                    </a:lnTo>
                    <a:lnTo>
                      <a:pt x="11174" y="3264"/>
                    </a:lnTo>
                    <a:lnTo>
                      <a:pt x="11148" y="3277"/>
                    </a:lnTo>
                    <a:lnTo>
                      <a:pt x="11132" y="3304"/>
                    </a:lnTo>
                    <a:lnTo>
                      <a:pt x="11106" y="3308"/>
                    </a:lnTo>
                    <a:lnTo>
                      <a:pt x="11090" y="3293"/>
                    </a:lnTo>
                    <a:lnTo>
                      <a:pt x="11073" y="3282"/>
                    </a:lnTo>
                    <a:lnTo>
                      <a:pt x="11056" y="3273"/>
                    </a:lnTo>
                    <a:lnTo>
                      <a:pt x="11038" y="3265"/>
                    </a:lnTo>
                    <a:lnTo>
                      <a:pt x="11018" y="3260"/>
                    </a:lnTo>
                    <a:lnTo>
                      <a:pt x="11008" y="3258"/>
                    </a:lnTo>
                    <a:lnTo>
                      <a:pt x="10998" y="3258"/>
                    </a:lnTo>
                    <a:lnTo>
                      <a:pt x="10987" y="3257"/>
                    </a:lnTo>
                    <a:lnTo>
                      <a:pt x="10977" y="3258"/>
                    </a:lnTo>
                    <a:lnTo>
                      <a:pt x="10955" y="3261"/>
                    </a:lnTo>
                    <a:lnTo>
                      <a:pt x="10941" y="3266"/>
                    </a:lnTo>
                    <a:lnTo>
                      <a:pt x="10927" y="3251"/>
                    </a:lnTo>
                    <a:lnTo>
                      <a:pt x="10903" y="3245"/>
                    </a:lnTo>
                    <a:lnTo>
                      <a:pt x="10891" y="3232"/>
                    </a:lnTo>
                    <a:lnTo>
                      <a:pt x="10880" y="3220"/>
                    </a:lnTo>
                    <a:lnTo>
                      <a:pt x="10869" y="3210"/>
                    </a:lnTo>
                    <a:lnTo>
                      <a:pt x="10862" y="3207"/>
                    </a:lnTo>
                    <a:lnTo>
                      <a:pt x="10857" y="3206"/>
                    </a:lnTo>
                    <a:lnTo>
                      <a:pt x="10844" y="3205"/>
                    </a:lnTo>
                    <a:lnTo>
                      <a:pt x="10829" y="3209"/>
                    </a:lnTo>
                    <a:lnTo>
                      <a:pt x="10833" y="3139"/>
                    </a:lnTo>
                    <a:lnTo>
                      <a:pt x="10874" y="3113"/>
                    </a:lnTo>
                    <a:lnTo>
                      <a:pt x="10902" y="3022"/>
                    </a:lnTo>
                    <a:lnTo>
                      <a:pt x="10836" y="2941"/>
                    </a:lnTo>
                    <a:lnTo>
                      <a:pt x="10761" y="2920"/>
                    </a:lnTo>
                    <a:lnTo>
                      <a:pt x="10768" y="2793"/>
                    </a:lnTo>
                    <a:lnTo>
                      <a:pt x="10828" y="2751"/>
                    </a:lnTo>
                    <a:lnTo>
                      <a:pt x="10827" y="2738"/>
                    </a:lnTo>
                    <a:lnTo>
                      <a:pt x="10826" y="2726"/>
                    </a:lnTo>
                    <a:lnTo>
                      <a:pt x="10823" y="2716"/>
                    </a:lnTo>
                    <a:lnTo>
                      <a:pt x="10818" y="2708"/>
                    </a:lnTo>
                    <a:lnTo>
                      <a:pt x="10810" y="2699"/>
                    </a:lnTo>
                    <a:lnTo>
                      <a:pt x="10801" y="2693"/>
                    </a:lnTo>
                    <a:lnTo>
                      <a:pt x="10790" y="2688"/>
                    </a:lnTo>
                    <a:lnTo>
                      <a:pt x="10778" y="2685"/>
                    </a:lnTo>
                    <a:lnTo>
                      <a:pt x="10765" y="2678"/>
                    </a:lnTo>
                    <a:lnTo>
                      <a:pt x="10753" y="2669"/>
                    </a:lnTo>
                    <a:lnTo>
                      <a:pt x="10754" y="2642"/>
                    </a:lnTo>
                    <a:lnTo>
                      <a:pt x="10772" y="2636"/>
                    </a:lnTo>
                    <a:lnTo>
                      <a:pt x="10777" y="2579"/>
                    </a:lnTo>
                    <a:lnTo>
                      <a:pt x="10808" y="2528"/>
                    </a:lnTo>
                    <a:lnTo>
                      <a:pt x="10767" y="2509"/>
                    </a:lnTo>
                    <a:lnTo>
                      <a:pt x="10761" y="2476"/>
                    </a:lnTo>
                    <a:lnTo>
                      <a:pt x="10739" y="2424"/>
                    </a:lnTo>
                    <a:lnTo>
                      <a:pt x="10714" y="2411"/>
                    </a:lnTo>
                    <a:lnTo>
                      <a:pt x="10674" y="2405"/>
                    </a:lnTo>
                    <a:lnTo>
                      <a:pt x="10664" y="2349"/>
                    </a:lnTo>
                    <a:lnTo>
                      <a:pt x="10559" y="2359"/>
                    </a:lnTo>
                    <a:lnTo>
                      <a:pt x="10535" y="2318"/>
                    </a:lnTo>
                    <a:lnTo>
                      <a:pt x="10581" y="2299"/>
                    </a:lnTo>
                    <a:lnTo>
                      <a:pt x="10587" y="2229"/>
                    </a:lnTo>
                    <a:lnTo>
                      <a:pt x="10591" y="2227"/>
                    </a:lnTo>
                    <a:lnTo>
                      <a:pt x="10593" y="2226"/>
                    </a:lnTo>
                    <a:lnTo>
                      <a:pt x="10597" y="2226"/>
                    </a:lnTo>
                    <a:lnTo>
                      <a:pt x="10607" y="2223"/>
                    </a:lnTo>
                    <a:lnTo>
                      <a:pt x="10611" y="2219"/>
                    </a:lnTo>
                    <a:lnTo>
                      <a:pt x="10616" y="2217"/>
                    </a:lnTo>
                    <a:lnTo>
                      <a:pt x="10626" y="2213"/>
                    </a:lnTo>
                    <a:lnTo>
                      <a:pt x="10633" y="2207"/>
                    </a:lnTo>
                    <a:lnTo>
                      <a:pt x="10641" y="2201"/>
                    </a:lnTo>
                    <a:lnTo>
                      <a:pt x="10647" y="2192"/>
                    </a:lnTo>
                    <a:lnTo>
                      <a:pt x="10651" y="2188"/>
                    </a:lnTo>
                    <a:lnTo>
                      <a:pt x="10655" y="2185"/>
                    </a:lnTo>
                    <a:lnTo>
                      <a:pt x="10660" y="2176"/>
                    </a:lnTo>
                    <a:lnTo>
                      <a:pt x="10666" y="2171"/>
                    </a:lnTo>
                    <a:lnTo>
                      <a:pt x="10673" y="2165"/>
                    </a:lnTo>
                    <a:lnTo>
                      <a:pt x="10683" y="2164"/>
                    </a:lnTo>
                    <a:lnTo>
                      <a:pt x="10721" y="2181"/>
                    </a:lnTo>
                    <a:lnTo>
                      <a:pt x="10723" y="2171"/>
                    </a:lnTo>
                    <a:lnTo>
                      <a:pt x="10723" y="2167"/>
                    </a:lnTo>
                    <a:lnTo>
                      <a:pt x="10724" y="2165"/>
                    </a:lnTo>
                    <a:lnTo>
                      <a:pt x="10726" y="2161"/>
                    </a:lnTo>
                    <a:lnTo>
                      <a:pt x="10729" y="2143"/>
                    </a:lnTo>
                    <a:lnTo>
                      <a:pt x="10729" y="2132"/>
                    </a:lnTo>
                    <a:lnTo>
                      <a:pt x="10729" y="2123"/>
                    </a:lnTo>
                    <a:lnTo>
                      <a:pt x="10727" y="2104"/>
                    </a:lnTo>
                    <a:lnTo>
                      <a:pt x="10721" y="2083"/>
                    </a:lnTo>
                    <a:lnTo>
                      <a:pt x="10713" y="2065"/>
                    </a:lnTo>
                    <a:lnTo>
                      <a:pt x="10700" y="2044"/>
                    </a:lnTo>
                    <a:lnTo>
                      <a:pt x="10687" y="2025"/>
                    </a:lnTo>
                    <a:lnTo>
                      <a:pt x="10671" y="2007"/>
                    </a:lnTo>
                    <a:lnTo>
                      <a:pt x="10654" y="1990"/>
                    </a:lnTo>
                    <a:lnTo>
                      <a:pt x="10583" y="1997"/>
                    </a:lnTo>
                    <a:lnTo>
                      <a:pt x="10580" y="1974"/>
                    </a:lnTo>
                    <a:lnTo>
                      <a:pt x="10543" y="1936"/>
                    </a:lnTo>
                    <a:lnTo>
                      <a:pt x="10410" y="1942"/>
                    </a:lnTo>
                    <a:lnTo>
                      <a:pt x="10402" y="2091"/>
                    </a:lnTo>
                    <a:lnTo>
                      <a:pt x="10276" y="2091"/>
                    </a:lnTo>
                    <a:lnTo>
                      <a:pt x="10256" y="2080"/>
                    </a:lnTo>
                    <a:lnTo>
                      <a:pt x="10230" y="2102"/>
                    </a:lnTo>
                    <a:lnTo>
                      <a:pt x="10220" y="2151"/>
                    </a:lnTo>
                    <a:lnTo>
                      <a:pt x="10195" y="2162"/>
                    </a:lnTo>
                    <a:lnTo>
                      <a:pt x="10157" y="2102"/>
                    </a:lnTo>
                    <a:lnTo>
                      <a:pt x="10155" y="2053"/>
                    </a:lnTo>
                    <a:lnTo>
                      <a:pt x="10147" y="2047"/>
                    </a:lnTo>
                    <a:lnTo>
                      <a:pt x="10141" y="2042"/>
                    </a:lnTo>
                    <a:lnTo>
                      <a:pt x="10134" y="2036"/>
                    </a:lnTo>
                    <a:lnTo>
                      <a:pt x="10130" y="2029"/>
                    </a:lnTo>
                    <a:lnTo>
                      <a:pt x="10125" y="2021"/>
                    </a:lnTo>
                    <a:lnTo>
                      <a:pt x="10122" y="2014"/>
                    </a:lnTo>
                    <a:lnTo>
                      <a:pt x="10119" y="1996"/>
                    </a:lnTo>
                    <a:lnTo>
                      <a:pt x="10116" y="1973"/>
                    </a:lnTo>
                    <a:lnTo>
                      <a:pt x="10114" y="1956"/>
                    </a:lnTo>
                    <a:lnTo>
                      <a:pt x="10089" y="1942"/>
                    </a:lnTo>
                    <a:lnTo>
                      <a:pt x="10052" y="1854"/>
                    </a:lnTo>
                    <a:lnTo>
                      <a:pt x="10045" y="1844"/>
                    </a:lnTo>
                    <a:lnTo>
                      <a:pt x="9997" y="1799"/>
                    </a:lnTo>
                    <a:lnTo>
                      <a:pt x="9961" y="1794"/>
                    </a:lnTo>
                    <a:lnTo>
                      <a:pt x="9946" y="1734"/>
                    </a:lnTo>
                    <a:lnTo>
                      <a:pt x="9886" y="1745"/>
                    </a:lnTo>
                    <a:lnTo>
                      <a:pt x="9836" y="1811"/>
                    </a:lnTo>
                    <a:lnTo>
                      <a:pt x="9822" y="1809"/>
                    </a:lnTo>
                    <a:lnTo>
                      <a:pt x="9809" y="1806"/>
                    </a:lnTo>
                    <a:lnTo>
                      <a:pt x="9798" y="1801"/>
                    </a:lnTo>
                    <a:lnTo>
                      <a:pt x="9789" y="1796"/>
                    </a:lnTo>
                    <a:lnTo>
                      <a:pt x="9779" y="1786"/>
                    </a:lnTo>
                    <a:lnTo>
                      <a:pt x="9773" y="1777"/>
                    </a:lnTo>
                    <a:lnTo>
                      <a:pt x="9767" y="1766"/>
                    </a:lnTo>
                    <a:lnTo>
                      <a:pt x="9764" y="1753"/>
                    </a:lnTo>
                    <a:lnTo>
                      <a:pt x="9716" y="1760"/>
                    </a:lnTo>
                    <a:lnTo>
                      <a:pt x="9714" y="1824"/>
                    </a:lnTo>
                    <a:lnTo>
                      <a:pt x="9741" y="1855"/>
                    </a:lnTo>
                    <a:lnTo>
                      <a:pt x="9593" y="1829"/>
                    </a:lnTo>
                    <a:lnTo>
                      <a:pt x="9563" y="1916"/>
                    </a:lnTo>
                    <a:lnTo>
                      <a:pt x="9520" y="1892"/>
                    </a:lnTo>
                    <a:lnTo>
                      <a:pt x="9483" y="1914"/>
                    </a:lnTo>
                    <a:lnTo>
                      <a:pt x="9451" y="2052"/>
                    </a:lnTo>
                    <a:lnTo>
                      <a:pt x="9423" y="2062"/>
                    </a:lnTo>
                    <a:lnTo>
                      <a:pt x="9403" y="2127"/>
                    </a:lnTo>
                    <a:lnTo>
                      <a:pt x="9347" y="2135"/>
                    </a:lnTo>
                    <a:lnTo>
                      <a:pt x="9336" y="2205"/>
                    </a:lnTo>
                    <a:lnTo>
                      <a:pt x="9284" y="2234"/>
                    </a:lnTo>
                    <a:lnTo>
                      <a:pt x="9287" y="2307"/>
                    </a:lnTo>
                    <a:lnTo>
                      <a:pt x="9232" y="2308"/>
                    </a:lnTo>
                    <a:lnTo>
                      <a:pt x="9230" y="2313"/>
                    </a:lnTo>
                    <a:lnTo>
                      <a:pt x="9229" y="2319"/>
                    </a:lnTo>
                    <a:lnTo>
                      <a:pt x="9227" y="2332"/>
                    </a:lnTo>
                    <a:lnTo>
                      <a:pt x="9223" y="2342"/>
                    </a:lnTo>
                    <a:lnTo>
                      <a:pt x="9221" y="2347"/>
                    </a:lnTo>
                    <a:lnTo>
                      <a:pt x="9220" y="2353"/>
                    </a:lnTo>
                    <a:lnTo>
                      <a:pt x="9216" y="2358"/>
                    </a:lnTo>
                    <a:lnTo>
                      <a:pt x="9214" y="2363"/>
                    </a:lnTo>
                    <a:lnTo>
                      <a:pt x="9210" y="2372"/>
                    </a:lnTo>
                    <a:lnTo>
                      <a:pt x="9204" y="2380"/>
                    </a:lnTo>
                    <a:lnTo>
                      <a:pt x="9201" y="2385"/>
                    </a:lnTo>
                    <a:lnTo>
                      <a:pt x="9199" y="2390"/>
                    </a:lnTo>
                    <a:lnTo>
                      <a:pt x="9192" y="2396"/>
                    </a:lnTo>
                    <a:lnTo>
                      <a:pt x="9187" y="2399"/>
                    </a:lnTo>
                    <a:lnTo>
                      <a:pt x="9184" y="2403"/>
                    </a:lnTo>
                    <a:lnTo>
                      <a:pt x="9176" y="2409"/>
                    </a:lnTo>
                    <a:lnTo>
                      <a:pt x="9172" y="2413"/>
                    </a:lnTo>
                    <a:lnTo>
                      <a:pt x="9169" y="2417"/>
                    </a:lnTo>
                    <a:lnTo>
                      <a:pt x="9158" y="2421"/>
                    </a:lnTo>
                    <a:lnTo>
                      <a:pt x="9153" y="2423"/>
                    </a:lnTo>
                    <a:lnTo>
                      <a:pt x="9149" y="2426"/>
                    </a:lnTo>
                    <a:lnTo>
                      <a:pt x="9139" y="2430"/>
                    </a:lnTo>
                    <a:lnTo>
                      <a:pt x="9133" y="2432"/>
                    </a:lnTo>
                    <a:lnTo>
                      <a:pt x="9129" y="2435"/>
                    </a:lnTo>
                    <a:lnTo>
                      <a:pt x="9102" y="2414"/>
                    </a:lnTo>
                    <a:lnTo>
                      <a:pt x="9150" y="2340"/>
                    </a:lnTo>
                    <a:lnTo>
                      <a:pt x="9086" y="2292"/>
                    </a:lnTo>
                    <a:lnTo>
                      <a:pt x="9144" y="2270"/>
                    </a:lnTo>
                    <a:lnTo>
                      <a:pt x="9163" y="2258"/>
                    </a:lnTo>
                    <a:lnTo>
                      <a:pt x="9167" y="2243"/>
                    </a:lnTo>
                    <a:lnTo>
                      <a:pt x="9168" y="2230"/>
                    </a:lnTo>
                    <a:lnTo>
                      <a:pt x="9167" y="2217"/>
                    </a:lnTo>
                    <a:lnTo>
                      <a:pt x="9165" y="2207"/>
                    </a:lnTo>
                    <a:lnTo>
                      <a:pt x="9159" y="2197"/>
                    </a:lnTo>
                    <a:lnTo>
                      <a:pt x="9152" y="2187"/>
                    </a:lnTo>
                    <a:lnTo>
                      <a:pt x="9143" y="2179"/>
                    </a:lnTo>
                    <a:lnTo>
                      <a:pt x="9131" y="2173"/>
                    </a:lnTo>
                    <a:lnTo>
                      <a:pt x="9115" y="2176"/>
                    </a:lnTo>
                    <a:lnTo>
                      <a:pt x="9100" y="2179"/>
                    </a:lnTo>
                    <a:lnTo>
                      <a:pt x="9086" y="2179"/>
                    </a:lnTo>
                    <a:lnTo>
                      <a:pt x="9073" y="2178"/>
                    </a:lnTo>
                    <a:lnTo>
                      <a:pt x="9061" y="2175"/>
                    </a:lnTo>
                    <a:lnTo>
                      <a:pt x="9050" y="2170"/>
                    </a:lnTo>
                    <a:lnTo>
                      <a:pt x="9040" y="2162"/>
                    </a:lnTo>
                    <a:lnTo>
                      <a:pt x="9033" y="2154"/>
                    </a:lnTo>
                    <a:lnTo>
                      <a:pt x="9026" y="2108"/>
                    </a:lnTo>
                    <a:lnTo>
                      <a:pt x="9031" y="2048"/>
                    </a:lnTo>
                    <a:lnTo>
                      <a:pt x="9003" y="2042"/>
                    </a:lnTo>
                    <a:lnTo>
                      <a:pt x="9001" y="1967"/>
                    </a:lnTo>
                    <a:lnTo>
                      <a:pt x="8926" y="1975"/>
                    </a:lnTo>
                    <a:lnTo>
                      <a:pt x="8881" y="1969"/>
                    </a:lnTo>
                    <a:lnTo>
                      <a:pt x="8866" y="2035"/>
                    </a:lnTo>
                    <a:lnTo>
                      <a:pt x="8823" y="2037"/>
                    </a:lnTo>
                    <a:lnTo>
                      <a:pt x="8795" y="1945"/>
                    </a:lnTo>
                    <a:lnTo>
                      <a:pt x="8755" y="1952"/>
                    </a:lnTo>
                    <a:lnTo>
                      <a:pt x="8745" y="1964"/>
                    </a:lnTo>
                    <a:lnTo>
                      <a:pt x="8742" y="1966"/>
                    </a:lnTo>
                    <a:lnTo>
                      <a:pt x="8740" y="1969"/>
                    </a:lnTo>
                    <a:lnTo>
                      <a:pt x="8736" y="1975"/>
                    </a:lnTo>
                    <a:lnTo>
                      <a:pt x="8725" y="1983"/>
                    </a:lnTo>
                    <a:lnTo>
                      <a:pt x="8715" y="1990"/>
                    </a:lnTo>
                    <a:lnTo>
                      <a:pt x="8702" y="1993"/>
                    </a:lnTo>
                    <a:lnTo>
                      <a:pt x="8692" y="1994"/>
                    </a:lnTo>
                    <a:lnTo>
                      <a:pt x="8680" y="1992"/>
                    </a:lnTo>
                    <a:lnTo>
                      <a:pt x="8673" y="1990"/>
                    </a:lnTo>
                    <a:lnTo>
                      <a:pt x="8671" y="1989"/>
                    </a:lnTo>
                    <a:lnTo>
                      <a:pt x="8670" y="1989"/>
                    </a:lnTo>
                    <a:lnTo>
                      <a:pt x="8668" y="1989"/>
                    </a:lnTo>
                    <a:lnTo>
                      <a:pt x="8683" y="1972"/>
                    </a:lnTo>
                    <a:lnTo>
                      <a:pt x="8687" y="1933"/>
                    </a:lnTo>
                    <a:lnTo>
                      <a:pt x="8738" y="1896"/>
                    </a:lnTo>
                    <a:lnTo>
                      <a:pt x="8748" y="1838"/>
                    </a:lnTo>
                    <a:lnTo>
                      <a:pt x="8675" y="1839"/>
                    </a:lnTo>
                    <a:lnTo>
                      <a:pt x="8679" y="1803"/>
                    </a:lnTo>
                    <a:lnTo>
                      <a:pt x="8616" y="1795"/>
                    </a:lnTo>
                    <a:lnTo>
                      <a:pt x="8598" y="1870"/>
                    </a:lnTo>
                    <a:lnTo>
                      <a:pt x="8548" y="1910"/>
                    </a:lnTo>
                    <a:lnTo>
                      <a:pt x="8495" y="1913"/>
                    </a:lnTo>
                    <a:lnTo>
                      <a:pt x="8485" y="2058"/>
                    </a:lnTo>
                    <a:lnTo>
                      <a:pt x="8441" y="2081"/>
                    </a:lnTo>
                    <a:lnTo>
                      <a:pt x="8458" y="2111"/>
                    </a:lnTo>
                    <a:lnTo>
                      <a:pt x="8449" y="2121"/>
                    </a:lnTo>
                    <a:lnTo>
                      <a:pt x="8442" y="2131"/>
                    </a:lnTo>
                    <a:lnTo>
                      <a:pt x="8432" y="2154"/>
                    </a:lnTo>
                    <a:lnTo>
                      <a:pt x="8429" y="2164"/>
                    </a:lnTo>
                    <a:lnTo>
                      <a:pt x="8430" y="2177"/>
                    </a:lnTo>
                    <a:lnTo>
                      <a:pt x="8436" y="2203"/>
                    </a:lnTo>
                    <a:lnTo>
                      <a:pt x="8465" y="2237"/>
                    </a:lnTo>
                    <a:lnTo>
                      <a:pt x="8460" y="2256"/>
                    </a:lnTo>
                    <a:lnTo>
                      <a:pt x="8409" y="2270"/>
                    </a:lnTo>
                    <a:lnTo>
                      <a:pt x="8407" y="2327"/>
                    </a:lnTo>
                    <a:lnTo>
                      <a:pt x="8438" y="2342"/>
                    </a:lnTo>
                    <a:lnTo>
                      <a:pt x="8446" y="2375"/>
                    </a:lnTo>
                    <a:lnTo>
                      <a:pt x="8336" y="2417"/>
                    </a:lnTo>
                    <a:lnTo>
                      <a:pt x="8316" y="2477"/>
                    </a:lnTo>
                    <a:lnTo>
                      <a:pt x="8302" y="2496"/>
                    </a:lnTo>
                    <a:lnTo>
                      <a:pt x="8307" y="2557"/>
                    </a:lnTo>
                    <a:lnTo>
                      <a:pt x="8258" y="2594"/>
                    </a:lnTo>
                    <a:lnTo>
                      <a:pt x="8240" y="2574"/>
                    </a:lnTo>
                    <a:lnTo>
                      <a:pt x="8210" y="2581"/>
                    </a:lnTo>
                    <a:lnTo>
                      <a:pt x="8173" y="2614"/>
                    </a:lnTo>
                    <a:lnTo>
                      <a:pt x="8149" y="2588"/>
                    </a:lnTo>
                    <a:lnTo>
                      <a:pt x="8087" y="2567"/>
                    </a:lnTo>
                    <a:lnTo>
                      <a:pt x="8043" y="2592"/>
                    </a:lnTo>
                    <a:lnTo>
                      <a:pt x="8021" y="2537"/>
                    </a:lnTo>
                    <a:lnTo>
                      <a:pt x="7991" y="2518"/>
                    </a:lnTo>
                    <a:lnTo>
                      <a:pt x="7955" y="2529"/>
                    </a:lnTo>
                    <a:lnTo>
                      <a:pt x="7957" y="2576"/>
                    </a:lnTo>
                    <a:lnTo>
                      <a:pt x="7992" y="2664"/>
                    </a:lnTo>
                    <a:lnTo>
                      <a:pt x="7936" y="2660"/>
                    </a:lnTo>
                    <a:lnTo>
                      <a:pt x="7919" y="2635"/>
                    </a:lnTo>
                    <a:lnTo>
                      <a:pt x="7866" y="2646"/>
                    </a:lnTo>
                    <a:lnTo>
                      <a:pt x="7855" y="2686"/>
                    </a:lnTo>
                    <a:lnTo>
                      <a:pt x="7840" y="2686"/>
                    </a:lnTo>
                    <a:lnTo>
                      <a:pt x="7829" y="2685"/>
                    </a:lnTo>
                    <a:lnTo>
                      <a:pt x="7818" y="2682"/>
                    </a:lnTo>
                    <a:lnTo>
                      <a:pt x="7810" y="2676"/>
                    </a:lnTo>
                    <a:lnTo>
                      <a:pt x="7803" y="2667"/>
                    </a:lnTo>
                    <a:lnTo>
                      <a:pt x="7798" y="2658"/>
                    </a:lnTo>
                    <a:lnTo>
                      <a:pt x="7794" y="2645"/>
                    </a:lnTo>
                    <a:lnTo>
                      <a:pt x="7793" y="2632"/>
                    </a:lnTo>
                    <a:lnTo>
                      <a:pt x="7728" y="2752"/>
                    </a:lnTo>
                    <a:lnTo>
                      <a:pt x="7698" y="2746"/>
                    </a:lnTo>
                    <a:lnTo>
                      <a:pt x="7689" y="2650"/>
                    </a:lnTo>
                    <a:lnTo>
                      <a:pt x="7555" y="2576"/>
                    </a:lnTo>
                    <a:lnTo>
                      <a:pt x="7553" y="2578"/>
                    </a:lnTo>
                    <a:lnTo>
                      <a:pt x="7552" y="2578"/>
                    </a:lnTo>
                    <a:lnTo>
                      <a:pt x="7552" y="2579"/>
                    </a:lnTo>
                    <a:lnTo>
                      <a:pt x="7552" y="2581"/>
                    </a:lnTo>
                    <a:lnTo>
                      <a:pt x="7550" y="2586"/>
                    </a:lnTo>
                    <a:lnTo>
                      <a:pt x="7547" y="2590"/>
                    </a:lnTo>
                    <a:lnTo>
                      <a:pt x="7543" y="2594"/>
                    </a:lnTo>
                    <a:lnTo>
                      <a:pt x="7532" y="2603"/>
                    </a:lnTo>
                    <a:lnTo>
                      <a:pt x="7523" y="2612"/>
                    </a:lnTo>
                    <a:lnTo>
                      <a:pt x="7513" y="2620"/>
                    </a:lnTo>
                    <a:lnTo>
                      <a:pt x="7506" y="2629"/>
                    </a:lnTo>
                    <a:lnTo>
                      <a:pt x="7493" y="2641"/>
                    </a:lnTo>
                    <a:lnTo>
                      <a:pt x="7486" y="2646"/>
                    </a:lnTo>
                    <a:lnTo>
                      <a:pt x="7482" y="2653"/>
                    </a:lnTo>
                    <a:lnTo>
                      <a:pt x="7503" y="2669"/>
                    </a:lnTo>
                    <a:lnTo>
                      <a:pt x="7506" y="2701"/>
                    </a:lnTo>
                    <a:lnTo>
                      <a:pt x="7445" y="2719"/>
                    </a:lnTo>
                    <a:lnTo>
                      <a:pt x="7444" y="2777"/>
                    </a:lnTo>
                    <a:lnTo>
                      <a:pt x="7433" y="2789"/>
                    </a:lnTo>
                    <a:lnTo>
                      <a:pt x="7425" y="2799"/>
                    </a:lnTo>
                    <a:lnTo>
                      <a:pt x="7414" y="2807"/>
                    </a:lnTo>
                    <a:lnTo>
                      <a:pt x="7403" y="2815"/>
                    </a:lnTo>
                    <a:lnTo>
                      <a:pt x="7392" y="2821"/>
                    </a:lnTo>
                    <a:lnTo>
                      <a:pt x="7381" y="2827"/>
                    </a:lnTo>
                    <a:lnTo>
                      <a:pt x="7369" y="2831"/>
                    </a:lnTo>
                    <a:lnTo>
                      <a:pt x="7363" y="2832"/>
                    </a:lnTo>
                    <a:lnTo>
                      <a:pt x="7358" y="2834"/>
                    </a:lnTo>
                    <a:lnTo>
                      <a:pt x="7344" y="2836"/>
                    </a:lnTo>
                    <a:lnTo>
                      <a:pt x="7332" y="2838"/>
                    </a:lnTo>
                    <a:lnTo>
                      <a:pt x="7323" y="2880"/>
                    </a:lnTo>
                    <a:lnTo>
                      <a:pt x="7346" y="2889"/>
                    </a:lnTo>
                    <a:lnTo>
                      <a:pt x="7384" y="2928"/>
                    </a:lnTo>
                    <a:lnTo>
                      <a:pt x="7412" y="3014"/>
                    </a:lnTo>
                    <a:lnTo>
                      <a:pt x="7458" y="3013"/>
                    </a:lnTo>
                    <a:lnTo>
                      <a:pt x="7486" y="2951"/>
                    </a:lnTo>
                    <a:lnTo>
                      <a:pt x="7570" y="2996"/>
                    </a:lnTo>
                    <a:lnTo>
                      <a:pt x="7578" y="3078"/>
                    </a:lnTo>
                    <a:lnTo>
                      <a:pt x="7597" y="3100"/>
                    </a:lnTo>
                    <a:lnTo>
                      <a:pt x="7573" y="3108"/>
                    </a:lnTo>
                    <a:lnTo>
                      <a:pt x="7573" y="3156"/>
                    </a:lnTo>
                    <a:lnTo>
                      <a:pt x="7591" y="3180"/>
                    </a:lnTo>
                    <a:lnTo>
                      <a:pt x="7568" y="3194"/>
                    </a:lnTo>
                    <a:lnTo>
                      <a:pt x="7535" y="3219"/>
                    </a:lnTo>
                    <a:lnTo>
                      <a:pt x="7496" y="3206"/>
                    </a:lnTo>
                    <a:lnTo>
                      <a:pt x="7493" y="3208"/>
                    </a:lnTo>
                    <a:lnTo>
                      <a:pt x="7492" y="3214"/>
                    </a:lnTo>
                    <a:lnTo>
                      <a:pt x="7492" y="3222"/>
                    </a:lnTo>
                    <a:lnTo>
                      <a:pt x="7491" y="3224"/>
                    </a:lnTo>
                    <a:lnTo>
                      <a:pt x="7491" y="3227"/>
                    </a:lnTo>
                    <a:lnTo>
                      <a:pt x="7491" y="3233"/>
                    </a:lnTo>
                    <a:lnTo>
                      <a:pt x="7488" y="3244"/>
                    </a:lnTo>
                    <a:lnTo>
                      <a:pt x="7486" y="3248"/>
                    </a:lnTo>
                    <a:lnTo>
                      <a:pt x="7485" y="3250"/>
                    </a:lnTo>
                    <a:lnTo>
                      <a:pt x="7485" y="3253"/>
                    </a:lnTo>
                    <a:lnTo>
                      <a:pt x="7483" y="3254"/>
                    </a:lnTo>
                    <a:lnTo>
                      <a:pt x="7482" y="3256"/>
                    </a:lnTo>
                    <a:lnTo>
                      <a:pt x="7480" y="3260"/>
                    </a:lnTo>
                    <a:lnTo>
                      <a:pt x="7474" y="3265"/>
                    </a:lnTo>
                    <a:lnTo>
                      <a:pt x="7467" y="3269"/>
                    </a:lnTo>
                    <a:lnTo>
                      <a:pt x="7458" y="3273"/>
                    </a:lnTo>
                    <a:lnTo>
                      <a:pt x="7429" y="3208"/>
                    </a:lnTo>
                    <a:lnTo>
                      <a:pt x="7413" y="3213"/>
                    </a:lnTo>
                    <a:lnTo>
                      <a:pt x="7399" y="3222"/>
                    </a:lnTo>
                    <a:lnTo>
                      <a:pt x="7388" y="3231"/>
                    </a:lnTo>
                    <a:lnTo>
                      <a:pt x="7379" y="3245"/>
                    </a:lnTo>
                    <a:lnTo>
                      <a:pt x="7373" y="3258"/>
                    </a:lnTo>
                    <a:lnTo>
                      <a:pt x="7370" y="3275"/>
                    </a:lnTo>
                    <a:lnTo>
                      <a:pt x="7370" y="3292"/>
                    </a:lnTo>
                    <a:lnTo>
                      <a:pt x="7373" y="3313"/>
                    </a:lnTo>
                    <a:lnTo>
                      <a:pt x="7316" y="3305"/>
                    </a:lnTo>
                    <a:lnTo>
                      <a:pt x="7312" y="3342"/>
                    </a:lnTo>
                    <a:lnTo>
                      <a:pt x="7265" y="3307"/>
                    </a:lnTo>
                    <a:lnTo>
                      <a:pt x="7221" y="3334"/>
                    </a:lnTo>
                    <a:lnTo>
                      <a:pt x="7262" y="3421"/>
                    </a:lnTo>
                    <a:lnTo>
                      <a:pt x="7237" y="3446"/>
                    </a:lnTo>
                    <a:lnTo>
                      <a:pt x="7201" y="3452"/>
                    </a:lnTo>
                    <a:lnTo>
                      <a:pt x="7161" y="3486"/>
                    </a:lnTo>
                    <a:lnTo>
                      <a:pt x="7151" y="3423"/>
                    </a:lnTo>
                    <a:lnTo>
                      <a:pt x="7077" y="3437"/>
                    </a:lnTo>
                    <a:lnTo>
                      <a:pt x="7050" y="3396"/>
                    </a:lnTo>
                    <a:lnTo>
                      <a:pt x="7020" y="3416"/>
                    </a:lnTo>
                    <a:lnTo>
                      <a:pt x="7008" y="3472"/>
                    </a:lnTo>
                    <a:lnTo>
                      <a:pt x="6975" y="3448"/>
                    </a:lnTo>
                    <a:lnTo>
                      <a:pt x="6962" y="3437"/>
                    </a:lnTo>
                    <a:lnTo>
                      <a:pt x="6926" y="3507"/>
                    </a:lnTo>
                    <a:lnTo>
                      <a:pt x="6890" y="3497"/>
                    </a:lnTo>
                    <a:lnTo>
                      <a:pt x="6884" y="3459"/>
                    </a:lnTo>
                    <a:lnTo>
                      <a:pt x="6867" y="3452"/>
                    </a:lnTo>
                    <a:lnTo>
                      <a:pt x="6864" y="3446"/>
                    </a:lnTo>
                    <a:lnTo>
                      <a:pt x="6862" y="3442"/>
                    </a:lnTo>
                    <a:lnTo>
                      <a:pt x="6858" y="3438"/>
                    </a:lnTo>
                    <a:lnTo>
                      <a:pt x="6852" y="3438"/>
                    </a:lnTo>
                    <a:lnTo>
                      <a:pt x="6846" y="3442"/>
                    </a:lnTo>
                    <a:lnTo>
                      <a:pt x="6826" y="3513"/>
                    </a:lnTo>
                    <a:lnTo>
                      <a:pt x="6756" y="3506"/>
                    </a:lnTo>
                    <a:lnTo>
                      <a:pt x="6750" y="3522"/>
                    </a:lnTo>
                    <a:lnTo>
                      <a:pt x="6747" y="3528"/>
                    </a:lnTo>
                    <a:lnTo>
                      <a:pt x="6745" y="3535"/>
                    </a:lnTo>
                    <a:lnTo>
                      <a:pt x="6739" y="3548"/>
                    </a:lnTo>
                    <a:lnTo>
                      <a:pt x="6732" y="3559"/>
                    </a:lnTo>
                    <a:lnTo>
                      <a:pt x="6724" y="3568"/>
                    </a:lnTo>
                    <a:lnTo>
                      <a:pt x="6720" y="3571"/>
                    </a:lnTo>
                    <a:lnTo>
                      <a:pt x="6717" y="3575"/>
                    </a:lnTo>
                    <a:lnTo>
                      <a:pt x="6709" y="3580"/>
                    </a:lnTo>
                    <a:lnTo>
                      <a:pt x="6700" y="3585"/>
                    </a:lnTo>
                    <a:lnTo>
                      <a:pt x="6673" y="3516"/>
                    </a:lnTo>
                    <a:lnTo>
                      <a:pt x="6654" y="3515"/>
                    </a:lnTo>
                    <a:lnTo>
                      <a:pt x="6639" y="3501"/>
                    </a:lnTo>
                    <a:lnTo>
                      <a:pt x="6587" y="3519"/>
                    </a:lnTo>
                    <a:lnTo>
                      <a:pt x="6571" y="3520"/>
                    </a:lnTo>
                    <a:lnTo>
                      <a:pt x="6558" y="3525"/>
                    </a:lnTo>
                    <a:lnTo>
                      <a:pt x="6546" y="3530"/>
                    </a:lnTo>
                    <a:lnTo>
                      <a:pt x="6536" y="3540"/>
                    </a:lnTo>
                    <a:lnTo>
                      <a:pt x="6527" y="3549"/>
                    </a:lnTo>
                    <a:lnTo>
                      <a:pt x="6520" y="3560"/>
                    </a:lnTo>
                    <a:lnTo>
                      <a:pt x="6513" y="3574"/>
                    </a:lnTo>
                    <a:lnTo>
                      <a:pt x="6510" y="3589"/>
                    </a:lnTo>
                    <a:lnTo>
                      <a:pt x="6547" y="3616"/>
                    </a:lnTo>
                    <a:lnTo>
                      <a:pt x="6562" y="3667"/>
                    </a:lnTo>
                    <a:lnTo>
                      <a:pt x="6533" y="3709"/>
                    </a:lnTo>
                    <a:lnTo>
                      <a:pt x="6460" y="3716"/>
                    </a:lnTo>
                    <a:lnTo>
                      <a:pt x="6435" y="3683"/>
                    </a:lnTo>
                    <a:lnTo>
                      <a:pt x="6341" y="3770"/>
                    </a:lnTo>
                    <a:lnTo>
                      <a:pt x="6334" y="3773"/>
                    </a:lnTo>
                    <a:lnTo>
                      <a:pt x="6326" y="3780"/>
                    </a:lnTo>
                    <a:lnTo>
                      <a:pt x="6285" y="3863"/>
                    </a:lnTo>
                    <a:lnTo>
                      <a:pt x="6186" y="3864"/>
                    </a:lnTo>
                    <a:lnTo>
                      <a:pt x="6178" y="3870"/>
                    </a:lnTo>
                    <a:lnTo>
                      <a:pt x="6172" y="3882"/>
                    </a:lnTo>
                    <a:lnTo>
                      <a:pt x="6163" y="3900"/>
                    </a:lnTo>
                    <a:lnTo>
                      <a:pt x="6159" y="3911"/>
                    </a:lnTo>
                    <a:lnTo>
                      <a:pt x="6156" y="3925"/>
                    </a:lnTo>
                    <a:lnTo>
                      <a:pt x="6152" y="3932"/>
                    </a:lnTo>
                    <a:lnTo>
                      <a:pt x="6147" y="3940"/>
                    </a:lnTo>
                    <a:lnTo>
                      <a:pt x="6141" y="3948"/>
                    </a:lnTo>
                    <a:lnTo>
                      <a:pt x="6134" y="3955"/>
                    </a:lnTo>
                    <a:lnTo>
                      <a:pt x="6055" y="3949"/>
                    </a:lnTo>
                    <a:lnTo>
                      <a:pt x="6047" y="3981"/>
                    </a:lnTo>
                    <a:lnTo>
                      <a:pt x="5981" y="3980"/>
                    </a:lnTo>
                    <a:lnTo>
                      <a:pt x="5953" y="3899"/>
                    </a:lnTo>
                    <a:lnTo>
                      <a:pt x="5968" y="3860"/>
                    </a:lnTo>
                    <a:lnTo>
                      <a:pt x="5959" y="3854"/>
                    </a:lnTo>
                    <a:lnTo>
                      <a:pt x="5950" y="3850"/>
                    </a:lnTo>
                    <a:lnTo>
                      <a:pt x="5940" y="3846"/>
                    </a:lnTo>
                    <a:lnTo>
                      <a:pt x="5931" y="3845"/>
                    </a:lnTo>
                    <a:lnTo>
                      <a:pt x="5919" y="3844"/>
                    </a:lnTo>
                    <a:lnTo>
                      <a:pt x="5908" y="3845"/>
                    </a:lnTo>
                    <a:lnTo>
                      <a:pt x="5894" y="3846"/>
                    </a:lnTo>
                    <a:lnTo>
                      <a:pt x="5882" y="3849"/>
                    </a:lnTo>
                    <a:lnTo>
                      <a:pt x="5861" y="3821"/>
                    </a:lnTo>
                    <a:lnTo>
                      <a:pt x="5862" y="3800"/>
                    </a:lnTo>
                    <a:lnTo>
                      <a:pt x="5917" y="3750"/>
                    </a:lnTo>
                    <a:lnTo>
                      <a:pt x="5909" y="3724"/>
                    </a:lnTo>
                    <a:lnTo>
                      <a:pt x="5920" y="3699"/>
                    </a:lnTo>
                    <a:lnTo>
                      <a:pt x="5977" y="3690"/>
                    </a:lnTo>
                    <a:lnTo>
                      <a:pt x="5973" y="3663"/>
                    </a:lnTo>
                    <a:lnTo>
                      <a:pt x="5893" y="3641"/>
                    </a:lnTo>
                    <a:lnTo>
                      <a:pt x="5928" y="3588"/>
                    </a:lnTo>
                    <a:lnTo>
                      <a:pt x="5930" y="3558"/>
                    </a:lnTo>
                    <a:lnTo>
                      <a:pt x="6021" y="3526"/>
                    </a:lnTo>
                    <a:lnTo>
                      <a:pt x="5995" y="3494"/>
                    </a:lnTo>
                    <a:lnTo>
                      <a:pt x="5998" y="3482"/>
                    </a:lnTo>
                    <a:lnTo>
                      <a:pt x="6006" y="3473"/>
                    </a:lnTo>
                    <a:lnTo>
                      <a:pt x="6014" y="3466"/>
                    </a:lnTo>
                    <a:lnTo>
                      <a:pt x="6025" y="3461"/>
                    </a:lnTo>
                    <a:lnTo>
                      <a:pt x="6037" y="3456"/>
                    </a:lnTo>
                    <a:lnTo>
                      <a:pt x="6052" y="3455"/>
                    </a:lnTo>
                    <a:lnTo>
                      <a:pt x="6070" y="3455"/>
                    </a:lnTo>
                    <a:lnTo>
                      <a:pt x="6090" y="3459"/>
                    </a:lnTo>
                    <a:lnTo>
                      <a:pt x="6097" y="3454"/>
                    </a:lnTo>
                    <a:lnTo>
                      <a:pt x="6096" y="3444"/>
                    </a:lnTo>
                    <a:lnTo>
                      <a:pt x="6095" y="3436"/>
                    </a:lnTo>
                    <a:lnTo>
                      <a:pt x="6089" y="3420"/>
                    </a:lnTo>
                    <a:lnTo>
                      <a:pt x="6078" y="3407"/>
                    </a:lnTo>
                    <a:lnTo>
                      <a:pt x="6072" y="3401"/>
                    </a:lnTo>
                    <a:lnTo>
                      <a:pt x="6065" y="3397"/>
                    </a:lnTo>
                    <a:lnTo>
                      <a:pt x="6037" y="3380"/>
                    </a:lnTo>
                    <a:lnTo>
                      <a:pt x="6104" y="3336"/>
                    </a:lnTo>
                    <a:lnTo>
                      <a:pt x="6104" y="3327"/>
                    </a:lnTo>
                    <a:lnTo>
                      <a:pt x="6104" y="3319"/>
                    </a:lnTo>
                    <a:lnTo>
                      <a:pt x="6102" y="3314"/>
                    </a:lnTo>
                    <a:lnTo>
                      <a:pt x="6099" y="3311"/>
                    </a:lnTo>
                    <a:lnTo>
                      <a:pt x="6094" y="3308"/>
                    </a:lnTo>
                    <a:lnTo>
                      <a:pt x="6088" y="3309"/>
                    </a:lnTo>
                    <a:lnTo>
                      <a:pt x="6080" y="3310"/>
                    </a:lnTo>
                    <a:lnTo>
                      <a:pt x="6072" y="3314"/>
                    </a:lnTo>
                    <a:lnTo>
                      <a:pt x="6062" y="3316"/>
                    </a:lnTo>
                    <a:lnTo>
                      <a:pt x="6022" y="3279"/>
                    </a:lnTo>
                    <a:lnTo>
                      <a:pt x="5998" y="3284"/>
                    </a:lnTo>
                    <a:lnTo>
                      <a:pt x="5968" y="3245"/>
                    </a:lnTo>
                    <a:lnTo>
                      <a:pt x="5868" y="3244"/>
                    </a:lnTo>
                    <a:lnTo>
                      <a:pt x="5832" y="3149"/>
                    </a:lnTo>
                    <a:lnTo>
                      <a:pt x="5779" y="3134"/>
                    </a:lnTo>
                    <a:lnTo>
                      <a:pt x="5780" y="3232"/>
                    </a:lnTo>
                    <a:lnTo>
                      <a:pt x="5766" y="3251"/>
                    </a:lnTo>
                    <a:lnTo>
                      <a:pt x="5718" y="3245"/>
                    </a:lnTo>
                    <a:lnTo>
                      <a:pt x="5701" y="3179"/>
                    </a:lnTo>
                    <a:lnTo>
                      <a:pt x="5672" y="3178"/>
                    </a:lnTo>
                    <a:lnTo>
                      <a:pt x="5662" y="3206"/>
                    </a:lnTo>
                    <a:lnTo>
                      <a:pt x="5658" y="3210"/>
                    </a:lnTo>
                    <a:lnTo>
                      <a:pt x="5655" y="3214"/>
                    </a:lnTo>
                    <a:lnTo>
                      <a:pt x="5652" y="3214"/>
                    </a:lnTo>
                    <a:lnTo>
                      <a:pt x="5651" y="3214"/>
                    </a:lnTo>
                    <a:lnTo>
                      <a:pt x="5651" y="3215"/>
                    </a:lnTo>
                    <a:lnTo>
                      <a:pt x="5649" y="3218"/>
                    </a:lnTo>
                    <a:lnTo>
                      <a:pt x="5645" y="3222"/>
                    </a:lnTo>
                    <a:lnTo>
                      <a:pt x="5635" y="3226"/>
                    </a:lnTo>
                    <a:lnTo>
                      <a:pt x="5629" y="3227"/>
                    </a:lnTo>
                    <a:lnTo>
                      <a:pt x="5623" y="3229"/>
                    </a:lnTo>
                    <a:lnTo>
                      <a:pt x="5589" y="3233"/>
                    </a:lnTo>
                    <a:lnTo>
                      <a:pt x="5578" y="3232"/>
                    </a:lnTo>
                    <a:lnTo>
                      <a:pt x="5568" y="3224"/>
                    </a:lnTo>
                    <a:lnTo>
                      <a:pt x="5561" y="3217"/>
                    </a:lnTo>
                    <a:lnTo>
                      <a:pt x="5556" y="3207"/>
                    </a:lnTo>
                    <a:lnTo>
                      <a:pt x="5555" y="3199"/>
                    </a:lnTo>
                    <a:lnTo>
                      <a:pt x="5554" y="3188"/>
                    </a:lnTo>
                    <a:lnTo>
                      <a:pt x="5557" y="3179"/>
                    </a:lnTo>
                    <a:lnTo>
                      <a:pt x="5560" y="3168"/>
                    </a:lnTo>
                    <a:lnTo>
                      <a:pt x="5567" y="3157"/>
                    </a:lnTo>
                    <a:lnTo>
                      <a:pt x="5569" y="3150"/>
                    </a:lnTo>
                    <a:lnTo>
                      <a:pt x="5572" y="3144"/>
                    </a:lnTo>
                    <a:lnTo>
                      <a:pt x="5578" y="3131"/>
                    </a:lnTo>
                    <a:lnTo>
                      <a:pt x="5604" y="3127"/>
                    </a:lnTo>
                    <a:lnTo>
                      <a:pt x="5607" y="3078"/>
                    </a:lnTo>
                    <a:lnTo>
                      <a:pt x="5585" y="3062"/>
                    </a:lnTo>
                    <a:lnTo>
                      <a:pt x="5576" y="3045"/>
                    </a:lnTo>
                    <a:lnTo>
                      <a:pt x="5568" y="3030"/>
                    </a:lnTo>
                    <a:lnTo>
                      <a:pt x="5563" y="3013"/>
                    </a:lnTo>
                    <a:lnTo>
                      <a:pt x="5561" y="2998"/>
                    </a:lnTo>
                    <a:lnTo>
                      <a:pt x="5560" y="2982"/>
                    </a:lnTo>
                    <a:lnTo>
                      <a:pt x="5563" y="2965"/>
                    </a:lnTo>
                    <a:lnTo>
                      <a:pt x="5566" y="2949"/>
                    </a:lnTo>
                    <a:lnTo>
                      <a:pt x="5574" y="2934"/>
                    </a:lnTo>
                    <a:lnTo>
                      <a:pt x="5576" y="2924"/>
                    </a:lnTo>
                    <a:lnTo>
                      <a:pt x="5575" y="2917"/>
                    </a:lnTo>
                    <a:lnTo>
                      <a:pt x="5572" y="2913"/>
                    </a:lnTo>
                    <a:lnTo>
                      <a:pt x="5491" y="2891"/>
                    </a:lnTo>
                    <a:lnTo>
                      <a:pt x="5477" y="2816"/>
                    </a:lnTo>
                    <a:lnTo>
                      <a:pt x="5417" y="2870"/>
                    </a:lnTo>
                    <a:lnTo>
                      <a:pt x="5407" y="2866"/>
                    </a:lnTo>
                    <a:lnTo>
                      <a:pt x="5402" y="2861"/>
                    </a:lnTo>
                    <a:lnTo>
                      <a:pt x="5397" y="2854"/>
                    </a:lnTo>
                    <a:lnTo>
                      <a:pt x="5396" y="2846"/>
                    </a:lnTo>
                    <a:lnTo>
                      <a:pt x="5395" y="2833"/>
                    </a:lnTo>
                    <a:lnTo>
                      <a:pt x="5397" y="2820"/>
                    </a:lnTo>
                    <a:lnTo>
                      <a:pt x="5400" y="2803"/>
                    </a:lnTo>
                    <a:lnTo>
                      <a:pt x="5407" y="2785"/>
                    </a:lnTo>
                    <a:lnTo>
                      <a:pt x="5407" y="2782"/>
                    </a:lnTo>
                    <a:lnTo>
                      <a:pt x="5407" y="2780"/>
                    </a:lnTo>
                    <a:lnTo>
                      <a:pt x="5352" y="2735"/>
                    </a:lnTo>
                    <a:lnTo>
                      <a:pt x="5335" y="2735"/>
                    </a:lnTo>
                    <a:lnTo>
                      <a:pt x="5316" y="2868"/>
                    </a:lnTo>
                    <a:lnTo>
                      <a:pt x="5278" y="2873"/>
                    </a:lnTo>
                    <a:lnTo>
                      <a:pt x="5265" y="2830"/>
                    </a:lnTo>
                    <a:lnTo>
                      <a:pt x="5231" y="2819"/>
                    </a:lnTo>
                    <a:lnTo>
                      <a:pt x="5217" y="2778"/>
                    </a:lnTo>
                    <a:lnTo>
                      <a:pt x="5175" y="2761"/>
                    </a:lnTo>
                    <a:lnTo>
                      <a:pt x="5178" y="2685"/>
                    </a:lnTo>
                    <a:lnTo>
                      <a:pt x="5097" y="2619"/>
                    </a:lnTo>
                    <a:lnTo>
                      <a:pt x="5155" y="2575"/>
                    </a:lnTo>
                    <a:lnTo>
                      <a:pt x="5150" y="2550"/>
                    </a:lnTo>
                    <a:lnTo>
                      <a:pt x="5182" y="2500"/>
                    </a:lnTo>
                    <a:lnTo>
                      <a:pt x="5102" y="2397"/>
                    </a:lnTo>
                    <a:lnTo>
                      <a:pt x="5069" y="2394"/>
                    </a:lnTo>
                    <a:lnTo>
                      <a:pt x="5058" y="2431"/>
                    </a:lnTo>
                    <a:lnTo>
                      <a:pt x="5004" y="2426"/>
                    </a:lnTo>
                    <a:lnTo>
                      <a:pt x="4982" y="2480"/>
                    </a:lnTo>
                    <a:lnTo>
                      <a:pt x="4949" y="2485"/>
                    </a:lnTo>
                    <a:lnTo>
                      <a:pt x="4934" y="2466"/>
                    </a:lnTo>
                    <a:lnTo>
                      <a:pt x="4823" y="2464"/>
                    </a:lnTo>
                    <a:lnTo>
                      <a:pt x="4757" y="2367"/>
                    </a:lnTo>
                    <a:lnTo>
                      <a:pt x="4722" y="2442"/>
                    </a:lnTo>
                    <a:lnTo>
                      <a:pt x="4670" y="2402"/>
                    </a:lnTo>
                    <a:lnTo>
                      <a:pt x="4675" y="2340"/>
                    </a:lnTo>
                    <a:lnTo>
                      <a:pt x="4563" y="2324"/>
                    </a:lnTo>
                    <a:lnTo>
                      <a:pt x="4532" y="2311"/>
                    </a:lnTo>
                    <a:lnTo>
                      <a:pt x="4517" y="2353"/>
                    </a:lnTo>
                    <a:lnTo>
                      <a:pt x="4417" y="2362"/>
                    </a:lnTo>
                    <a:lnTo>
                      <a:pt x="4426" y="2310"/>
                    </a:lnTo>
                    <a:lnTo>
                      <a:pt x="4383" y="2301"/>
                    </a:lnTo>
                    <a:lnTo>
                      <a:pt x="4366" y="2337"/>
                    </a:lnTo>
                    <a:lnTo>
                      <a:pt x="4360" y="2335"/>
                    </a:lnTo>
                    <a:lnTo>
                      <a:pt x="4353" y="2332"/>
                    </a:lnTo>
                    <a:lnTo>
                      <a:pt x="4348" y="2326"/>
                    </a:lnTo>
                    <a:lnTo>
                      <a:pt x="4344" y="2321"/>
                    </a:lnTo>
                    <a:lnTo>
                      <a:pt x="4340" y="2313"/>
                    </a:lnTo>
                    <a:lnTo>
                      <a:pt x="4336" y="2304"/>
                    </a:lnTo>
                    <a:lnTo>
                      <a:pt x="4332" y="2293"/>
                    </a:lnTo>
                    <a:lnTo>
                      <a:pt x="4329" y="2282"/>
                    </a:lnTo>
                    <a:lnTo>
                      <a:pt x="4326" y="2276"/>
                    </a:lnTo>
                    <a:lnTo>
                      <a:pt x="4321" y="2270"/>
                    </a:lnTo>
                    <a:lnTo>
                      <a:pt x="4289" y="2307"/>
                    </a:lnTo>
                    <a:lnTo>
                      <a:pt x="4285" y="2332"/>
                    </a:lnTo>
                    <a:lnTo>
                      <a:pt x="4265" y="2335"/>
                    </a:lnTo>
                    <a:lnTo>
                      <a:pt x="4248" y="2336"/>
                    </a:lnTo>
                    <a:lnTo>
                      <a:pt x="4233" y="2333"/>
                    </a:lnTo>
                    <a:lnTo>
                      <a:pt x="4220" y="2327"/>
                    </a:lnTo>
                    <a:lnTo>
                      <a:pt x="4207" y="2318"/>
                    </a:lnTo>
                    <a:lnTo>
                      <a:pt x="4197" y="2306"/>
                    </a:lnTo>
                    <a:lnTo>
                      <a:pt x="4187" y="2289"/>
                    </a:lnTo>
                    <a:lnTo>
                      <a:pt x="4180" y="2270"/>
                    </a:lnTo>
                    <a:lnTo>
                      <a:pt x="4175" y="2260"/>
                    </a:lnTo>
                    <a:lnTo>
                      <a:pt x="4171" y="2252"/>
                    </a:lnTo>
                    <a:lnTo>
                      <a:pt x="4159" y="2238"/>
                    </a:lnTo>
                    <a:lnTo>
                      <a:pt x="4145" y="2227"/>
                    </a:lnTo>
                    <a:lnTo>
                      <a:pt x="4136" y="2223"/>
                    </a:lnTo>
                    <a:lnTo>
                      <a:pt x="4128" y="2220"/>
                    </a:lnTo>
                    <a:lnTo>
                      <a:pt x="4106" y="2166"/>
                    </a:lnTo>
                    <a:lnTo>
                      <a:pt x="4018" y="2150"/>
                    </a:lnTo>
                    <a:lnTo>
                      <a:pt x="4015" y="2062"/>
                    </a:lnTo>
                    <a:lnTo>
                      <a:pt x="3835" y="2032"/>
                    </a:lnTo>
                    <a:lnTo>
                      <a:pt x="3805" y="2061"/>
                    </a:lnTo>
                    <a:lnTo>
                      <a:pt x="3735" y="2007"/>
                    </a:lnTo>
                    <a:lnTo>
                      <a:pt x="3748" y="1977"/>
                    </a:lnTo>
                    <a:lnTo>
                      <a:pt x="3779" y="1970"/>
                    </a:lnTo>
                    <a:lnTo>
                      <a:pt x="3781" y="1924"/>
                    </a:lnTo>
                    <a:lnTo>
                      <a:pt x="3735" y="1917"/>
                    </a:lnTo>
                    <a:lnTo>
                      <a:pt x="3736" y="1874"/>
                    </a:lnTo>
                    <a:lnTo>
                      <a:pt x="3643" y="1855"/>
                    </a:lnTo>
                    <a:lnTo>
                      <a:pt x="3651" y="1776"/>
                    </a:lnTo>
                    <a:lnTo>
                      <a:pt x="3649" y="1769"/>
                    </a:lnTo>
                    <a:lnTo>
                      <a:pt x="3647" y="1763"/>
                    </a:lnTo>
                    <a:lnTo>
                      <a:pt x="3640" y="1756"/>
                    </a:lnTo>
                    <a:lnTo>
                      <a:pt x="3628" y="1751"/>
                    </a:lnTo>
                    <a:lnTo>
                      <a:pt x="3621" y="1750"/>
                    </a:lnTo>
                    <a:lnTo>
                      <a:pt x="3614" y="1751"/>
                    </a:lnTo>
                    <a:lnTo>
                      <a:pt x="3600" y="1752"/>
                    </a:lnTo>
                    <a:lnTo>
                      <a:pt x="3588" y="1751"/>
                    </a:lnTo>
                    <a:lnTo>
                      <a:pt x="3576" y="1748"/>
                    </a:lnTo>
                    <a:lnTo>
                      <a:pt x="3563" y="1745"/>
                    </a:lnTo>
                    <a:lnTo>
                      <a:pt x="3567" y="1701"/>
                    </a:lnTo>
                    <a:lnTo>
                      <a:pt x="3597" y="1695"/>
                    </a:lnTo>
                    <a:lnTo>
                      <a:pt x="3599" y="1685"/>
                    </a:lnTo>
                    <a:lnTo>
                      <a:pt x="3600" y="1675"/>
                    </a:lnTo>
                    <a:lnTo>
                      <a:pt x="3599" y="1665"/>
                    </a:lnTo>
                    <a:lnTo>
                      <a:pt x="3596" y="1656"/>
                    </a:lnTo>
                    <a:lnTo>
                      <a:pt x="3590" y="1645"/>
                    </a:lnTo>
                    <a:lnTo>
                      <a:pt x="3585" y="1637"/>
                    </a:lnTo>
                    <a:lnTo>
                      <a:pt x="3578" y="1629"/>
                    </a:lnTo>
                    <a:lnTo>
                      <a:pt x="3570" y="1624"/>
                    </a:lnTo>
                    <a:lnTo>
                      <a:pt x="3561" y="1619"/>
                    </a:lnTo>
                    <a:lnTo>
                      <a:pt x="3552" y="1617"/>
                    </a:lnTo>
                    <a:lnTo>
                      <a:pt x="3540" y="1616"/>
                    </a:lnTo>
                    <a:lnTo>
                      <a:pt x="3529" y="1617"/>
                    </a:lnTo>
                    <a:lnTo>
                      <a:pt x="3479" y="1659"/>
                    </a:lnTo>
                    <a:lnTo>
                      <a:pt x="3421" y="1571"/>
                    </a:lnTo>
                    <a:lnTo>
                      <a:pt x="3427" y="1461"/>
                    </a:lnTo>
                    <a:lnTo>
                      <a:pt x="3486" y="1505"/>
                    </a:lnTo>
                    <a:lnTo>
                      <a:pt x="3562" y="1497"/>
                    </a:lnTo>
                    <a:lnTo>
                      <a:pt x="3559" y="1468"/>
                    </a:lnTo>
                    <a:lnTo>
                      <a:pt x="3549" y="1463"/>
                    </a:lnTo>
                    <a:lnTo>
                      <a:pt x="3540" y="1458"/>
                    </a:lnTo>
                    <a:lnTo>
                      <a:pt x="3532" y="1452"/>
                    </a:lnTo>
                    <a:lnTo>
                      <a:pt x="3527" y="1446"/>
                    </a:lnTo>
                    <a:lnTo>
                      <a:pt x="3520" y="1437"/>
                    </a:lnTo>
                    <a:lnTo>
                      <a:pt x="3516" y="1429"/>
                    </a:lnTo>
                    <a:lnTo>
                      <a:pt x="3513" y="1420"/>
                    </a:lnTo>
                    <a:lnTo>
                      <a:pt x="3512" y="1410"/>
                    </a:lnTo>
                    <a:lnTo>
                      <a:pt x="3504" y="1357"/>
                    </a:lnTo>
                    <a:lnTo>
                      <a:pt x="3443" y="1341"/>
                    </a:lnTo>
                    <a:lnTo>
                      <a:pt x="3437" y="1228"/>
                    </a:lnTo>
                    <a:lnTo>
                      <a:pt x="3361" y="1260"/>
                    </a:lnTo>
                    <a:lnTo>
                      <a:pt x="3348" y="1313"/>
                    </a:lnTo>
                    <a:lnTo>
                      <a:pt x="3292" y="1306"/>
                    </a:lnTo>
                    <a:lnTo>
                      <a:pt x="3286" y="1292"/>
                    </a:lnTo>
                    <a:lnTo>
                      <a:pt x="3272" y="1283"/>
                    </a:lnTo>
                    <a:lnTo>
                      <a:pt x="3260" y="1276"/>
                    </a:lnTo>
                    <a:lnTo>
                      <a:pt x="3246" y="1270"/>
                    </a:lnTo>
                    <a:lnTo>
                      <a:pt x="3234" y="1266"/>
                    </a:lnTo>
                    <a:lnTo>
                      <a:pt x="3219" y="1262"/>
                    </a:lnTo>
                    <a:lnTo>
                      <a:pt x="3206" y="1260"/>
                    </a:lnTo>
                    <a:lnTo>
                      <a:pt x="3190" y="1258"/>
                    </a:lnTo>
                    <a:lnTo>
                      <a:pt x="3176" y="1259"/>
                    </a:lnTo>
                    <a:lnTo>
                      <a:pt x="3171" y="1234"/>
                    </a:lnTo>
                    <a:lnTo>
                      <a:pt x="3140" y="1219"/>
                    </a:lnTo>
                    <a:lnTo>
                      <a:pt x="3114" y="1160"/>
                    </a:lnTo>
                    <a:lnTo>
                      <a:pt x="3075" y="1174"/>
                    </a:lnTo>
                    <a:lnTo>
                      <a:pt x="3065" y="1194"/>
                    </a:lnTo>
                    <a:lnTo>
                      <a:pt x="3044" y="1197"/>
                    </a:lnTo>
                    <a:lnTo>
                      <a:pt x="3023" y="1094"/>
                    </a:lnTo>
                    <a:lnTo>
                      <a:pt x="3013" y="1086"/>
                    </a:lnTo>
                    <a:lnTo>
                      <a:pt x="3003" y="1083"/>
                    </a:lnTo>
                    <a:lnTo>
                      <a:pt x="2994" y="1082"/>
                    </a:lnTo>
                    <a:lnTo>
                      <a:pt x="2986" y="1083"/>
                    </a:lnTo>
                    <a:lnTo>
                      <a:pt x="2977" y="1086"/>
                    </a:lnTo>
                    <a:lnTo>
                      <a:pt x="2970" y="1093"/>
                    </a:lnTo>
                    <a:lnTo>
                      <a:pt x="2964" y="1101"/>
                    </a:lnTo>
                    <a:lnTo>
                      <a:pt x="2959" y="1112"/>
                    </a:lnTo>
                    <a:lnTo>
                      <a:pt x="2931" y="1168"/>
                    </a:lnTo>
                    <a:lnTo>
                      <a:pt x="2920" y="1165"/>
                    </a:lnTo>
                    <a:lnTo>
                      <a:pt x="2913" y="1162"/>
                    </a:lnTo>
                    <a:lnTo>
                      <a:pt x="2907" y="1157"/>
                    </a:lnTo>
                    <a:lnTo>
                      <a:pt x="2903" y="1152"/>
                    </a:lnTo>
                    <a:lnTo>
                      <a:pt x="2898" y="1143"/>
                    </a:lnTo>
                    <a:lnTo>
                      <a:pt x="2896" y="1135"/>
                    </a:lnTo>
                    <a:lnTo>
                      <a:pt x="2895" y="1125"/>
                    </a:lnTo>
                    <a:lnTo>
                      <a:pt x="2897" y="1114"/>
                    </a:lnTo>
                    <a:lnTo>
                      <a:pt x="2897" y="1094"/>
                    </a:lnTo>
                    <a:lnTo>
                      <a:pt x="2893" y="1074"/>
                    </a:lnTo>
                    <a:lnTo>
                      <a:pt x="2889" y="1063"/>
                    </a:lnTo>
                    <a:lnTo>
                      <a:pt x="2884" y="1055"/>
                    </a:lnTo>
                    <a:lnTo>
                      <a:pt x="2871" y="1037"/>
                    </a:lnTo>
                    <a:lnTo>
                      <a:pt x="2878" y="1016"/>
                    </a:lnTo>
                    <a:lnTo>
                      <a:pt x="2866" y="944"/>
                    </a:lnTo>
                    <a:lnTo>
                      <a:pt x="2902" y="905"/>
                    </a:lnTo>
                    <a:lnTo>
                      <a:pt x="2856" y="853"/>
                    </a:lnTo>
                    <a:lnTo>
                      <a:pt x="2880" y="808"/>
                    </a:lnTo>
                    <a:lnTo>
                      <a:pt x="2836" y="772"/>
                    </a:lnTo>
                    <a:lnTo>
                      <a:pt x="2823" y="766"/>
                    </a:lnTo>
                    <a:lnTo>
                      <a:pt x="2810" y="763"/>
                    </a:lnTo>
                    <a:lnTo>
                      <a:pt x="2797" y="761"/>
                    </a:lnTo>
                    <a:lnTo>
                      <a:pt x="2784" y="762"/>
                    </a:lnTo>
                    <a:lnTo>
                      <a:pt x="2780" y="764"/>
                    </a:lnTo>
                    <a:lnTo>
                      <a:pt x="2778" y="763"/>
                    </a:lnTo>
                    <a:lnTo>
                      <a:pt x="2776" y="757"/>
                    </a:lnTo>
                    <a:lnTo>
                      <a:pt x="2776" y="752"/>
                    </a:lnTo>
                    <a:lnTo>
                      <a:pt x="2687" y="745"/>
                    </a:lnTo>
                    <a:lnTo>
                      <a:pt x="2720" y="637"/>
                    </a:lnTo>
                    <a:lnTo>
                      <a:pt x="2647" y="570"/>
                    </a:lnTo>
                    <a:lnTo>
                      <a:pt x="2624" y="578"/>
                    </a:lnTo>
                    <a:lnTo>
                      <a:pt x="2622" y="622"/>
                    </a:lnTo>
                    <a:lnTo>
                      <a:pt x="2589" y="613"/>
                    </a:lnTo>
                    <a:lnTo>
                      <a:pt x="2564" y="615"/>
                    </a:lnTo>
                    <a:lnTo>
                      <a:pt x="2557" y="666"/>
                    </a:lnTo>
                    <a:lnTo>
                      <a:pt x="2489" y="664"/>
                    </a:lnTo>
                    <a:lnTo>
                      <a:pt x="2452" y="710"/>
                    </a:lnTo>
                    <a:lnTo>
                      <a:pt x="2446" y="697"/>
                    </a:lnTo>
                    <a:lnTo>
                      <a:pt x="2439" y="685"/>
                    </a:lnTo>
                    <a:lnTo>
                      <a:pt x="2423" y="666"/>
                    </a:lnTo>
                    <a:lnTo>
                      <a:pt x="2412" y="656"/>
                    </a:lnTo>
                    <a:lnTo>
                      <a:pt x="2402" y="649"/>
                    </a:lnTo>
                    <a:lnTo>
                      <a:pt x="2391" y="643"/>
                    </a:lnTo>
                    <a:lnTo>
                      <a:pt x="2378" y="638"/>
                    </a:lnTo>
                    <a:lnTo>
                      <a:pt x="2376" y="638"/>
                    </a:lnTo>
                    <a:lnTo>
                      <a:pt x="2375" y="640"/>
                    </a:lnTo>
                    <a:lnTo>
                      <a:pt x="2320" y="646"/>
                    </a:lnTo>
                    <a:lnTo>
                      <a:pt x="2322" y="700"/>
                    </a:lnTo>
                    <a:lnTo>
                      <a:pt x="2327" y="755"/>
                    </a:lnTo>
                    <a:lnTo>
                      <a:pt x="2332" y="809"/>
                    </a:lnTo>
                    <a:lnTo>
                      <a:pt x="2341" y="864"/>
                    </a:lnTo>
                    <a:lnTo>
                      <a:pt x="2348" y="916"/>
                    </a:lnTo>
                    <a:lnTo>
                      <a:pt x="2358" y="969"/>
                    </a:lnTo>
                    <a:lnTo>
                      <a:pt x="2369" y="1021"/>
                    </a:lnTo>
                    <a:lnTo>
                      <a:pt x="2382" y="1074"/>
                    </a:lnTo>
                    <a:lnTo>
                      <a:pt x="2395" y="1124"/>
                    </a:lnTo>
                    <a:lnTo>
                      <a:pt x="2410" y="1175"/>
                    </a:lnTo>
                    <a:lnTo>
                      <a:pt x="2426" y="1223"/>
                    </a:lnTo>
                    <a:lnTo>
                      <a:pt x="2445" y="1273"/>
                    </a:lnTo>
                    <a:lnTo>
                      <a:pt x="2462" y="1321"/>
                    </a:lnTo>
                    <a:lnTo>
                      <a:pt x="2483" y="1370"/>
                    </a:lnTo>
                    <a:lnTo>
                      <a:pt x="2504" y="1417"/>
                    </a:lnTo>
                    <a:lnTo>
                      <a:pt x="2528" y="1464"/>
                    </a:lnTo>
                    <a:lnTo>
                      <a:pt x="2522" y="1467"/>
                    </a:lnTo>
                    <a:lnTo>
                      <a:pt x="2571" y="1539"/>
                    </a:lnTo>
                    <a:lnTo>
                      <a:pt x="2566" y="1564"/>
                    </a:lnTo>
                    <a:lnTo>
                      <a:pt x="2526" y="1526"/>
                    </a:lnTo>
                    <a:lnTo>
                      <a:pt x="2488" y="1486"/>
                    </a:lnTo>
                    <a:lnTo>
                      <a:pt x="2453" y="1445"/>
                    </a:lnTo>
                    <a:lnTo>
                      <a:pt x="2421" y="1403"/>
                    </a:lnTo>
                    <a:lnTo>
                      <a:pt x="2390" y="1359"/>
                    </a:lnTo>
                    <a:lnTo>
                      <a:pt x="2362" y="1315"/>
                    </a:lnTo>
                    <a:lnTo>
                      <a:pt x="2336" y="1269"/>
                    </a:lnTo>
                    <a:lnTo>
                      <a:pt x="2314" y="1222"/>
                    </a:lnTo>
                    <a:lnTo>
                      <a:pt x="2292" y="1174"/>
                    </a:lnTo>
                    <a:lnTo>
                      <a:pt x="2274" y="1124"/>
                    </a:lnTo>
                    <a:lnTo>
                      <a:pt x="2259" y="1072"/>
                    </a:lnTo>
                    <a:lnTo>
                      <a:pt x="2245" y="1020"/>
                    </a:lnTo>
                    <a:lnTo>
                      <a:pt x="2234" y="966"/>
                    </a:lnTo>
                    <a:lnTo>
                      <a:pt x="2224" y="911"/>
                    </a:lnTo>
                    <a:lnTo>
                      <a:pt x="2218" y="855"/>
                    </a:lnTo>
                    <a:lnTo>
                      <a:pt x="2215" y="798"/>
                    </a:lnTo>
                    <a:lnTo>
                      <a:pt x="2211" y="760"/>
                    </a:lnTo>
                    <a:lnTo>
                      <a:pt x="2205" y="725"/>
                    </a:lnTo>
                    <a:lnTo>
                      <a:pt x="2195" y="691"/>
                    </a:lnTo>
                    <a:lnTo>
                      <a:pt x="2185" y="659"/>
                    </a:lnTo>
                    <a:lnTo>
                      <a:pt x="2169" y="627"/>
                    </a:lnTo>
                    <a:lnTo>
                      <a:pt x="2153" y="598"/>
                    </a:lnTo>
                    <a:lnTo>
                      <a:pt x="2132" y="570"/>
                    </a:lnTo>
                    <a:lnTo>
                      <a:pt x="2110" y="544"/>
                    </a:lnTo>
                    <a:lnTo>
                      <a:pt x="2017" y="445"/>
                    </a:lnTo>
                    <a:lnTo>
                      <a:pt x="1926" y="349"/>
                    </a:lnTo>
                    <a:lnTo>
                      <a:pt x="1839" y="254"/>
                    </a:lnTo>
                    <a:lnTo>
                      <a:pt x="1755" y="163"/>
                    </a:lnTo>
                    <a:lnTo>
                      <a:pt x="1750" y="74"/>
                    </a:lnTo>
                    <a:lnTo>
                      <a:pt x="1736" y="66"/>
                    </a:lnTo>
                    <a:lnTo>
                      <a:pt x="1722" y="0"/>
                    </a:lnTo>
                    <a:close/>
                    <a:moveTo>
                      <a:pt x="7311" y="8398"/>
                    </a:moveTo>
                    <a:lnTo>
                      <a:pt x="7330" y="8401"/>
                    </a:lnTo>
                    <a:lnTo>
                      <a:pt x="7347" y="8424"/>
                    </a:lnTo>
                    <a:lnTo>
                      <a:pt x="7324" y="8463"/>
                    </a:lnTo>
                    <a:lnTo>
                      <a:pt x="7332" y="8485"/>
                    </a:lnTo>
                    <a:lnTo>
                      <a:pt x="7367" y="8523"/>
                    </a:lnTo>
                    <a:lnTo>
                      <a:pt x="7270" y="8508"/>
                    </a:lnTo>
                    <a:lnTo>
                      <a:pt x="7263" y="8495"/>
                    </a:lnTo>
                    <a:lnTo>
                      <a:pt x="7276" y="8442"/>
                    </a:lnTo>
                    <a:lnTo>
                      <a:pt x="7307" y="8421"/>
                    </a:lnTo>
                    <a:lnTo>
                      <a:pt x="7311" y="83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34">
                <a:extLst>
                  <a:ext uri="{FF2B5EF4-FFF2-40B4-BE49-F238E27FC236}">
                    <a16:creationId xmlns:a16="http://schemas.microsoft.com/office/drawing/2014/main" id="{084D9128-DD5F-5B71-FCE0-4559BDFF7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2" y="927"/>
                <a:ext cx="1489" cy="1194"/>
              </a:xfrm>
              <a:custGeom>
                <a:avLst/>
                <a:gdLst>
                  <a:gd name="T0" fmla="*/ 5260 w 8937"/>
                  <a:gd name="T1" fmla="*/ 839 h 7160"/>
                  <a:gd name="T2" fmla="*/ 5050 w 8937"/>
                  <a:gd name="T3" fmla="*/ 935 h 7160"/>
                  <a:gd name="T4" fmla="*/ 4937 w 8937"/>
                  <a:gd name="T5" fmla="*/ 990 h 7160"/>
                  <a:gd name="T6" fmla="*/ 4639 w 8937"/>
                  <a:gd name="T7" fmla="*/ 846 h 7160"/>
                  <a:gd name="T8" fmla="*/ 4563 w 8937"/>
                  <a:gd name="T9" fmla="*/ 727 h 7160"/>
                  <a:gd name="T10" fmla="*/ 3863 w 8937"/>
                  <a:gd name="T11" fmla="*/ 948 h 7160"/>
                  <a:gd name="T12" fmla="*/ 3535 w 8937"/>
                  <a:gd name="T13" fmla="*/ 702 h 7160"/>
                  <a:gd name="T14" fmla="*/ 3147 w 8937"/>
                  <a:gd name="T15" fmla="*/ 142 h 7160"/>
                  <a:gd name="T16" fmla="*/ 3085 w 8937"/>
                  <a:gd name="T17" fmla="*/ 183 h 7160"/>
                  <a:gd name="T18" fmla="*/ 2864 w 8937"/>
                  <a:gd name="T19" fmla="*/ 214 h 7160"/>
                  <a:gd name="T20" fmla="*/ 2470 w 8937"/>
                  <a:gd name="T21" fmla="*/ 107 h 7160"/>
                  <a:gd name="T22" fmla="*/ 2218 w 8937"/>
                  <a:gd name="T23" fmla="*/ 339 h 7160"/>
                  <a:gd name="T24" fmla="*/ 1737 w 8937"/>
                  <a:gd name="T25" fmla="*/ 460 h 7160"/>
                  <a:gd name="T26" fmla="*/ 1533 w 8937"/>
                  <a:gd name="T27" fmla="*/ 409 h 7160"/>
                  <a:gd name="T28" fmla="*/ 1313 w 8937"/>
                  <a:gd name="T29" fmla="*/ 339 h 7160"/>
                  <a:gd name="T30" fmla="*/ 653 w 8937"/>
                  <a:gd name="T31" fmla="*/ 437 h 7160"/>
                  <a:gd name="T32" fmla="*/ 461 w 8937"/>
                  <a:gd name="T33" fmla="*/ 608 h 7160"/>
                  <a:gd name="T34" fmla="*/ 150 w 8937"/>
                  <a:gd name="T35" fmla="*/ 814 h 7160"/>
                  <a:gd name="T36" fmla="*/ 209 w 8937"/>
                  <a:gd name="T37" fmla="*/ 1141 h 7160"/>
                  <a:gd name="T38" fmla="*/ 595 w 8937"/>
                  <a:gd name="T39" fmla="*/ 1254 h 7160"/>
                  <a:gd name="T40" fmla="*/ 922 w 8937"/>
                  <a:gd name="T41" fmla="*/ 1292 h 7160"/>
                  <a:gd name="T42" fmla="*/ 837 w 8937"/>
                  <a:gd name="T43" fmla="*/ 1353 h 7160"/>
                  <a:gd name="T44" fmla="*/ 395 w 8937"/>
                  <a:gd name="T45" fmla="*/ 1424 h 7160"/>
                  <a:gd name="T46" fmla="*/ 690 w 8937"/>
                  <a:gd name="T47" fmla="*/ 1552 h 7160"/>
                  <a:gd name="T48" fmla="*/ 395 w 8937"/>
                  <a:gd name="T49" fmla="*/ 1880 h 7160"/>
                  <a:gd name="T50" fmla="*/ 540 w 8937"/>
                  <a:gd name="T51" fmla="*/ 2214 h 7160"/>
                  <a:gd name="T52" fmla="*/ 969 w 8937"/>
                  <a:gd name="T53" fmla="*/ 2660 h 7160"/>
                  <a:gd name="T54" fmla="*/ 1107 w 8937"/>
                  <a:gd name="T55" fmla="*/ 2271 h 7160"/>
                  <a:gd name="T56" fmla="*/ 1384 w 8937"/>
                  <a:gd name="T57" fmla="*/ 2454 h 7160"/>
                  <a:gd name="T58" fmla="*/ 1760 w 8937"/>
                  <a:gd name="T59" fmla="*/ 2760 h 7160"/>
                  <a:gd name="T60" fmla="*/ 2526 w 8937"/>
                  <a:gd name="T61" fmla="*/ 2849 h 7160"/>
                  <a:gd name="T62" fmla="*/ 2736 w 8937"/>
                  <a:gd name="T63" fmla="*/ 3128 h 7160"/>
                  <a:gd name="T64" fmla="*/ 2796 w 8937"/>
                  <a:gd name="T65" fmla="*/ 3685 h 7160"/>
                  <a:gd name="T66" fmla="*/ 3075 w 8937"/>
                  <a:gd name="T67" fmla="*/ 3314 h 7160"/>
                  <a:gd name="T68" fmla="*/ 3375 w 8937"/>
                  <a:gd name="T69" fmla="*/ 3385 h 7160"/>
                  <a:gd name="T70" fmla="*/ 3198 w 8937"/>
                  <a:gd name="T71" fmla="*/ 3574 h 7160"/>
                  <a:gd name="T72" fmla="*/ 3899 w 8937"/>
                  <a:gd name="T73" fmla="*/ 3751 h 7160"/>
                  <a:gd name="T74" fmla="*/ 3851 w 8937"/>
                  <a:gd name="T75" fmla="*/ 4207 h 7160"/>
                  <a:gd name="T76" fmla="*/ 4089 w 8937"/>
                  <a:gd name="T77" fmla="*/ 4345 h 7160"/>
                  <a:gd name="T78" fmla="*/ 4298 w 8937"/>
                  <a:gd name="T79" fmla="*/ 4738 h 7160"/>
                  <a:gd name="T80" fmla="*/ 4516 w 8937"/>
                  <a:gd name="T81" fmla="*/ 5316 h 7160"/>
                  <a:gd name="T82" fmla="*/ 5127 w 8937"/>
                  <a:gd name="T83" fmla="*/ 6597 h 7160"/>
                  <a:gd name="T84" fmla="*/ 5855 w 8937"/>
                  <a:gd name="T85" fmla="*/ 7012 h 7160"/>
                  <a:gd name="T86" fmla="*/ 6312 w 8937"/>
                  <a:gd name="T87" fmla="*/ 7022 h 7160"/>
                  <a:gd name="T88" fmla="*/ 7128 w 8937"/>
                  <a:gd name="T89" fmla="*/ 7029 h 7160"/>
                  <a:gd name="T90" fmla="*/ 7267 w 8937"/>
                  <a:gd name="T91" fmla="*/ 6447 h 7160"/>
                  <a:gd name="T92" fmla="*/ 6988 w 8937"/>
                  <a:gd name="T93" fmla="*/ 5640 h 7160"/>
                  <a:gd name="T94" fmla="*/ 6729 w 8937"/>
                  <a:gd name="T95" fmla="*/ 5370 h 7160"/>
                  <a:gd name="T96" fmla="*/ 6862 w 8937"/>
                  <a:gd name="T97" fmla="*/ 4996 h 7160"/>
                  <a:gd name="T98" fmla="*/ 7540 w 8937"/>
                  <a:gd name="T99" fmla="*/ 4690 h 7160"/>
                  <a:gd name="T100" fmla="*/ 8146 w 8937"/>
                  <a:gd name="T101" fmla="*/ 4628 h 7160"/>
                  <a:gd name="T102" fmla="*/ 8437 w 8937"/>
                  <a:gd name="T103" fmla="*/ 4649 h 7160"/>
                  <a:gd name="T104" fmla="*/ 8837 w 8937"/>
                  <a:gd name="T105" fmla="*/ 3835 h 7160"/>
                  <a:gd name="T106" fmla="*/ 8702 w 8937"/>
                  <a:gd name="T107" fmla="*/ 3422 h 7160"/>
                  <a:gd name="T108" fmla="*/ 8292 w 8937"/>
                  <a:gd name="T109" fmla="*/ 3116 h 7160"/>
                  <a:gd name="T110" fmla="*/ 7808 w 8937"/>
                  <a:gd name="T111" fmla="*/ 2904 h 7160"/>
                  <a:gd name="T112" fmla="*/ 7433 w 8937"/>
                  <a:gd name="T113" fmla="*/ 3044 h 7160"/>
                  <a:gd name="T114" fmla="*/ 6621 w 8937"/>
                  <a:gd name="T115" fmla="*/ 2825 h 7160"/>
                  <a:gd name="T116" fmla="*/ 6620 w 8937"/>
                  <a:gd name="T117" fmla="*/ 1666 h 7160"/>
                  <a:gd name="T118" fmla="*/ 6835 w 8937"/>
                  <a:gd name="T119" fmla="*/ 996 h 7160"/>
                  <a:gd name="T120" fmla="*/ 6426 w 8937"/>
                  <a:gd name="T121" fmla="*/ 1169 h 7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937" h="7160">
                    <a:moveTo>
                      <a:pt x="6145" y="849"/>
                    </a:moveTo>
                    <a:lnTo>
                      <a:pt x="6137" y="850"/>
                    </a:lnTo>
                    <a:lnTo>
                      <a:pt x="6119" y="842"/>
                    </a:lnTo>
                    <a:lnTo>
                      <a:pt x="6106" y="824"/>
                    </a:lnTo>
                    <a:lnTo>
                      <a:pt x="6086" y="817"/>
                    </a:lnTo>
                    <a:lnTo>
                      <a:pt x="6066" y="815"/>
                    </a:lnTo>
                    <a:lnTo>
                      <a:pt x="6047" y="816"/>
                    </a:lnTo>
                    <a:lnTo>
                      <a:pt x="6029" y="820"/>
                    </a:lnTo>
                    <a:lnTo>
                      <a:pt x="6011" y="827"/>
                    </a:lnTo>
                    <a:lnTo>
                      <a:pt x="5994" y="836"/>
                    </a:lnTo>
                    <a:lnTo>
                      <a:pt x="5978" y="849"/>
                    </a:lnTo>
                    <a:lnTo>
                      <a:pt x="5962" y="865"/>
                    </a:lnTo>
                    <a:lnTo>
                      <a:pt x="5841" y="869"/>
                    </a:lnTo>
                    <a:lnTo>
                      <a:pt x="5839" y="846"/>
                    </a:lnTo>
                    <a:lnTo>
                      <a:pt x="5799" y="832"/>
                    </a:lnTo>
                    <a:lnTo>
                      <a:pt x="5729" y="853"/>
                    </a:lnTo>
                    <a:lnTo>
                      <a:pt x="5694" y="861"/>
                    </a:lnTo>
                    <a:lnTo>
                      <a:pt x="5661" y="868"/>
                    </a:lnTo>
                    <a:lnTo>
                      <a:pt x="5625" y="873"/>
                    </a:lnTo>
                    <a:lnTo>
                      <a:pt x="5592" y="878"/>
                    </a:lnTo>
                    <a:lnTo>
                      <a:pt x="5526" y="882"/>
                    </a:lnTo>
                    <a:lnTo>
                      <a:pt x="5492" y="881"/>
                    </a:lnTo>
                    <a:lnTo>
                      <a:pt x="5458" y="879"/>
                    </a:lnTo>
                    <a:lnTo>
                      <a:pt x="5425" y="876"/>
                    </a:lnTo>
                    <a:lnTo>
                      <a:pt x="5392" y="871"/>
                    </a:lnTo>
                    <a:lnTo>
                      <a:pt x="5359" y="865"/>
                    </a:lnTo>
                    <a:lnTo>
                      <a:pt x="5325" y="858"/>
                    </a:lnTo>
                    <a:lnTo>
                      <a:pt x="5260" y="839"/>
                    </a:lnTo>
                    <a:lnTo>
                      <a:pt x="5218" y="755"/>
                    </a:lnTo>
                    <a:lnTo>
                      <a:pt x="5239" y="702"/>
                    </a:lnTo>
                    <a:lnTo>
                      <a:pt x="5260" y="694"/>
                    </a:lnTo>
                    <a:lnTo>
                      <a:pt x="5285" y="674"/>
                    </a:lnTo>
                    <a:lnTo>
                      <a:pt x="5269" y="644"/>
                    </a:lnTo>
                    <a:lnTo>
                      <a:pt x="5274" y="605"/>
                    </a:lnTo>
                    <a:lnTo>
                      <a:pt x="5260" y="600"/>
                    </a:lnTo>
                    <a:lnTo>
                      <a:pt x="5191" y="623"/>
                    </a:lnTo>
                    <a:lnTo>
                      <a:pt x="5176" y="636"/>
                    </a:lnTo>
                    <a:lnTo>
                      <a:pt x="5094" y="634"/>
                    </a:lnTo>
                    <a:lnTo>
                      <a:pt x="5090" y="651"/>
                    </a:lnTo>
                    <a:lnTo>
                      <a:pt x="5067" y="656"/>
                    </a:lnTo>
                    <a:lnTo>
                      <a:pt x="5058" y="639"/>
                    </a:lnTo>
                    <a:lnTo>
                      <a:pt x="5023" y="651"/>
                    </a:lnTo>
                    <a:lnTo>
                      <a:pt x="5025" y="676"/>
                    </a:lnTo>
                    <a:lnTo>
                      <a:pt x="4942" y="730"/>
                    </a:lnTo>
                    <a:lnTo>
                      <a:pt x="4965" y="804"/>
                    </a:lnTo>
                    <a:lnTo>
                      <a:pt x="4955" y="814"/>
                    </a:lnTo>
                    <a:lnTo>
                      <a:pt x="4972" y="832"/>
                    </a:lnTo>
                    <a:lnTo>
                      <a:pt x="4962" y="869"/>
                    </a:lnTo>
                    <a:lnTo>
                      <a:pt x="4990" y="857"/>
                    </a:lnTo>
                    <a:lnTo>
                      <a:pt x="4980" y="883"/>
                    </a:lnTo>
                    <a:lnTo>
                      <a:pt x="5030" y="897"/>
                    </a:lnTo>
                    <a:lnTo>
                      <a:pt x="5051" y="890"/>
                    </a:lnTo>
                    <a:lnTo>
                      <a:pt x="5044" y="911"/>
                    </a:lnTo>
                    <a:lnTo>
                      <a:pt x="5049" y="923"/>
                    </a:lnTo>
                    <a:lnTo>
                      <a:pt x="5052" y="937"/>
                    </a:lnTo>
                    <a:lnTo>
                      <a:pt x="5050" y="935"/>
                    </a:lnTo>
                    <a:lnTo>
                      <a:pt x="5046" y="934"/>
                    </a:lnTo>
                    <a:lnTo>
                      <a:pt x="5006" y="911"/>
                    </a:lnTo>
                    <a:lnTo>
                      <a:pt x="5013" y="941"/>
                    </a:lnTo>
                    <a:lnTo>
                      <a:pt x="5025" y="953"/>
                    </a:lnTo>
                    <a:lnTo>
                      <a:pt x="5028" y="985"/>
                    </a:lnTo>
                    <a:lnTo>
                      <a:pt x="5044" y="990"/>
                    </a:lnTo>
                    <a:lnTo>
                      <a:pt x="5046" y="1007"/>
                    </a:lnTo>
                    <a:lnTo>
                      <a:pt x="5028" y="1041"/>
                    </a:lnTo>
                    <a:lnTo>
                      <a:pt x="5069" y="1032"/>
                    </a:lnTo>
                    <a:lnTo>
                      <a:pt x="5062" y="1064"/>
                    </a:lnTo>
                    <a:lnTo>
                      <a:pt x="5048" y="1073"/>
                    </a:lnTo>
                    <a:lnTo>
                      <a:pt x="5036" y="1066"/>
                    </a:lnTo>
                    <a:lnTo>
                      <a:pt x="5023" y="1078"/>
                    </a:lnTo>
                    <a:lnTo>
                      <a:pt x="5025" y="1099"/>
                    </a:lnTo>
                    <a:lnTo>
                      <a:pt x="5002" y="1109"/>
                    </a:lnTo>
                    <a:lnTo>
                      <a:pt x="5002" y="1137"/>
                    </a:lnTo>
                    <a:lnTo>
                      <a:pt x="4990" y="1139"/>
                    </a:lnTo>
                    <a:lnTo>
                      <a:pt x="4981" y="1140"/>
                    </a:lnTo>
                    <a:lnTo>
                      <a:pt x="4985" y="1137"/>
                    </a:lnTo>
                    <a:lnTo>
                      <a:pt x="5000" y="1066"/>
                    </a:lnTo>
                    <a:lnTo>
                      <a:pt x="5023" y="1043"/>
                    </a:lnTo>
                    <a:lnTo>
                      <a:pt x="5023" y="1017"/>
                    </a:lnTo>
                    <a:lnTo>
                      <a:pt x="5002" y="1017"/>
                    </a:lnTo>
                    <a:lnTo>
                      <a:pt x="5000" y="999"/>
                    </a:lnTo>
                    <a:lnTo>
                      <a:pt x="4985" y="997"/>
                    </a:lnTo>
                    <a:lnTo>
                      <a:pt x="4990" y="976"/>
                    </a:lnTo>
                    <a:lnTo>
                      <a:pt x="4967" y="957"/>
                    </a:lnTo>
                    <a:lnTo>
                      <a:pt x="4937" y="990"/>
                    </a:lnTo>
                    <a:lnTo>
                      <a:pt x="4923" y="981"/>
                    </a:lnTo>
                    <a:lnTo>
                      <a:pt x="4911" y="994"/>
                    </a:lnTo>
                    <a:lnTo>
                      <a:pt x="4907" y="1004"/>
                    </a:lnTo>
                    <a:lnTo>
                      <a:pt x="4904" y="1008"/>
                    </a:lnTo>
                    <a:lnTo>
                      <a:pt x="4902" y="1014"/>
                    </a:lnTo>
                    <a:lnTo>
                      <a:pt x="4899" y="1016"/>
                    </a:lnTo>
                    <a:lnTo>
                      <a:pt x="4896" y="1016"/>
                    </a:lnTo>
                    <a:lnTo>
                      <a:pt x="4895" y="1016"/>
                    </a:lnTo>
                    <a:lnTo>
                      <a:pt x="4895" y="1017"/>
                    </a:lnTo>
                    <a:lnTo>
                      <a:pt x="4883" y="990"/>
                    </a:lnTo>
                    <a:lnTo>
                      <a:pt x="4899" y="974"/>
                    </a:lnTo>
                    <a:lnTo>
                      <a:pt x="4893" y="953"/>
                    </a:lnTo>
                    <a:lnTo>
                      <a:pt x="4876" y="939"/>
                    </a:lnTo>
                    <a:lnTo>
                      <a:pt x="4812" y="934"/>
                    </a:lnTo>
                    <a:lnTo>
                      <a:pt x="4769" y="885"/>
                    </a:lnTo>
                    <a:lnTo>
                      <a:pt x="4761" y="860"/>
                    </a:lnTo>
                    <a:lnTo>
                      <a:pt x="4767" y="842"/>
                    </a:lnTo>
                    <a:lnTo>
                      <a:pt x="4736" y="822"/>
                    </a:lnTo>
                    <a:lnTo>
                      <a:pt x="4730" y="799"/>
                    </a:lnTo>
                    <a:lnTo>
                      <a:pt x="4716" y="809"/>
                    </a:lnTo>
                    <a:lnTo>
                      <a:pt x="4716" y="824"/>
                    </a:lnTo>
                    <a:lnTo>
                      <a:pt x="4690" y="837"/>
                    </a:lnTo>
                    <a:lnTo>
                      <a:pt x="4688" y="855"/>
                    </a:lnTo>
                    <a:lnTo>
                      <a:pt x="4700" y="878"/>
                    </a:lnTo>
                    <a:lnTo>
                      <a:pt x="4670" y="911"/>
                    </a:lnTo>
                    <a:lnTo>
                      <a:pt x="4651" y="895"/>
                    </a:lnTo>
                    <a:lnTo>
                      <a:pt x="4660" y="829"/>
                    </a:lnTo>
                    <a:lnTo>
                      <a:pt x="4639" y="846"/>
                    </a:lnTo>
                    <a:lnTo>
                      <a:pt x="4644" y="862"/>
                    </a:lnTo>
                    <a:lnTo>
                      <a:pt x="4588" y="946"/>
                    </a:lnTo>
                    <a:lnTo>
                      <a:pt x="4596" y="964"/>
                    </a:lnTo>
                    <a:lnTo>
                      <a:pt x="4584" y="978"/>
                    </a:lnTo>
                    <a:lnTo>
                      <a:pt x="4583" y="981"/>
                    </a:lnTo>
                    <a:lnTo>
                      <a:pt x="4584" y="986"/>
                    </a:lnTo>
                    <a:lnTo>
                      <a:pt x="4588" y="990"/>
                    </a:lnTo>
                    <a:lnTo>
                      <a:pt x="4587" y="991"/>
                    </a:lnTo>
                    <a:lnTo>
                      <a:pt x="4593" y="999"/>
                    </a:lnTo>
                    <a:lnTo>
                      <a:pt x="4572" y="1004"/>
                    </a:lnTo>
                    <a:lnTo>
                      <a:pt x="4587" y="991"/>
                    </a:lnTo>
                    <a:lnTo>
                      <a:pt x="4581" y="981"/>
                    </a:lnTo>
                    <a:lnTo>
                      <a:pt x="4584" y="978"/>
                    </a:lnTo>
                    <a:lnTo>
                      <a:pt x="4586" y="970"/>
                    </a:lnTo>
                    <a:lnTo>
                      <a:pt x="4591" y="964"/>
                    </a:lnTo>
                    <a:lnTo>
                      <a:pt x="4586" y="946"/>
                    </a:lnTo>
                    <a:lnTo>
                      <a:pt x="4598" y="925"/>
                    </a:lnTo>
                    <a:lnTo>
                      <a:pt x="4581" y="920"/>
                    </a:lnTo>
                    <a:lnTo>
                      <a:pt x="4604" y="911"/>
                    </a:lnTo>
                    <a:lnTo>
                      <a:pt x="4611" y="878"/>
                    </a:lnTo>
                    <a:lnTo>
                      <a:pt x="4604" y="860"/>
                    </a:lnTo>
                    <a:lnTo>
                      <a:pt x="4588" y="852"/>
                    </a:lnTo>
                    <a:lnTo>
                      <a:pt x="4591" y="834"/>
                    </a:lnTo>
                    <a:lnTo>
                      <a:pt x="4555" y="801"/>
                    </a:lnTo>
                    <a:lnTo>
                      <a:pt x="4560" y="776"/>
                    </a:lnTo>
                    <a:lnTo>
                      <a:pt x="4545" y="763"/>
                    </a:lnTo>
                    <a:lnTo>
                      <a:pt x="4540" y="741"/>
                    </a:lnTo>
                    <a:lnTo>
                      <a:pt x="4563" y="727"/>
                    </a:lnTo>
                    <a:lnTo>
                      <a:pt x="4555" y="715"/>
                    </a:lnTo>
                    <a:lnTo>
                      <a:pt x="4535" y="715"/>
                    </a:lnTo>
                    <a:lnTo>
                      <a:pt x="4421" y="793"/>
                    </a:lnTo>
                    <a:lnTo>
                      <a:pt x="4393" y="776"/>
                    </a:lnTo>
                    <a:lnTo>
                      <a:pt x="4439" y="743"/>
                    </a:lnTo>
                    <a:lnTo>
                      <a:pt x="4448" y="709"/>
                    </a:lnTo>
                    <a:lnTo>
                      <a:pt x="4486" y="653"/>
                    </a:lnTo>
                    <a:lnTo>
                      <a:pt x="4456" y="648"/>
                    </a:lnTo>
                    <a:lnTo>
                      <a:pt x="4441" y="597"/>
                    </a:lnTo>
                    <a:lnTo>
                      <a:pt x="4410" y="641"/>
                    </a:lnTo>
                    <a:lnTo>
                      <a:pt x="4393" y="646"/>
                    </a:lnTo>
                    <a:lnTo>
                      <a:pt x="4356" y="676"/>
                    </a:lnTo>
                    <a:lnTo>
                      <a:pt x="4337" y="674"/>
                    </a:lnTo>
                    <a:lnTo>
                      <a:pt x="4326" y="684"/>
                    </a:lnTo>
                    <a:lnTo>
                      <a:pt x="4309" y="684"/>
                    </a:lnTo>
                    <a:lnTo>
                      <a:pt x="4253" y="730"/>
                    </a:lnTo>
                    <a:lnTo>
                      <a:pt x="4247" y="690"/>
                    </a:lnTo>
                    <a:lnTo>
                      <a:pt x="4219" y="674"/>
                    </a:lnTo>
                    <a:lnTo>
                      <a:pt x="4191" y="687"/>
                    </a:lnTo>
                    <a:lnTo>
                      <a:pt x="4169" y="679"/>
                    </a:lnTo>
                    <a:lnTo>
                      <a:pt x="4151" y="692"/>
                    </a:lnTo>
                    <a:lnTo>
                      <a:pt x="4144" y="712"/>
                    </a:lnTo>
                    <a:lnTo>
                      <a:pt x="4163" y="718"/>
                    </a:lnTo>
                    <a:lnTo>
                      <a:pt x="4151" y="753"/>
                    </a:lnTo>
                    <a:lnTo>
                      <a:pt x="4044" y="811"/>
                    </a:lnTo>
                    <a:lnTo>
                      <a:pt x="4005" y="804"/>
                    </a:lnTo>
                    <a:lnTo>
                      <a:pt x="4009" y="822"/>
                    </a:lnTo>
                    <a:lnTo>
                      <a:pt x="3863" y="948"/>
                    </a:lnTo>
                    <a:lnTo>
                      <a:pt x="3851" y="976"/>
                    </a:lnTo>
                    <a:lnTo>
                      <a:pt x="3868" y="1004"/>
                    </a:lnTo>
                    <a:lnTo>
                      <a:pt x="3858" y="990"/>
                    </a:lnTo>
                    <a:lnTo>
                      <a:pt x="3815" y="987"/>
                    </a:lnTo>
                    <a:lnTo>
                      <a:pt x="3789" y="957"/>
                    </a:lnTo>
                    <a:lnTo>
                      <a:pt x="3767" y="967"/>
                    </a:lnTo>
                    <a:lnTo>
                      <a:pt x="3775" y="1017"/>
                    </a:lnTo>
                    <a:lnTo>
                      <a:pt x="3754" y="1055"/>
                    </a:lnTo>
                    <a:lnTo>
                      <a:pt x="3772" y="1073"/>
                    </a:lnTo>
                    <a:lnTo>
                      <a:pt x="3772" y="1078"/>
                    </a:lnTo>
                    <a:lnTo>
                      <a:pt x="3771" y="1082"/>
                    </a:lnTo>
                    <a:lnTo>
                      <a:pt x="3767" y="1082"/>
                    </a:lnTo>
                    <a:lnTo>
                      <a:pt x="3765" y="1081"/>
                    </a:lnTo>
                    <a:lnTo>
                      <a:pt x="3764" y="1081"/>
                    </a:lnTo>
                    <a:lnTo>
                      <a:pt x="3761" y="1081"/>
                    </a:lnTo>
                    <a:lnTo>
                      <a:pt x="3724" y="1004"/>
                    </a:lnTo>
                    <a:lnTo>
                      <a:pt x="3708" y="994"/>
                    </a:lnTo>
                    <a:lnTo>
                      <a:pt x="3703" y="971"/>
                    </a:lnTo>
                    <a:lnTo>
                      <a:pt x="3665" y="971"/>
                    </a:lnTo>
                    <a:lnTo>
                      <a:pt x="3688" y="967"/>
                    </a:lnTo>
                    <a:lnTo>
                      <a:pt x="3703" y="941"/>
                    </a:lnTo>
                    <a:lnTo>
                      <a:pt x="3693" y="920"/>
                    </a:lnTo>
                    <a:lnTo>
                      <a:pt x="3716" y="906"/>
                    </a:lnTo>
                    <a:lnTo>
                      <a:pt x="3614" y="852"/>
                    </a:lnTo>
                    <a:lnTo>
                      <a:pt x="3604" y="814"/>
                    </a:lnTo>
                    <a:lnTo>
                      <a:pt x="3581" y="811"/>
                    </a:lnTo>
                    <a:lnTo>
                      <a:pt x="3533" y="781"/>
                    </a:lnTo>
                    <a:lnTo>
                      <a:pt x="3535" y="702"/>
                    </a:lnTo>
                    <a:lnTo>
                      <a:pt x="3540" y="684"/>
                    </a:lnTo>
                    <a:lnTo>
                      <a:pt x="3530" y="669"/>
                    </a:lnTo>
                    <a:lnTo>
                      <a:pt x="3533" y="623"/>
                    </a:lnTo>
                    <a:lnTo>
                      <a:pt x="3510" y="593"/>
                    </a:lnTo>
                    <a:lnTo>
                      <a:pt x="3479" y="562"/>
                    </a:lnTo>
                    <a:lnTo>
                      <a:pt x="3444" y="562"/>
                    </a:lnTo>
                    <a:lnTo>
                      <a:pt x="3433" y="532"/>
                    </a:lnTo>
                    <a:lnTo>
                      <a:pt x="3442" y="519"/>
                    </a:lnTo>
                    <a:lnTo>
                      <a:pt x="3424" y="488"/>
                    </a:lnTo>
                    <a:lnTo>
                      <a:pt x="3357" y="437"/>
                    </a:lnTo>
                    <a:lnTo>
                      <a:pt x="3340" y="430"/>
                    </a:lnTo>
                    <a:lnTo>
                      <a:pt x="3335" y="412"/>
                    </a:lnTo>
                    <a:lnTo>
                      <a:pt x="3352" y="404"/>
                    </a:lnTo>
                    <a:lnTo>
                      <a:pt x="3363" y="386"/>
                    </a:lnTo>
                    <a:lnTo>
                      <a:pt x="3350" y="367"/>
                    </a:lnTo>
                    <a:lnTo>
                      <a:pt x="3368" y="346"/>
                    </a:lnTo>
                    <a:lnTo>
                      <a:pt x="3335" y="305"/>
                    </a:lnTo>
                    <a:lnTo>
                      <a:pt x="3312" y="316"/>
                    </a:lnTo>
                    <a:lnTo>
                      <a:pt x="3202" y="270"/>
                    </a:lnTo>
                    <a:lnTo>
                      <a:pt x="3205" y="249"/>
                    </a:lnTo>
                    <a:lnTo>
                      <a:pt x="3179" y="249"/>
                    </a:lnTo>
                    <a:lnTo>
                      <a:pt x="3212" y="232"/>
                    </a:lnTo>
                    <a:lnTo>
                      <a:pt x="3220" y="214"/>
                    </a:lnTo>
                    <a:lnTo>
                      <a:pt x="3243" y="198"/>
                    </a:lnTo>
                    <a:lnTo>
                      <a:pt x="3230" y="178"/>
                    </a:lnTo>
                    <a:lnTo>
                      <a:pt x="3248" y="160"/>
                    </a:lnTo>
                    <a:lnTo>
                      <a:pt x="3166" y="163"/>
                    </a:lnTo>
                    <a:lnTo>
                      <a:pt x="3147" y="142"/>
                    </a:lnTo>
                    <a:lnTo>
                      <a:pt x="3110" y="170"/>
                    </a:lnTo>
                    <a:lnTo>
                      <a:pt x="3091" y="211"/>
                    </a:lnTo>
                    <a:lnTo>
                      <a:pt x="3087" y="249"/>
                    </a:lnTo>
                    <a:lnTo>
                      <a:pt x="3075" y="257"/>
                    </a:lnTo>
                    <a:lnTo>
                      <a:pt x="3080" y="279"/>
                    </a:lnTo>
                    <a:lnTo>
                      <a:pt x="3047" y="290"/>
                    </a:lnTo>
                    <a:lnTo>
                      <a:pt x="3040" y="311"/>
                    </a:lnTo>
                    <a:lnTo>
                      <a:pt x="3022" y="325"/>
                    </a:lnTo>
                    <a:lnTo>
                      <a:pt x="3001" y="328"/>
                    </a:lnTo>
                    <a:lnTo>
                      <a:pt x="2991" y="353"/>
                    </a:lnTo>
                    <a:lnTo>
                      <a:pt x="3012" y="371"/>
                    </a:lnTo>
                    <a:lnTo>
                      <a:pt x="3014" y="386"/>
                    </a:lnTo>
                    <a:lnTo>
                      <a:pt x="3042" y="392"/>
                    </a:lnTo>
                    <a:lnTo>
                      <a:pt x="3070" y="417"/>
                    </a:lnTo>
                    <a:lnTo>
                      <a:pt x="3091" y="422"/>
                    </a:lnTo>
                    <a:lnTo>
                      <a:pt x="3070" y="420"/>
                    </a:lnTo>
                    <a:lnTo>
                      <a:pt x="3042" y="395"/>
                    </a:lnTo>
                    <a:lnTo>
                      <a:pt x="3014" y="402"/>
                    </a:lnTo>
                    <a:lnTo>
                      <a:pt x="3009" y="409"/>
                    </a:lnTo>
                    <a:lnTo>
                      <a:pt x="2994" y="430"/>
                    </a:lnTo>
                    <a:lnTo>
                      <a:pt x="3009" y="409"/>
                    </a:lnTo>
                    <a:lnTo>
                      <a:pt x="3009" y="379"/>
                    </a:lnTo>
                    <a:lnTo>
                      <a:pt x="2984" y="369"/>
                    </a:lnTo>
                    <a:lnTo>
                      <a:pt x="2986" y="330"/>
                    </a:lnTo>
                    <a:lnTo>
                      <a:pt x="3017" y="320"/>
                    </a:lnTo>
                    <a:lnTo>
                      <a:pt x="3040" y="267"/>
                    </a:lnTo>
                    <a:lnTo>
                      <a:pt x="3085" y="214"/>
                    </a:lnTo>
                    <a:lnTo>
                      <a:pt x="3085" y="183"/>
                    </a:lnTo>
                    <a:lnTo>
                      <a:pt x="3126" y="121"/>
                    </a:lnTo>
                    <a:lnTo>
                      <a:pt x="3087" y="114"/>
                    </a:lnTo>
                    <a:lnTo>
                      <a:pt x="3121" y="71"/>
                    </a:lnTo>
                    <a:lnTo>
                      <a:pt x="3105" y="40"/>
                    </a:lnTo>
                    <a:lnTo>
                      <a:pt x="3128" y="30"/>
                    </a:lnTo>
                    <a:lnTo>
                      <a:pt x="3107" y="25"/>
                    </a:lnTo>
                    <a:lnTo>
                      <a:pt x="3087" y="24"/>
                    </a:lnTo>
                    <a:lnTo>
                      <a:pt x="3048" y="27"/>
                    </a:lnTo>
                    <a:lnTo>
                      <a:pt x="3027" y="30"/>
                    </a:lnTo>
                    <a:lnTo>
                      <a:pt x="3008" y="37"/>
                    </a:lnTo>
                    <a:lnTo>
                      <a:pt x="2987" y="45"/>
                    </a:lnTo>
                    <a:lnTo>
                      <a:pt x="2968" y="56"/>
                    </a:lnTo>
                    <a:lnTo>
                      <a:pt x="2961" y="76"/>
                    </a:lnTo>
                    <a:lnTo>
                      <a:pt x="2948" y="69"/>
                    </a:lnTo>
                    <a:lnTo>
                      <a:pt x="2864" y="191"/>
                    </a:lnTo>
                    <a:lnTo>
                      <a:pt x="2871" y="226"/>
                    </a:lnTo>
                    <a:lnTo>
                      <a:pt x="2864" y="246"/>
                    </a:lnTo>
                    <a:lnTo>
                      <a:pt x="2898" y="274"/>
                    </a:lnTo>
                    <a:lnTo>
                      <a:pt x="2894" y="271"/>
                    </a:lnTo>
                    <a:lnTo>
                      <a:pt x="2890" y="272"/>
                    </a:lnTo>
                    <a:lnTo>
                      <a:pt x="2884" y="273"/>
                    </a:lnTo>
                    <a:lnTo>
                      <a:pt x="2879" y="277"/>
                    </a:lnTo>
                    <a:lnTo>
                      <a:pt x="2864" y="254"/>
                    </a:lnTo>
                    <a:lnTo>
                      <a:pt x="2826" y="295"/>
                    </a:lnTo>
                    <a:lnTo>
                      <a:pt x="2796" y="305"/>
                    </a:lnTo>
                    <a:lnTo>
                      <a:pt x="2803" y="293"/>
                    </a:lnTo>
                    <a:lnTo>
                      <a:pt x="2854" y="260"/>
                    </a:lnTo>
                    <a:lnTo>
                      <a:pt x="2864" y="214"/>
                    </a:lnTo>
                    <a:lnTo>
                      <a:pt x="2854" y="200"/>
                    </a:lnTo>
                    <a:lnTo>
                      <a:pt x="2808" y="221"/>
                    </a:lnTo>
                    <a:lnTo>
                      <a:pt x="2819" y="200"/>
                    </a:lnTo>
                    <a:lnTo>
                      <a:pt x="2859" y="195"/>
                    </a:lnTo>
                    <a:lnTo>
                      <a:pt x="2907" y="89"/>
                    </a:lnTo>
                    <a:lnTo>
                      <a:pt x="2892" y="84"/>
                    </a:lnTo>
                    <a:lnTo>
                      <a:pt x="2879" y="91"/>
                    </a:lnTo>
                    <a:lnTo>
                      <a:pt x="2900" y="53"/>
                    </a:lnTo>
                    <a:lnTo>
                      <a:pt x="2884" y="2"/>
                    </a:lnTo>
                    <a:lnTo>
                      <a:pt x="2854" y="0"/>
                    </a:lnTo>
                    <a:lnTo>
                      <a:pt x="2859" y="16"/>
                    </a:lnTo>
                    <a:lnTo>
                      <a:pt x="2841" y="23"/>
                    </a:lnTo>
                    <a:lnTo>
                      <a:pt x="2831" y="40"/>
                    </a:lnTo>
                    <a:lnTo>
                      <a:pt x="2815" y="48"/>
                    </a:lnTo>
                    <a:lnTo>
                      <a:pt x="2821" y="63"/>
                    </a:lnTo>
                    <a:lnTo>
                      <a:pt x="2790" y="84"/>
                    </a:lnTo>
                    <a:lnTo>
                      <a:pt x="2770" y="63"/>
                    </a:lnTo>
                    <a:lnTo>
                      <a:pt x="2752" y="86"/>
                    </a:lnTo>
                    <a:lnTo>
                      <a:pt x="2699" y="66"/>
                    </a:lnTo>
                    <a:lnTo>
                      <a:pt x="2676" y="89"/>
                    </a:lnTo>
                    <a:lnTo>
                      <a:pt x="2574" y="121"/>
                    </a:lnTo>
                    <a:lnTo>
                      <a:pt x="2577" y="150"/>
                    </a:lnTo>
                    <a:lnTo>
                      <a:pt x="2482" y="155"/>
                    </a:lnTo>
                    <a:lnTo>
                      <a:pt x="2480" y="140"/>
                    </a:lnTo>
                    <a:lnTo>
                      <a:pt x="2490" y="119"/>
                    </a:lnTo>
                    <a:lnTo>
                      <a:pt x="2510" y="107"/>
                    </a:lnTo>
                    <a:lnTo>
                      <a:pt x="2487" y="94"/>
                    </a:lnTo>
                    <a:lnTo>
                      <a:pt x="2470" y="107"/>
                    </a:lnTo>
                    <a:lnTo>
                      <a:pt x="2439" y="84"/>
                    </a:lnTo>
                    <a:lnTo>
                      <a:pt x="2429" y="46"/>
                    </a:lnTo>
                    <a:lnTo>
                      <a:pt x="2406" y="48"/>
                    </a:lnTo>
                    <a:lnTo>
                      <a:pt x="2411" y="74"/>
                    </a:lnTo>
                    <a:lnTo>
                      <a:pt x="2399" y="84"/>
                    </a:lnTo>
                    <a:lnTo>
                      <a:pt x="2401" y="69"/>
                    </a:lnTo>
                    <a:lnTo>
                      <a:pt x="2366" y="63"/>
                    </a:lnTo>
                    <a:lnTo>
                      <a:pt x="2363" y="46"/>
                    </a:lnTo>
                    <a:lnTo>
                      <a:pt x="2312" y="91"/>
                    </a:lnTo>
                    <a:lnTo>
                      <a:pt x="2297" y="97"/>
                    </a:lnTo>
                    <a:lnTo>
                      <a:pt x="2320" y="119"/>
                    </a:lnTo>
                    <a:lnTo>
                      <a:pt x="2282" y="155"/>
                    </a:lnTo>
                    <a:lnTo>
                      <a:pt x="2259" y="140"/>
                    </a:lnTo>
                    <a:lnTo>
                      <a:pt x="2252" y="158"/>
                    </a:lnTo>
                    <a:lnTo>
                      <a:pt x="2236" y="163"/>
                    </a:lnTo>
                    <a:lnTo>
                      <a:pt x="2220" y="211"/>
                    </a:lnTo>
                    <a:lnTo>
                      <a:pt x="2254" y="237"/>
                    </a:lnTo>
                    <a:lnTo>
                      <a:pt x="2280" y="277"/>
                    </a:lnTo>
                    <a:lnTo>
                      <a:pt x="2274" y="293"/>
                    </a:lnTo>
                    <a:lnTo>
                      <a:pt x="2280" y="313"/>
                    </a:lnTo>
                    <a:lnTo>
                      <a:pt x="2320" y="318"/>
                    </a:lnTo>
                    <a:lnTo>
                      <a:pt x="2343" y="313"/>
                    </a:lnTo>
                    <a:lnTo>
                      <a:pt x="2357" y="318"/>
                    </a:lnTo>
                    <a:lnTo>
                      <a:pt x="2363" y="314"/>
                    </a:lnTo>
                    <a:lnTo>
                      <a:pt x="2361" y="317"/>
                    </a:lnTo>
                    <a:lnTo>
                      <a:pt x="2357" y="323"/>
                    </a:lnTo>
                    <a:lnTo>
                      <a:pt x="2345" y="316"/>
                    </a:lnTo>
                    <a:lnTo>
                      <a:pt x="2218" y="339"/>
                    </a:lnTo>
                    <a:lnTo>
                      <a:pt x="2215" y="404"/>
                    </a:lnTo>
                    <a:lnTo>
                      <a:pt x="2206" y="420"/>
                    </a:lnTo>
                    <a:lnTo>
                      <a:pt x="2229" y="430"/>
                    </a:lnTo>
                    <a:lnTo>
                      <a:pt x="2223" y="463"/>
                    </a:lnTo>
                    <a:lnTo>
                      <a:pt x="2157" y="470"/>
                    </a:lnTo>
                    <a:lnTo>
                      <a:pt x="2147" y="432"/>
                    </a:lnTo>
                    <a:lnTo>
                      <a:pt x="2129" y="427"/>
                    </a:lnTo>
                    <a:lnTo>
                      <a:pt x="2113" y="435"/>
                    </a:lnTo>
                    <a:lnTo>
                      <a:pt x="2106" y="458"/>
                    </a:lnTo>
                    <a:lnTo>
                      <a:pt x="2081" y="432"/>
                    </a:lnTo>
                    <a:lnTo>
                      <a:pt x="2085" y="417"/>
                    </a:lnTo>
                    <a:lnTo>
                      <a:pt x="2101" y="407"/>
                    </a:lnTo>
                    <a:lnTo>
                      <a:pt x="2081" y="392"/>
                    </a:lnTo>
                    <a:lnTo>
                      <a:pt x="2045" y="414"/>
                    </a:lnTo>
                    <a:lnTo>
                      <a:pt x="2022" y="402"/>
                    </a:lnTo>
                    <a:lnTo>
                      <a:pt x="1999" y="404"/>
                    </a:lnTo>
                    <a:lnTo>
                      <a:pt x="1946" y="348"/>
                    </a:lnTo>
                    <a:lnTo>
                      <a:pt x="1890" y="344"/>
                    </a:lnTo>
                    <a:lnTo>
                      <a:pt x="1864" y="361"/>
                    </a:lnTo>
                    <a:lnTo>
                      <a:pt x="1844" y="356"/>
                    </a:lnTo>
                    <a:lnTo>
                      <a:pt x="1824" y="330"/>
                    </a:lnTo>
                    <a:lnTo>
                      <a:pt x="1796" y="323"/>
                    </a:lnTo>
                    <a:lnTo>
                      <a:pt x="1790" y="356"/>
                    </a:lnTo>
                    <a:lnTo>
                      <a:pt x="1776" y="325"/>
                    </a:lnTo>
                    <a:lnTo>
                      <a:pt x="1755" y="339"/>
                    </a:lnTo>
                    <a:lnTo>
                      <a:pt x="1758" y="363"/>
                    </a:lnTo>
                    <a:lnTo>
                      <a:pt x="1737" y="369"/>
                    </a:lnTo>
                    <a:lnTo>
                      <a:pt x="1737" y="460"/>
                    </a:lnTo>
                    <a:lnTo>
                      <a:pt x="1732" y="456"/>
                    </a:lnTo>
                    <a:lnTo>
                      <a:pt x="1729" y="453"/>
                    </a:lnTo>
                    <a:lnTo>
                      <a:pt x="1726" y="441"/>
                    </a:lnTo>
                    <a:lnTo>
                      <a:pt x="1725" y="430"/>
                    </a:lnTo>
                    <a:lnTo>
                      <a:pt x="1707" y="432"/>
                    </a:lnTo>
                    <a:lnTo>
                      <a:pt x="1730" y="539"/>
                    </a:lnTo>
                    <a:lnTo>
                      <a:pt x="1704" y="580"/>
                    </a:lnTo>
                    <a:lnTo>
                      <a:pt x="1720" y="611"/>
                    </a:lnTo>
                    <a:lnTo>
                      <a:pt x="1707" y="597"/>
                    </a:lnTo>
                    <a:lnTo>
                      <a:pt x="1681" y="605"/>
                    </a:lnTo>
                    <a:lnTo>
                      <a:pt x="1709" y="542"/>
                    </a:lnTo>
                    <a:lnTo>
                      <a:pt x="1697" y="523"/>
                    </a:lnTo>
                    <a:lnTo>
                      <a:pt x="1643" y="491"/>
                    </a:lnTo>
                    <a:lnTo>
                      <a:pt x="1634" y="453"/>
                    </a:lnTo>
                    <a:lnTo>
                      <a:pt x="1653" y="425"/>
                    </a:lnTo>
                    <a:lnTo>
                      <a:pt x="1634" y="427"/>
                    </a:lnTo>
                    <a:lnTo>
                      <a:pt x="1618" y="417"/>
                    </a:lnTo>
                    <a:lnTo>
                      <a:pt x="1590" y="455"/>
                    </a:lnTo>
                    <a:lnTo>
                      <a:pt x="1550" y="470"/>
                    </a:lnTo>
                    <a:lnTo>
                      <a:pt x="1550" y="486"/>
                    </a:lnTo>
                    <a:lnTo>
                      <a:pt x="1539" y="476"/>
                    </a:lnTo>
                    <a:lnTo>
                      <a:pt x="1544" y="461"/>
                    </a:lnTo>
                    <a:lnTo>
                      <a:pt x="1548" y="449"/>
                    </a:lnTo>
                    <a:lnTo>
                      <a:pt x="1550" y="437"/>
                    </a:lnTo>
                    <a:lnTo>
                      <a:pt x="1550" y="429"/>
                    </a:lnTo>
                    <a:lnTo>
                      <a:pt x="1546" y="421"/>
                    </a:lnTo>
                    <a:lnTo>
                      <a:pt x="1541" y="414"/>
                    </a:lnTo>
                    <a:lnTo>
                      <a:pt x="1533" y="409"/>
                    </a:lnTo>
                    <a:lnTo>
                      <a:pt x="1524" y="407"/>
                    </a:lnTo>
                    <a:lnTo>
                      <a:pt x="1534" y="356"/>
                    </a:lnTo>
                    <a:lnTo>
                      <a:pt x="1518" y="335"/>
                    </a:lnTo>
                    <a:lnTo>
                      <a:pt x="1529" y="300"/>
                    </a:lnTo>
                    <a:lnTo>
                      <a:pt x="1541" y="288"/>
                    </a:lnTo>
                    <a:lnTo>
                      <a:pt x="1534" y="270"/>
                    </a:lnTo>
                    <a:lnTo>
                      <a:pt x="1526" y="271"/>
                    </a:lnTo>
                    <a:lnTo>
                      <a:pt x="1519" y="270"/>
                    </a:lnTo>
                    <a:lnTo>
                      <a:pt x="1514" y="268"/>
                    </a:lnTo>
                    <a:lnTo>
                      <a:pt x="1511" y="265"/>
                    </a:lnTo>
                    <a:lnTo>
                      <a:pt x="1496" y="270"/>
                    </a:lnTo>
                    <a:lnTo>
                      <a:pt x="1493" y="293"/>
                    </a:lnTo>
                    <a:lnTo>
                      <a:pt x="1471" y="293"/>
                    </a:lnTo>
                    <a:lnTo>
                      <a:pt x="1471" y="267"/>
                    </a:lnTo>
                    <a:lnTo>
                      <a:pt x="1460" y="290"/>
                    </a:lnTo>
                    <a:lnTo>
                      <a:pt x="1445" y="297"/>
                    </a:lnTo>
                    <a:lnTo>
                      <a:pt x="1417" y="290"/>
                    </a:lnTo>
                    <a:lnTo>
                      <a:pt x="1402" y="318"/>
                    </a:lnTo>
                    <a:lnTo>
                      <a:pt x="1384" y="311"/>
                    </a:lnTo>
                    <a:lnTo>
                      <a:pt x="1374" y="346"/>
                    </a:lnTo>
                    <a:lnTo>
                      <a:pt x="1409" y="358"/>
                    </a:lnTo>
                    <a:lnTo>
                      <a:pt x="1356" y="358"/>
                    </a:lnTo>
                    <a:lnTo>
                      <a:pt x="1365" y="383"/>
                    </a:lnTo>
                    <a:lnTo>
                      <a:pt x="1369" y="389"/>
                    </a:lnTo>
                    <a:lnTo>
                      <a:pt x="1371" y="404"/>
                    </a:lnTo>
                    <a:lnTo>
                      <a:pt x="1365" y="383"/>
                    </a:lnTo>
                    <a:lnTo>
                      <a:pt x="1334" y="339"/>
                    </a:lnTo>
                    <a:lnTo>
                      <a:pt x="1313" y="339"/>
                    </a:lnTo>
                    <a:lnTo>
                      <a:pt x="1305" y="353"/>
                    </a:lnTo>
                    <a:lnTo>
                      <a:pt x="1305" y="333"/>
                    </a:lnTo>
                    <a:lnTo>
                      <a:pt x="1150" y="335"/>
                    </a:lnTo>
                    <a:lnTo>
                      <a:pt x="1076" y="404"/>
                    </a:lnTo>
                    <a:lnTo>
                      <a:pt x="1114" y="414"/>
                    </a:lnTo>
                    <a:lnTo>
                      <a:pt x="1122" y="430"/>
                    </a:lnTo>
                    <a:lnTo>
                      <a:pt x="974" y="425"/>
                    </a:lnTo>
                    <a:lnTo>
                      <a:pt x="944" y="455"/>
                    </a:lnTo>
                    <a:lnTo>
                      <a:pt x="911" y="455"/>
                    </a:lnTo>
                    <a:lnTo>
                      <a:pt x="939" y="407"/>
                    </a:lnTo>
                    <a:lnTo>
                      <a:pt x="946" y="379"/>
                    </a:lnTo>
                    <a:lnTo>
                      <a:pt x="929" y="374"/>
                    </a:lnTo>
                    <a:lnTo>
                      <a:pt x="916" y="358"/>
                    </a:lnTo>
                    <a:lnTo>
                      <a:pt x="893" y="369"/>
                    </a:lnTo>
                    <a:lnTo>
                      <a:pt x="893" y="351"/>
                    </a:lnTo>
                    <a:lnTo>
                      <a:pt x="876" y="339"/>
                    </a:lnTo>
                    <a:lnTo>
                      <a:pt x="807" y="361"/>
                    </a:lnTo>
                    <a:lnTo>
                      <a:pt x="799" y="379"/>
                    </a:lnTo>
                    <a:lnTo>
                      <a:pt x="784" y="371"/>
                    </a:lnTo>
                    <a:lnTo>
                      <a:pt x="765" y="384"/>
                    </a:lnTo>
                    <a:lnTo>
                      <a:pt x="707" y="386"/>
                    </a:lnTo>
                    <a:lnTo>
                      <a:pt x="728" y="420"/>
                    </a:lnTo>
                    <a:lnTo>
                      <a:pt x="748" y="422"/>
                    </a:lnTo>
                    <a:lnTo>
                      <a:pt x="761" y="437"/>
                    </a:lnTo>
                    <a:lnTo>
                      <a:pt x="713" y="422"/>
                    </a:lnTo>
                    <a:lnTo>
                      <a:pt x="695" y="432"/>
                    </a:lnTo>
                    <a:lnTo>
                      <a:pt x="662" y="430"/>
                    </a:lnTo>
                    <a:lnTo>
                      <a:pt x="653" y="437"/>
                    </a:lnTo>
                    <a:lnTo>
                      <a:pt x="649" y="440"/>
                    </a:lnTo>
                    <a:lnTo>
                      <a:pt x="646" y="445"/>
                    </a:lnTo>
                    <a:lnTo>
                      <a:pt x="638" y="450"/>
                    </a:lnTo>
                    <a:lnTo>
                      <a:pt x="629" y="454"/>
                    </a:lnTo>
                    <a:lnTo>
                      <a:pt x="619" y="455"/>
                    </a:lnTo>
                    <a:lnTo>
                      <a:pt x="614" y="455"/>
                    </a:lnTo>
                    <a:lnTo>
                      <a:pt x="610" y="456"/>
                    </a:lnTo>
                    <a:lnTo>
                      <a:pt x="599" y="455"/>
                    </a:lnTo>
                    <a:lnTo>
                      <a:pt x="590" y="453"/>
                    </a:lnTo>
                    <a:lnTo>
                      <a:pt x="575" y="460"/>
                    </a:lnTo>
                    <a:lnTo>
                      <a:pt x="560" y="455"/>
                    </a:lnTo>
                    <a:lnTo>
                      <a:pt x="560" y="427"/>
                    </a:lnTo>
                    <a:lnTo>
                      <a:pt x="542" y="420"/>
                    </a:lnTo>
                    <a:lnTo>
                      <a:pt x="532" y="432"/>
                    </a:lnTo>
                    <a:lnTo>
                      <a:pt x="499" y="427"/>
                    </a:lnTo>
                    <a:lnTo>
                      <a:pt x="465" y="448"/>
                    </a:lnTo>
                    <a:lnTo>
                      <a:pt x="451" y="478"/>
                    </a:lnTo>
                    <a:lnTo>
                      <a:pt x="532" y="532"/>
                    </a:lnTo>
                    <a:lnTo>
                      <a:pt x="539" y="546"/>
                    </a:lnTo>
                    <a:lnTo>
                      <a:pt x="484" y="516"/>
                    </a:lnTo>
                    <a:lnTo>
                      <a:pt x="458" y="509"/>
                    </a:lnTo>
                    <a:lnTo>
                      <a:pt x="425" y="519"/>
                    </a:lnTo>
                    <a:lnTo>
                      <a:pt x="400" y="478"/>
                    </a:lnTo>
                    <a:lnTo>
                      <a:pt x="379" y="506"/>
                    </a:lnTo>
                    <a:lnTo>
                      <a:pt x="377" y="562"/>
                    </a:lnTo>
                    <a:lnTo>
                      <a:pt x="397" y="567"/>
                    </a:lnTo>
                    <a:lnTo>
                      <a:pt x="407" y="600"/>
                    </a:lnTo>
                    <a:lnTo>
                      <a:pt x="461" y="608"/>
                    </a:lnTo>
                    <a:lnTo>
                      <a:pt x="476" y="620"/>
                    </a:lnTo>
                    <a:lnTo>
                      <a:pt x="491" y="616"/>
                    </a:lnTo>
                    <a:lnTo>
                      <a:pt x="542" y="651"/>
                    </a:lnTo>
                    <a:lnTo>
                      <a:pt x="428" y="611"/>
                    </a:lnTo>
                    <a:lnTo>
                      <a:pt x="420" y="623"/>
                    </a:lnTo>
                    <a:lnTo>
                      <a:pt x="392" y="625"/>
                    </a:lnTo>
                    <a:lnTo>
                      <a:pt x="400" y="608"/>
                    </a:lnTo>
                    <a:lnTo>
                      <a:pt x="392" y="574"/>
                    </a:lnTo>
                    <a:lnTo>
                      <a:pt x="328" y="555"/>
                    </a:lnTo>
                    <a:lnTo>
                      <a:pt x="263" y="562"/>
                    </a:lnTo>
                    <a:lnTo>
                      <a:pt x="244" y="572"/>
                    </a:lnTo>
                    <a:lnTo>
                      <a:pt x="232" y="557"/>
                    </a:lnTo>
                    <a:lnTo>
                      <a:pt x="207" y="572"/>
                    </a:lnTo>
                    <a:lnTo>
                      <a:pt x="196" y="616"/>
                    </a:lnTo>
                    <a:lnTo>
                      <a:pt x="174" y="590"/>
                    </a:lnTo>
                    <a:lnTo>
                      <a:pt x="153" y="593"/>
                    </a:lnTo>
                    <a:lnTo>
                      <a:pt x="142" y="611"/>
                    </a:lnTo>
                    <a:lnTo>
                      <a:pt x="115" y="623"/>
                    </a:lnTo>
                    <a:lnTo>
                      <a:pt x="110" y="656"/>
                    </a:lnTo>
                    <a:lnTo>
                      <a:pt x="89" y="658"/>
                    </a:lnTo>
                    <a:lnTo>
                      <a:pt x="95" y="681"/>
                    </a:lnTo>
                    <a:lnTo>
                      <a:pt x="72" y="715"/>
                    </a:lnTo>
                    <a:lnTo>
                      <a:pt x="56" y="722"/>
                    </a:lnTo>
                    <a:lnTo>
                      <a:pt x="56" y="768"/>
                    </a:lnTo>
                    <a:lnTo>
                      <a:pt x="84" y="816"/>
                    </a:lnTo>
                    <a:lnTo>
                      <a:pt x="140" y="809"/>
                    </a:lnTo>
                    <a:lnTo>
                      <a:pt x="146" y="810"/>
                    </a:lnTo>
                    <a:lnTo>
                      <a:pt x="150" y="814"/>
                    </a:lnTo>
                    <a:lnTo>
                      <a:pt x="153" y="814"/>
                    </a:lnTo>
                    <a:lnTo>
                      <a:pt x="156" y="828"/>
                    </a:lnTo>
                    <a:lnTo>
                      <a:pt x="153" y="819"/>
                    </a:lnTo>
                    <a:lnTo>
                      <a:pt x="150" y="814"/>
                    </a:lnTo>
                    <a:lnTo>
                      <a:pt x="97" y="816"/>
                    </a:lnTo>
                    <a:lnTo>
                      <a:pt x="77" y="844"/>
                    </a:lnTo>
                    <a:lnTo>
                      <a:pt x="69" y="824"/>
                    </a:lnTo>
                    <a:lnTo>
                      <a:pt x="23" y="903"/>
                    </a:lnTo>
                    <a:lnTo>
                      <a:pt x="0" y="959"/>
                    </a:lnTo>
                    <a:lnTo>
                      <a:pt x="33" y="985"/>
                    </a:lnTo>
                    <a:lnTo>
                      <a:pt x="28" y="1027"/>
                    </a:lnTo>
                    <a:lnTo>
                      <a:pt x="54" y="1060"/>
                    </a:lnTo>
                    <a:lnTo>
                      <a:pt x="33" y="1096"/>
                    </a:lnTo>
                    <a:lnTo>
                      <a:pt x="18" y="1094"/>
                    </a:lnTo>
                    <a:lnTo>
                      <a:pt x="11" y="1124"/>
                    </a:lnTo>
                    <a:lnTo>
                      <a:pt x="28" y="1145"/>
                    </a:lnTo>
                    <a:lnTo>
                      <a:pt x="18" y="1188"/>
                    </a:lnTo>
                    <a:lnTo>
                      <a:pt x="84" y="1185"/>
                    </a:lnTo>
                    <a:lnTo>
                      <a:pt x="95" y="1195"/>
                    </a:lnTo>
                    <a:lnTo>
                      <a:pt x="130" y="1195"/>
                    </a:lnTo>
                    <a:lnTo>
                      <a:pt x="148" y="1173"/>
                    </a:lnTo>
                    <a:lnTo>
                      <a:pt x="151" y="1147"/>
                    </a:lnTo>
                    <a:lnTo>
                      <a:pt x="156" y="1142"/>
                    </a:lnTo>
                    <a:lnTo>
                      <a:pt x="162" y="1140"/>
                    </a:lnTo>
                    <a:lnTo>
                      <a:pt x="175" y="1137"/>
                    </a:lnTo>
                    <a:lnTo>
                      <a:pt x="186" y="1136"/>
                    </a:lnTo>
                    <a:lnTo>
                      <a:pt x="198" y="1138"/>
                    </a:lnTo>
                    <a:lnTo>
                      <a:pt x="209" y="1141"/>
                    </a:lnTo>
                    <a:lnTo>
                      <a:pt x="220" y="1149"/>
                    </a:lnTo>
                    <a:lnTo>
                      <a:pt x="230" y="1158"/>
                    </a:lnTo>
                    <a:lnTo>
                      <a:pt x="240" y="1169"/>
                    </a:lnTo>
                    <a:lnTo>
                      <a:pt x="258" y="1167"/>
                    </a:lnTo>
                    <a:lnTo>
                      <a:pt x="288" y="1190"/>
                    </a:lnTo>
                    <a:lnTo>
                      <a:pt x="318" y="1192"/>
                    </a:lnTo>
                    <a:lnTo>
                      <a:pt x="379" y="1169"/>
                    </a:lnTo>
                    <a:lnTo>
                      <a:pt x="414" y="1141"/>
                    </a:lnTo>
                    <a:lnTo>
                      <a:pt x="443" y="1155"/>
                    </a:lnTo>
                    <a:lnTo>
                      <a:pt x="456" y="1139"/>
                    </a:lnTo>
                    <a:lnTo>
                      <a:pt x="544" y="1096"/>
                    </a:lnTo>
                    <a:lnTo>
                      <a:pt x="572" y="1104"/>
                    </a:lnTo>
                    <a:lnTo>
                      <a:pt x="583" y="1094"/>
                    </a:lnTo>
                    <a:lnTo>
                      <a:pt x="616" y="1111"/>
                    </a:lnTo>
                    <a:lnTo>
                      <a:pt x="632" y="1104"/>
                    </a:lnTo>
                    <a:lnTo>
                      <a:pt x="637" y="1071"/>
                    </a:lnTo>
                    <a:lnTo>
                      <a:pt x="656" y="1071"/>
                    </a:lnTo>
                    <a:lnTo>
                      <a:pt x="692" y="1092"/>
                    </a:lnTo>
                    <a:lnTo>
                      <a:pt x="710" y="1073"/>
                    </a:lnTo>
                    <a:lnTo>
                      <a:pt x="728" y="1076"/>
                    </a:lnTo>
                    <a:lnTo>
                      <a:pt x="855" y="1025"/>
                    </a:lnTo>
                    <a:lnTo>
                      <a:pt x="937" y="974"/>
                    </a:lnTo>
                    <a:lnTo>
                      <a:pt x="802" y="1066"/>
                    </a:lnTo>
                    <a:lnTo>
                      <a:pt x="774" y="1066"/>
                    </a:lnTo>
                    <a:lnTo>
                      <a:pt x="656" y="1147"/>
                    </a:lnTo>
                    <a:lnTo>
                      <a:pt x="626" y="1157"/>
                    </a:lnTo>
                    <a:lnTo>
                      <a:pt x="595" y="1229"/>
                    </a:lnTo>
                    <a:lnTo>
                      <a:pt x="595" y="1254"/>
                    </a:lnTo>
                    <a:lnTo>
                      <a:pt x="644" y="1239"/>
                    </a:lnTo>
                    <a:lnTo>
                      <a:pt x="656" y="1226"/>
                    </a:lnTo>
                    <a:lnTo>
                      <a:pt x="674" y="1234"/>
                    </a:lnTo>
                    <a:lnTo>
                      <a:pt x="646" y="1264"/>
                    </a:lnTo>
                    <a:lnTo>
                      <a:pt x="723" y="1264"/>
                    </a:lnTo>
                    <a:lnTo>
                      <a:pt x="743" y="1216"/>
                    </a:lnTo>
                    <a:lnTo>
                      <a:pt x="779" y="1226"/>
                    </a:lnTo>
                    <a:lnTo>
                      <a:pt x="786" y="1213"/>
                    </a:lnTo>
                    <a:lnTo>
                      <a:pt x="832" y="1180"/>
                    </a:lnTo>
                    <a:lnTo>
                      <a:pt x="804" y="1223"/>
                    </a:lnTo>
                    <a:lnTo>
                      <a:pt x="855" y="1231"/>
                    </a:lnTo>
                    <a:lnTo>
                      <a:pt x="853" y="1213"/>
                    </a:lnTo>
                    <a:lnTo>
                      <a:pt x="860" y="1201"/>
                    </a:lnTo>
                    <a:lnTo>
                      <a:pt x="876" y="1208"/>
                    </a:lnTo>
                    <a:lnTo>
                      <a:pt x="918" y="1198"/>
                    </a:lnTo>
                    <a:lnTo>
                      <a:pt x="881" y="1218"/>
                    </a:lnTo>
                    <a:lnTo>
                      <a:pt x="900" y="1234"/>
                    </a:lnTo>
                    <a:lnTo>
                      <a:pt x="876" y="1236"/>
                    </a:lnTo>
                    <a:lnTo>
                      <a:pt x="827" y="1252"/>
                    </a:lnTo>
                    <a:lnTo>
                      <a:pt x="822" y="1285"/>
                    </a:lnTo>
                    <a:lnTo>
                      <a:pt x="791" y="1302"/>
                    </a:lnTo>
                    <a:lnTo>
                      <a:pt x="835" y="1299"/>
                    </a:lnTo>
                    <a:lnTo>
                      <a:pt x="865" y="1317"/>
                    </a:lnTo>
                    <a:lnTo>
                      <a:pt x="895" y="1294"/>
                    </a:lnTo>
                    <a:lnTo>
                      <a:pt x="922" y="1292"/>
                    </a:lnTo>
                    <a:lnTo>
                      <a:pt x="937" y="1282"/>
                    </a:lnTo>
                    <a:lnTo>
                      <a:pt x="923" y="1292"/>
                    </a:lnTo>
                    <a:lnTo>
                      <a:pt x="922" y="1292"/>
                    </a:lnTo>
                    <a:lnTo>
                      <a:pt x="886" y="1317"/>
                    </a:lnTo>
                    <a:lnTo>
                      <a:pt x="926" y="1330"/>
                    </a:lnTo>
                    <a:lnTo>
                      <a:pt x="934" y="1348"/>
                    </a:lnTo>
                    <a:lnTo>
                      <a:pt x="949" y="1345"/>
                    </a:lnTo>
                    <a:lnTo>
                      <a:pt x="957" y="1327"/>
                    </a:lnTo>
                    <a:lnTo>
                      <a:pt x="992" y="1322"/>
                    </a:lnTo>
                    <a:lnTo>
                      <a:pt x="957" y="1336"/>
                    </a:lnTo>
                    <a:lnTo>
                      <a:pt x="960" y="1355"/>
                    </a:lnTo>
                    <a:lnTo>
                      <a:pt x="974" y="1368"/>
                    </a:lnTo>
                    <a:lnTo>
                      <a:pt x="1038" y="1371"/>
                    </a:lnTo>
                    <a:lnTo>
                      <a:pt x="1033" y="1387"/>
                    </a:lnTo>
                    <a:lnTo>
                      <a:pt x="1020" y="1378"/>
                    </a:lnTo>
                    <a:lnTo>
                      <a:pt x="881" y="1409"/>
                    </a:lnTo>
                    <a:lnTo>
                      <a:pt x="932" y="1447"/>
                    </a:lnTo>
                    <a:lnTo>
                      <a:pt x="944" y="1480"/>
                    </a:lnTo>
                    <a:lnTo>
                      <a:pt x="974" y="1464"/>
                    </a:lnTo>
                    <a:lnTo>
                      <a:pt x="992" y="1468"/>
                    </a:lnTo>
                    <a:lnTo>
                      <a:pt x="1000" y="1492"/>
                    </a:lnTo>
                    <a:lnTo>
                      <a:pt x="1015" y="1503"/>
                    </a:lnTo>
                    <a:lnTo>
                      <a:pt x="1000" y="1524"/>
                    </a:lnTo>
                    <a:lnTo>
                      <a:pt x="987" y="1475"/>
                    </a:lnTo>
                    <a:lnTo>
                      <a:pt x="939" y="1492"/>
                    </a:lnTo>
                    <a:lnTo>
                      <a:pt x="911" y="1442"/>
                    </a:lnTo>
                    <a:lnTo>
                      <a:pt x="862" y="1419"/>
                    </a:lnTo>
                    <a:lnTo>
                      <a:pt x="872" y="1381"/>
                    </a:lnTo>
                    <a:lnTo>
                      <a:pt x="911" y="1383"/>
                    </a:lnTo>
                    <a:lnTo>
                      <a:pt x="898" y="1364"/>
                    </a:lnTo>
                    <a:lnTo>
                      <a:pt x="837" y="1353"/>
                    </a:lnTo>
                    <a:lnTo>
                      <a:pt x="776" y="1383"/>
                    </a:lnTo>
                    <a:lnTo>
                      <a:pt x="751" y="1376"/>
                    </a:lnTo>
                    <a:lnTo>
                      <a:pt x="725" y="1396"/>
                    </a:lnTo>
                    <a:lnTo>
                      <a:pt x="651" y="1394"/>
                    </a:lnTo>
                    <a:lnTo>
                      <a:pt x="621" y="1350"/>
                    </a:lnTo>
                    <a:lnTo>
                      <a:pt x="484" y="1364"/>
                    </a:lnTo>
                    <a:lnTo>
                      <a:pt x="468" y="1325"/>
                    </a:lnTo>
                    <a:lnTo>
                      <a:pt x="493" y="1299"/>
                    </a:lnTo>
                    <a:lnTo>
                      <a:pt x="484" y="1285"/>
                    </a:lnTo>
                    <a:lnTo>
                      <a:pt x="428" y="1350"/>
                    </a:lnTo>
                    <a:lnTo>
                      <a:pt x="400" y="1320"/>
                    </a:lnTo>
                    <a:lnTo>
                      <a:pt x="397" y="1294"/>
                    </a:lnTo>
                    <a:lnTo>
                      <a:pt x="414" y="1276"/>
                    </a:lnTo>
                    <a:lnTo>
                      <a:pt x="448" y="1203"/>
                    </a:lnTo>
                    <a:lnTo>
                      <a:pt x="407" y="1203"/>
                    </a:lnTo>
                    <a:lnTo>
                      <a:pt x="359" y="1252"/>
                    </a:lnTo>
                    <a:lnTo>
                      <a:pt x="372" y="1287"/>
                    </a:lnTo>
                    <a:lnTo>
                      <a:pt x="365" y="1302"/>
                    </a:lnTo>
                    <a:lnTo>
                      <a:pt x="372" y="1341"/>
                    </a:lnTo>
                    <a:lnTo>
                      <a:pt x="346" y="1364"/>
                    </a:lnTo>
                    <a:lnTo>
                      <a:pt x="326" y="1366"/>
                    </a:lnTo>
                    <a:lnTo>
                      <a:pt x="300" y="1333"/>
                    </a:lnTo>
                    <a:lnTo>
                      <a:pt x="283" y="1368"/>
                    </a:lnTo>
                    <a:lnTo>
                      <a:pt x="286" y="1396"/>
                    </a:lnTo>
                    <a:lnTo>
                      <a:pt x="337" y="1432"/>
                    </a:lnTo>
                    <a:lnTo>
                      <a:pt x="349" y="1422"/>
                    </a:lnTo>
                    <a:lnTo>
                      <a:pt x="382" y="1415"/>
                    </a:lnTo>
                    <a:lnTo>
                      <a:pt x="395" y="1424"/>
                    </a:lnTo>
                    <a:lnTo>
                      <a:pt x="400" y="1464"/>
                    </a:lnTo>
                    <a:lnTo>
                      <a:pt x="377" y="1468"/>
                    </a:lnTo>
                    <a:lnTo>
                      <a:pt x="376" y="1488"/>
                    </a:lnTo>
                    <a:lnTo>
                      <a:pt x="376" y="1510"/>
                    </a:lnTo>
                    <a:lnTo>
                      <a:pt x="374" y="1531"/>
                    </a:lnTo>
                    <a:lnTo>
                      <a:pt x="373" y="1541"/>
                    </a:lnTo>
                    <a:lnTo>
                      <a:pt x="373" y="1553"/>
                    </a:lnTo>
                    <a:lnTo>
                      <a:pt x="369" y="1572"/>
                    </a:lnTo>
                    <a:lnTo>
                      <a:pt x="367" y="1582"/>
                    </a:lnTo>
                    <a:lnTo>
                      <a:pt x="366" y="1592"/>
                    </a:lnTo>
                    <a:lnTo>
                      <a:pt x="360" y="1611"/>
                    </a:lnTo>
                    <a:lnTo>
                      <a:pt x="356" y="1631"/>
                    </a:lnTo>
                    <a:lnTo>
                      <a:pt x="367" y="1656"/>
                    </a:lnTo>
                    <a:lnTo>
                      <a:pt x="392" y="1650"/>
                    </a:lnTo>
                    <a:lnTo>
                      <a:pt x="392" y="1622"/>
                    </a:lnTo>
                    <a:lnTo>
                      <a:pt x="418" y="1613"/>
                    </a:lnTo>
                    <a:lnTo>
                      <a:pt x="453" y="1546"/>
                    </a:lnTo>
                    <a:lnTo>
                      <a:pt x="476" y="1536"/>
                    </a:lnTo>
                    <a:lnTo>
                      <a:pt x="478" y="1531"/>
                    </a:lnTo>
                    <a:lnTo>
                      <a:pt x="479" y="1527"/>
                    </a:lnTo>
                    <a:lnTo>
                      <a:pt x="476" y="1518"/>
                    </a:lnTo>
                    <a:lnTo>
                      <a:pt x="471" y="1511"/>
                    </a:lnTo>
                    <a:lnTo>
                      <a:pt x="484" y="1490"/>
                    </a:lnTo>
                    <a:lnTo>
                      <a:pt x="525" y="1488"/>
                    </a:lnTo>
                    <a:lnTo>
                      <a:pt x="542" y="1480"/>
                    </a:lnTo>
                    <a:lnTo>
                      <a:pt x="553" y="1492"/>
                    </a:lnTo>
                    <a:lnTo>
                      <a:pt x="570" y="1492"/>
                    </a:lnTo>
                    <a:lnTo>
                      <a:pt x="690" y="1552"/>
                    </a:lnTo>
                    <a:lnTo>
                      <a:pt x="705" y="1577"/>
                    </a:lnTo>
                    <a:lnTo>
                      <a:pt x="788" y="1599"/>
                    </a:lnTo>
                    <a:lnTo>
                      <a:pt x="802" y="1620"/>
                    </a:lnTo>
                    <a:lnTo>
                      <a:pt x="816" y="1622"/>
                    </a:lnTo>
                    <a:lnTo>
                      <a:pt x="835" y="1678"/>
                    </a:lnTo>
                    <a:lnTo>
                      <a:pt x="825" y="1706"/>
                    </a:lnTo>
                    <a:lnTo>
                      <a:pt x="839" y="1734"/>
                    </a:lnTo>
                    <a:lnTo>
                      <a:pt x="858" y="1734"/>
                    </a:lnTo>
                    <a:lnTo>
                      <a:pt x="860" y="1796"/>
                    </a:lnTo>
                    <a:lnTo>
                      <a:pt x="832" y="1813"/>
                    </a:lnTo>
                    <a:lnTo>
                      <a:pt x="804" y="1900"/>
                    </a:lnTo>
                    <a:lnTo>
                      <a:pt x="786" y="1908"/>
                    </a:lnTo>
                    <a:lnTo>
                      <a:pt x="758" y="1880"/>
                    </a:lnTo>
                    <a:lnTo>
                      <a:pt x="735" y="1882"/>
                    </a:lnTo>
                    <a:lnTo>
                      <a:pt x="725" y="1869"/>
                    </a:lnTo>
                    <a:lnTo>
                      <a:pt x="707" y="1864"/>
                    </a:lnTo>
                    <a:lnTo>
                      <a:pt x="692" y="1844"/>
                    </a:lnTo>
                    <a:lnTo>
                      <a:pt x="672" y="1838"/>
                    </a:lnTo>
                    <a:lnTo>
                      <a:pt x="661" y="1844"/>
                    </a:lnTo>
                    <a:lnTo>
                      <a:pt x="650" y="1848"/>
                    </a:lnTo>
                    <a:lnTo>
                      <a:pt x="629" y="1852"/>
                    </a:lnTo>
                    <a:lnTo>
                      <a:pt x="609" y="1850"/>
                    </a:lnTo>
                    <a:lnTo>
                      <a:pt x="590" y="1844"/>
                    </a:lnTo>
                    <a:lnTo>
                      <a:pt x="563" y="1866"/>
                    </a:lnTo>
                    <a:lnTo>
                      <a:pt x="481" y="1866"/>
                    </a:lnTo>
                    <a:lnTo>
                      <a:pt x="461" y="1885"/>
                    </a:lnTo>
                    <a:lnTo>
                      <a:pt x="440" y="1869"/>
                    </a:lnTo>
                    <a:lnTo>
                      <a:pt x="395" y="1880"/>
                    </a:lnTo>
                    <a:lnTo>
                      <a:pt x="377" y="1866"/>
                    </a:lnTo>
                    <a:lnTo>
                      <a:pt x="354" y="1898"/>
                    </a:lnTo>
                    <a:lnTo>
                      <a:pt x="333" y="1894"/>
                    </a:lnTo>
                    <a:lnTo>
                      <a:pt x="321" y="1882"/>
                    </a:lnTo>
                    <a:lnTo>
                      <a:pt x="275" y="1894"/>
                    </a:lnTo>
                    <a:lnTo>
                      <a:pt x="146" y="1900"/>
                    </a:lnTo>
                    <a:lnTo>
                      <a:pt x="115" y="1917"/>
                    </a:lnTo>
                    <a:lnTo>
                      <a:pt x="49" y="1908"/>
                    </a:lnTo>
                    <a:lnTo>
                      <a:pt x="65" y="1951"/>
                    </a:lnTo>
                    <a:lnTo>
                      <a:pt x="49" y="1963"/>
                    </a:lnTo>
                    <a:lnTo>
                      <a:pt x="3" y="1963"/>
                    </a:lnTo>
                    <a:lnTo>
                      <a:pt x="151" y="2027"/>
                    </a:lnTo>
                    <a:lnTo>
                      <a:pt x="189" y="2010"/>
                    </a:lnTo>
                    <a:lnTo>
                      <a:pt x="207" y="2045"/>
                    </a:lnTo>
                    <a:lnTo>
                      <a:pt x="240" y="2052"/>
                    </a:lnTo>
                    <a:lnTo>
                      <a:pt x="300" y="2101"/>
                    </a:lnTo>
                    <a:lnTo>
                      <a:pt x="323" y="2075"/>
                    </a:lnTo>
                    <a:lnTo>
                      <a:pt x="346" y="2075"/>
                    </a:lnTo>
                    <a:lnTo>
                      <a:pt x="362" y="2055"/>
                    </a:lnTo>
                    <a:lnTo>
                      <a:pt x="362" y="2040"/>
                    </a:lnTo>
                    <a:lnTo>
                      <a:pt x="365" y="2061"/>
                    </a:lnTo>
                    <a:lnTo>
                      <a:pt x="356" y="2073"/>
                    </a:lnTo>
                    <a:lnTo>
                      <a:pt x="458" y="2152"/>
                    </a:lnTo>
                    <a:lnTo>
                      <a:pt x="478" y="2159"/>
                    </a:lnTo>
                    <a:lnTo>
                      <a:pt x="498" y="2171"/>
                    </a:lnTo>
                    <a:lnTo>
                      <a:pt x="513" y="2183"/>
                    </a:lnTo>
                    <a:lnTo>
                      <a:pt x="529" y="2199"/>
                    </a:lnTo>
                    <a:lnTo>
                      <a:pt x="540" y="2214"/>
                    </a:lnTo>
                    <a:lnTo>
                      <a:pt x="552" y="2234"/>
                    </a:lnTo>
                    <a:lnTo>
                      <a:pt x="560" y="2255"/>
                    </a:lnTo>
                    <a:lnTo>
                      <a:pt x="567" y="2279"/>
                    </a:lnTo>
                    <a:lnTo>
                      <a:pt x="588" y="2309"/>
                    </a:lnTo>
                    <a:lnTo>
                      <a:pt x="607" y="2342"/>
                    </a:lnTo>
                    <a:lnTo>
                      <a:pt x="621" y="2375"/>
                    </a:lnTo>
                    <a:lnTo>
                      <a:pt x="635" y="2411"/>
                    </a:lnTo>
                    <a:lnTo>
                      <a:pt x="643" y="2446"/>
                    </a:lnTo>
                    <a:lnTo>
                      <a:pt x="650" y="2484"/>
                    </a:lnTo>
                    <a:lnTo>
                      <a:pt x="653" y="2523"/>
                    </a:lnTo>
                    <a:lnTo>
                      <a:pt x="654" y="2563"/>
                    </a:lnTo>
                    <a:lnTo>
                      <a:pt x="632" y="2597"/>
                    </a:lnTo>
                    <a:lnTo>
                      <a:pt x="616" y="2589"/>
                    </a:lnTo>
                    <a:lnTo>
                      <a:pt x="588" y="2605"/>
                    </a:lnTo>
                    <a:lnTo>
                      <a:pt x="598" y="2635"/>
                    </a:lnTo>
                    <a:lnTo>
                      <a:pt x="593" y="2653"/>
                    </a:lnTo>
                    <a:lnTo>
                      <a:pt x="603" y="2675"/>
                    </a:lnTo>
                    <a:lnTo>
                      <a:pt x="725" y="2673"/>
                    </a:lnTo>
                    <a:lnTo>
                      <a:pt x="751" y="2698"/>
                    </a:lnTo>
                    <a:lnTo>
                      <a:pt x="776" y="2679"/>
                    </a:lnTo>
                    <a:lnTo>
                      <a:pt x="771" y="2693"/>
                    </a:lnTo>
                    <a:lnTo>
                      <a:pt x="781" y="2709"/>
                    </a:lnTo>
                    <a:lnTo>
                      <a:pt x="872" y="2709"/>
                    </a:lnTo>
                    <a:lnTo>
                      <a:pt x="890" y="2688"/>
                    </a:lnTo>
                    <a:lnTo>
                      <a:pt x="911" y="2704"/>
                    </a:lnTo>
                    <a:lnTo>
                      <a:pt x="949" y="2684"/>
                    </a:lnTo>
                    <a:lnTo>
                      <a:pt x="951" y="2668"/>
                    </a:lnTo>
                    <a:lnTo>
                      <a:pt x="969" y="2660"/>
                    </a:lnTo>
                    <a:lnTo>
                      <a:pt x="987" y="2617"/>
                    </a:lnTo>
                    <a:lnTo>
                      <a:pt x="972" y="2605"/>
                    </a:lnTo>
                    <a:lnTo>
                      <a:pt x="954" y="2607"/>
                    </a:lnTo>
                    <a:lnTo>
                      <a:pt x="918" y="2533"/>
                    </a:lnTo>
                    <a:lnTo>
                      <a:pt x="937" y="2516"/>
                    </a:lnTo>
                    <a:lnTo>
                      <a:pt x="951" y="2480"/>
                    </a:lnTo>
                    <a:lnTo>
                      <a:pt x="967" y="2490"/>
                    </a:lnTo>
                    <a:lnTo>
                      <a:pt x="964" y="2505"/>
                    </a:lnTo>
                    <a:lnTo>
                      <a:pt x="985" y="2568"/>
                    </a:lnTo>
                    <a:lnTo>
                      <a:pt x="1064" y="2533"/>
                    </a:lnTo>
                    <a:lnTo>
                      <a:pt x="1076" y="2518"/>
                    </a:lnTo>
                    <a:lnTo>
                      <a:pt x="1038" y="2452"/>
                    </a:lnTo>
                    <a:lnTo>
                      <a:pt x="983" y="2442"/>
                    </a:lnTo>
                    <a:lnTo>
                      <a:pt x="974" y="2411"/>
                    </a:lnTo>
                    <a:lnTo>
                      <a:pt x="987" y="2442"/>
                    </a:lnTo>
                    <a:lnTo>
                      <a:pt x="1025" y="2444"/>
                    </a:lnTo>
                    <a:lnTo>
                      <a:pt x="1025" y="2401"/>
                    </a:lnTo>
                    <a:lnTo>
                      <a:pt x="1041" y="2368"/>
                    </a:lnTo>
                    <a:lnTo>
                      <a:pt x="1044" y="2366"/>
                    </a:lnTo>
                    <a:lnTo>
                      <a:pt x="1048" y="2365"/>
                    </a:lnTo>
                    <a:lnTo>
                      <a:pt x="1056" y="2362"/>
                    </a:lnTo>
                    <a:lnTo>
                      <a:pt x="1056" y="2360"/>
                    </a:lnTo>
                    <a:lnTo>
                      <a:pt x="1056" y="2358"/>
                    </a:lnTo>
                    <a:lnTo>
                      <a:pt x="1084" y="2358"/>
                    </a:lnTo>
                    <a:lnTo>
                      <a:pt x="1097" y="2342"/>
                    </a:lnTo>
                    <a:lnTo>
                      <a:pt x="1102" y="2279"/>
                    </a:lnTo>
                    <a:lnTo>
                      <a:pt x="1088" y="2266"/>
                    </a:lnTo>
                    <a:lnTo>
                      <a:pt x="1107" y="2271"/>
                    </a:lnTo>
                    <a:lnTo>
                      <a:pt x="1132" y="2259"/>
                    </a:lnTo>
                    <a:lnTo>
                      <a:pt x="1125" y="2302"/>
                    </a:lnTo>
                    <a:lnTo>
                      <a:pt x="1104" y="2312"/>
                    </a:lnTo>
                    <a:lnTo>
                      <a:pt x="1173" y="2361"/>
                    </a:lnTo>
                    <a:lnTo>
                      <a:pt x="1120" y="2330"/>
                    </a:lnTo>
                    <a:lnTo>
                      <a:pt x="1102" y="2330"/>
                    </a:lnTo>
                    <a:lnTo>
                      <a:pt x="1102" y="2345"/>
                    </a:lnTo>
                    <a:lnTo>
                      <a:pt x="1084" y="2361"/>
                    </a:lnTo>
                    <a:lnTo>
                      <a:pt x="1061" y="2361"/>
                    </a:lnTo>
                    <a:lnTo>
                      <a:pt x="1033" y="2398"/>
                    </a:lnTo>
                    <a:lnTo>
                      <a:pt x="1035" y="2437"/>
                    </a:lnTo>
                    <a:lnTo>
                      <a:pt x="1056" y="2459"/>
                    </a:lnTo>
                    <a:lnTo>
                      <a:pt x="1079" y="2452"/>
                    </a:lnTo>
                    <a:lnTo>
                      <a:pt x="1061" y="2462"/>
                    </a:lnTo>
                    <a:lnTo>
                      <a:pt x="1094" y="2493"/>
                    </a:lnTo>
                    <a:lnTo>
                      <a:pt x="1079" y="2487"/>
                    </a:lnTo>
                    <a:lnTo>
                      <a:pt x="1074" y="2503"/>
                    </a:lnTo>
                    <a:lnTo>
                      <a:pt x="1084" y="2518"/>
                    </a:lnTo>
                    <a:lnTo>
                      <a:pt x="1099" y="2523"/>
                    </a:lnTo>
                    <a:lnTo>
                      <a:pt x="1102" y="2544"/>
                    </a:lnTo>
                    <a:lnTo>
                      <a:pt x="1160" y="2526"/>
                    </a:lnTo>
                    <a:lnTo>
                      <a:pt x="1148" y="2540"/>
                    </a:lnTo>
                    <a:lnTo>
                      <a:pt x="1204" y="2600"/>
                    </a:lnTo>
                    <a:lnTo>
                      <a:pt x="1315" y="2586"/>
                    </a:lnTo>
                    <a:lnTo>
                      <a:pt x="1300" y="2505"/>
                    </a:lnTo>
                    <a:lnTo>
                      <a:pt x="1305" y="2470"/>
                    </a:lnTo>
                    <a:lnTo>
                      <a:pt x="1361" y="2475"/>
                    </a:lnTo>
                    <a:lnTo>
                      <a:pt x="1384" y="2454"/>
                    </a:lnTo>
                    <a:lnTo>
                      <a:pt x="1379" y="2500"/>
                    </a:lnTo>
                    <a:lnTo>
                      <a:pt x="1407" y="2528"/>
                    </a:lnTo>
                    <a:lnTo>
                      <a:pt x="1404" y="2546"/>
                    </a:lnTo>
                    <a:lnTo>
                      <a:pt x="1432" y="2556"/>
                    </a:lnTo>
                    <a:lnTo>
                      <a:pt x="1450" y="2589"/>
                    </a:lnTo>
                    <a:lnTo>
                      <a:pt x="1443" y="2605"/>
                    </a:lnTo>
                    <a:lnTo>
                      <a:pt x="1460" y="2610"/>
                    </a:lnTo>
                    <a:lnTo>
                      <a:pt x="1448" y="2651"/>
                    </a:lnTo>
                    <a:lnTo>
                      <a:pt x="1462" y="2653"/>
                    </a:lnTo>
                    <a:lnTo>
                      <a:pt x="1536" y="2770"/>
                    </a:lnTo>
                    <a:lnTo>
                      <a:pt x="1552" y="2758"/>
                    </a:lnTo>
                    <a:lnTo>
                      <a:pt x="1618" y="2790"/>
                    </a:lnTo>
                    <a:lnTo>
                      <a:pt x="1732" y="2767"/>
                    </a:lnTo>
                    <a:lnTo>
                      <a:pt x="1725" y="2709"/>
                    </a:lnTo>
                    <a:lnTo>
                      <a:pt x="1725" y="2693"/>
                    </a:lnTo>
                    <a:lnTo>
                      <a:pt x="1712" y="2645"/>
                    </a:lnTo>
                    <a:lnTo>
                      <a:pt x="1725" y="2637"/>
                    </a:lnTo>
                    <a:lnTo>
                      <a:pt x="1725" y="2693"/>
                    </a:lnTo>
                    <a:lnTo>
                      <a:pt x="1725" y="2709"/>
                    </a:lnTo>
                    <a:lnTo>
                      <a:pt x="1740" y="2758"/>
                    </a:lnTo>
                    <a:lnTo>
                      <a:pt x="1813" y="2714"/>
                    </a:lnTo>
                    <a:lnTo>
                      <a:pt x="1832" y="2719"/>
                    </a:lnTo>
                    <a:lnTo>
                      <a:pt x="1855" y="2709"/>
                    </a:lnTo>
                    <a:lnTo>
                      <a:pt x="1892" y="2721"/>
                    </a:lnTo>
                    <a:lnTo>
                      <a:pt x="1857" y="2711"/>
                    </a:lnTo>
                    <a:lnTo>
                      <a:pt x="1832" y="2724"/>
                    </a:lnTo>
                    <a:lnTo>
                      <a:pt x="1811" y="2721"/>
                    </a:lnTo>
                    <a:lnTo>
                      <a:pt x="1760" y="2760"/>
                    </a:lnTo>
                    <a:lnTo>
                      <a:pt x="1827" y="2835"/>
                    </a:lnTo>
                    <a:lnTo>
                      <a:pt x="1841" y="2839"/>
                    </a:lnTo>
                    <a:lnTo>
                      <a:pt x="1852" y="2826"/>
                    </a:lnTo>
                    <a:lnTo>
                      <a:pt x="1925" y="2863"/>
                    </a:lnTo>
                    <a:lnTo>
                      <a:pt x="2038" y="2877"/>
                    </a:lnTo>
                    <a:lnTo>
                      <a:pt x="2076" y="2895"/>
                    </a:lnTo>
                    <a:lnTo>
                      <a:pt x="2094" y="2884"/>
                    </a:lnTo>
                    <a:lnTo>
                      <a:pt x="2101" y="2823"/>
                    </a:lnTo>
                    <a:lnTo>
                      <a:pt x="2117" y="2805"/>
                    </a:lnTo>
                    <a:lnTo>
                      <a:pt x="2108" y="2907"/>
                    </a:lnTo>
                    <a:lnTo>
                      <a:pt x="2226" y="3088"/>
                    </a:lnTo>
                    <a:lnTo>
                      <a:pt x="2264" y="3070"/>
                    </a:lnTo>
                    <a:lnTo>
                      <a:pt x="2280" y="3077"/>
                    </a:lnTo>
                    <a:lnTo>
                      <a:pt x="2333" y="3083"/>
                    </a:lnTo>
                    <a:lnTo>
                      <a:pt x="2378" y="3044"/>
                    </a:lnTo>
                    <a:lnTo>
                      <a:pt x="2380" y="3021"/>
                    </a:lnTo>
                    <a:lnTo>
                      <a:pt x="2404" y="3004"/>
                    </a:lnTo>
                    <a:lnTo>
                      <a:pt x="2411" y="2937"/>
                    </a:lnTo>
                    <a:lnTo>
                      <a:pt x="2394" y="2925"/>
                    </a:lnTo>
                    <a:lnTo>
                      <a:pt x="2417" y="2935"/>
                    </a:lnTo>
                    <a:lnTo>
                      <a:pt x="2429" y="2981"/>
                    </a:lnTo>
                    <a:lnTo>
                      <a:pt x="2462" y="2968"/>
                    </a:lnTo>
                    <a:lnTo>
                      <a:pt x="2505" y="2923"/>
                    </a:lnTo>
                    <a:lnTo>
                      <a:pt x="2510" y="2900"/>
                    </a:lnTo>
                    <a:lnTo>
                      <a:pt x="2533" y="2907"/>
                    </a:lnTo>
                    <a:lnTo>
                      <a:pt x="2536" y="2889"/>
                    </a:lnTo>
                    <a:lnTo>
                      <a:pt x="2520" y="2869"/>
                    </a:lnTo>
                    <a:lnTo>
                      <a:pt x="2526" y="2849"/>
                    </a:lnTo>
                    <a:lnTo>
                      <a:pt x="2526" y="2872"/>
                    </a:lnTo>
                    <a:lnTo>
                      <a:pt x="2543" y="2886"/>
                    </a:lnTo>
                    <a:lnTo>
                      <a:pt x="2536" y="2917"/>
                    </a:lnTo>
                    <a:lnTo>
                      <a:pt x="2515" y="2912"/>
                    </a:lnTo>
                    <a:lnTo>
                      <a:pt x="2462" y="3002"/>
                    </a:lnTo>
                    <a:lnTo>
                      <a:pt x="2419" y="2998"/>
                    </a:lnTo>
                    <a:lnTo>
                      <a:pt x="2424" y="3016"/>
                    </a:lnTo>
                    <a:lnTo>
                      <a:pt x="2414" y="3032"/>
                    </a:lnTo>
                    <a:lnTo>
                      <a:pt x="2424" y="3067"/>
                    </a:lnTo>
                    <a:lnTo>
                      <a:pt x="2457" y="3081"/>
                    </a:lnTo>
                    <a:lnTo>
                      <a:pt x="2473" y="3075"/>
                    </a:lnTo>
                    <a:lnTo>
                      <a:pt x="2490" y="3090"/>
                    </a:lnTo>
                    <a:lnTo>
                      <a:pt x="2526" y="3088"/>
                    </a:lnTo>
                    <a:lnTo>
                      <a:pt x="2518" y="3100"/>
                    </a:lnTo>
                    <a:lnTo>
                      <a:pt x="2531" y="3131"/>
                    </a:lnTo>
                    <a:lnTo>
                      <a:pt x="2455" y="3095"/>
                    </a:lnTo>
                    <a:lnTo>
                      <a:pt x="2457" y="3111"/>
                    </a:lnTo>
                    <a:lnTo>
                      <a:pt x="2485" y="3121"/>
                    </a:lnTo>
                    <a:lnTo>
                      <a:pt x="2512" y="3135"/>
                    </a:lnTo>
                    <a:lnTo>
                      <a:pt x="2537" y="3150"/>
                    </a:lnTo>
                    <a:lnTo>
                      <a:pt x="2561" y="3168"/>
                    </a:lnTo>
                    <a:lnTo>
                      <a:pt x="2583" y="3186"/>
                    </a:lnTo>
                    <a:lnTo>
                      <a:pt x="2604" y="3208"/>
                    </a:lnTo>
                    <a:lnTo>
                      <a:pt x="2622" y="3232"/>
                    </a:lnTo>
                    <a:lnTo>
                      <a:pt x="2640" y="3258"/>
                    </a:lnTo>
                    <a:lnTo>
                      <a:pt x="2638" y="3195"/>
                    </a:lnTo>
                    <a:lnTo>
                      <a:pt x="2663" y="3151"/>
                    </a:lnTo>
                    <a:lnTo>
                      <a:pt x="2736" y="3128"/>
                    </a:lnTo>
                    <a:lnTo>
                      <a:pt x="2762" y="3139"/>
                    </a:lnTo>
                    <a:lnTo>
                      <a:pt x="2729" y="3167"/>
                    </a:lnTo>
                    <a:lnTo>
                      <a:pt x="2701" y="3162"/>
                    </a:lnTo>
                    <a:lnTo>
                      <a:pt x="2661" y="3192"/>
                    </a:lnTo>
                    <a:lnTo>
                      <a:pt x="2668" y="3207"/>
                    </a:lnTo>
                    <a:lnTo>
                      <a:pt x="2691" y="3218"/>
                    </a:lnTo>
                    <a:lnTo>
                      <a:pt x="2653" y="3209"/>
                    </a:lnTo>
                    <a:lnTo>
                      <a:pt x="2658" y="3246"/>
                    </a:lnTo>
                    <a:lnTo>
                      <a:pt x="2645" y="3258"/>
                    </a:lnTo>
                    <a:lnTo>
                      <a:pt x="2669" y="3285"/>
                    </a:lnTo>
                    <a:lnTo>
                      <a:pt x="2691" y="3315"/>
                    </a:lnTo>
                    <a:lnTo>
                      <a:pt x="2709" y="3346"/>
                    </a:lnTo>
                    <a:lnTo>
                      <a:pt x="2726" y="3381"/>
                    </a:lnTo>
                    <a:lnTo>
                      <a:pt x="2739" y="3414"/>
                    </a:lnTo>
                    <a:lnTo>
                      <a:pt x="2750" y="3450"/>
                    </a:lnTo>
                    <a:lnTo>
                      <a:pt x="2757" y="3488"/>
                    </a:lnTo>
                    <a:lnTo>
                      <a:pt x="2762" y="3528"/>
                    </a:lnTo>
                    <a:lnTo>
                      <a:pt x="2727" y="3576"/>
                    </a:lnTo>
                    <a:lnTo>
                      <a:pt x="2729" y="3627"/>
                    </a:lnTo>
                    <a:lnTo>
                      <a:pt x="2722" y="3639"/>
                    </a:lnTo>
                    <a:lnTo>
                      <a:pt x="2736" y="3678"/>
                    </a:lnTo>
                    <a:lnTo>
                      <a:pt x="2731" y="3693"/>
                    </a:lnTo>
                    <a:lnTo>
                      <a:pt x="2754" y="3721"/>
                    </a:lnTo>
                    <a:lnTo>
                      <a:pt x="2773" y="3708"/>
                    </a:lnTo>
                    <a:lnTo>
                      <a:pt x="2798" y="3727"/>
                    </a:lnTo>
                    <a:lnTo>
                      <a:pt x="2819" y="3729"/>
                    </a:lnTo>
                    <a:lnTo>
                      <a:pt x="2821" y="3704"/>
                    </a:lnTo>
                    <a:lnTo>
                      <a:pt x="2796" y="3685"/>
                    </a:lnTo>
                    <a:lnTo>
                      <a:pt x="2780" y="3648"/>
                    </a:lnTo>
                    <a:lnTo>
                      <a:pt x="2785" y="3630"/>
                    </a:lnTo>
                    <a:lnTo>
                      <a:pt x="2770" y="3622"/>
                    </a:lnTo>
                    <a:lnTo>
                      <a:pt x="2778" y="3398"/>
                    </a:lnTo>
                    <a:lnTo>
                      <a:pt x="2826" y="3434"/>
                    </a:lnTo>
                    <a:lnTo>
                      <a:pt x="2819" y="3462"/>
                    </a:lnTo>
                    <a:lnTo>
                      <a:pt x="2849" y="3487"/>
                    </a:lnTo>
                    <a:lnTo>
                      <a:pt x="2907" y="3474"/>
                    </a:lnTo>
                    <a:lnTo>
                      <a:pt x="2917" y="3457"/>
                    </a:lnTo>
                    <a:lnTo>
                      <a:pt x="2933" y="3457"/>
                    </a:lnTo>
                    <a:lnTo>
                      <a:pt x="2940" y="3472"/>
                    </a:lnTo>
                    <a:lnTo>
                      <a:pt x="2956" y="3472"/>
                    </a:lnTo>
                    <a:lnTo>
                      <a:pt x="2971" y="3457"/>
                    </a:lnTo>
                    <a:lnTo>
                      <a:pt x="2961" y="3432"/>
                    </a:lnTo>
                    <a:lnTo>
                      <a:pt x="2996" y="3490"/>
                    </a:lnTo>
                    <a:lnTo>
                      <a:pt x="3024" y="3481"/>
                    </a:lnTo>
                    <a:lnTo>
                      <a:pt x="3031" y="3451"/>
                    </a:lnTo>
                    <a:lnTo>
                      <a:pt x="3073" y="3525"/>
                    </a:lnTo>
                    <a:lnTo>
                      <a:pt x="3087" y="3515"/>
                    </a:lnTo>
                    <a:lnTo>
                      <a:pt x="3133" y="3538"/>
                    </a:lnTo>
                    <a:lnTo>
                      <a:pt x="3105" y="3467"/>
                    </a:lnTo>
                    <a:lnTo>
                      <a:pt x="3091" y="3467"/>
                    </a:lnTo>
                    <a:lnTo>
                      <a:pt x="3075" y="3441"/>
                    </a:lnTo>
                    <a:lnTo>
                      <a:pt x="3096" y="3416"/>
                    </a:lnTo>
                    <a:lnTo>
                      <a:pt x="3068" y="3390"/>
                    </a:lnTo>
                    <a:lnTo>
                      <a:pt x="3098" y="3367"/>
                    </a:lnTo>
                    <a:lnTo>
                      <a:pt x="3093" y="3330"/>
                    </a:lnTo>
                    <a:lnTo>
                      <a:pt x="3075" y="3314"/>
                    </a:lnTo>
                    <a:lnTo>
                      <a:pt x="3078" y="3291"/>
                    </a:lnTo>
                    <a:lnTo>
                      <a:pt x="3059" y="3260"/>
                    </a:lnTo>
                    <a:lnTo>
                      <a:pt x="3075" y="3263"/>
                    </a:lnTo>
                    <a:lnTo>
                      <a:pt x="3103" y="3307"/>
                    </a:lnTo>
                    <a:lnTo>
                      <a:pt x="3096" y="3332"/>
                    </a:lnTo>
                    <a:lnTo>
                      <a:pt x="3136" y="3347"/>
                    </a:lnTo>
                    <a:lnTo>
                      <a:pt x="3110" y="3355"/>
                    </a:lnTo>
                    <a:lnTo>
                      <a:pt x="3113" y="3406"/>
                    </a:lnTo>
                    <a:lnTo>
                      <a:pt x="3128" y="3423"/>
                    </a:lnTo>
                    <a:lnTo>
                      <a:pt x="3147" y="3411"/>
                    </a:lnTo>
                    <a:lnTo>
                      <a:pt x="3147" y="3454"/>
                    </a:lnTo>
                    <a:lnTo>
                      <a:pt x="3166" y="3451"/>
                    </a:lnTo>
                    <a:lnTo>
                      <a:pt x="3175" y="3439"/>
                    </a:lnTo>
                    <a:lnTo>
                      <a:pt x="3187" y="3464"/>
                    </a:lnTo>
                    <a:lnTo>
                      <a:pt x="3207" y="3469"/>
                    </a:lnTo>
                    <a:lnTo>
                      <a:pt x="3215" y="3441"/>
                    </a:lnTo>
                    <a:lnTo>
                      <a:pt x="3210" y="3426"/>
                    </a:lnTo>
                    <a:lnTo>
                      <a:pt x="3217" y="3411"/>
                    </a:lnTo>
                    <a:lnTo>
                      <a:pt x="3258" y="3434"/>
                    </a:lnTo>
                    <a:lnTo>
                      <a:pt x="3268" y="3418"/>
                    </a:lnTo>
                    <a:lnTo>
                      <a:pt x="3256" y="3408"/>
                    </a:lnTo>
                    <a:lnTo>
                      <a:pt x="3263" y="3395"/>
                    </a:lnTo>
                    <a:lnTo>
                      <a:pt x="3258" y="3376"/>
                    </a:lnTo>
                    <a:lnTo>
                      <a:pt x="3273" y="3362"/>
                    </a:lnTo>
                    <a:lnTo>
                      <a:pt x="3319" y="3376"/>
                    </a:lnTo>
                    <a:lnTo>
                      <a:pt x="3332" y="3388"/>
                    </a:lnTo>
                    <a:lnTo>
                      <a:pt x="3357" y="3370"/>
                    </a:lnTo>
                    <a:lnTo>
                      <a:pt x="3375" y="3385"/>
                    </a:lnTo>
                    <a:lnTo>
                      <a:pt x="3449" y="3350"/>
                    </a:lnTo>
                    <a:lnTo>
                      <a:pt x="3477" y="3370"/>
                    </a:lnTo>
                    <a:lnTo>
                      <a:pt x="3479" y="3355"/>
                    </a:lnTo>
                    <a:lnTo>
                      <a:pt x="3475" y="3393"/>
                    </a:lnTo>
                    <a:lnTo>
                      <a:pt x="3424" y="3367"/>
                    </a:lnTo>
                    <a:lnTo>
                      <a:pt x="3419" y="3385"/>
                    </a:lnTo>
                    <a:lnTo>
                      <a:pt x="3523" y="3446"/>
                    </a:lnTo>
                    <a:lnTo>
                      <a:pt x="3526" y="3497"/>
                    </a:lnTo>
                    <a:lnTo>
                      <a:pt x="3521" y="3513"/>
                    </a:lnTo>
                    <a:lnTo>
                      <a:pt x="3498" y="3528"/>
                    </a:lnTo>
                    <a:lnTo>
                      <a:pt x="3492" y="3592"/>
                    </a:lnTo>
                    <a:lnTo>
                      <a:pt x="3467" y="3588"/>
                    </a:lnTo>
                    <a:lnTo>
                      <a:pt x="3442" y="3606"/>
                    </a:lnTo>
                    <a:lnTo>
                      <a:pt x="3398" y="3597"/>
                    </a:lnTo>
                    <a:lnTo>
                      <a:pt x="3408" y="3576"/>
                    </a:lnTo>
                    <a:lnTo>
                      <a:pt x="3393" y="3560"/>
                    </a:lnTo>
                    <a:lnTo>
                      <a:pt x="3365" y="3571"/>
                    </a:lnTo>
                    <a:lnTo>
                      <a:pt x="3324" y="3543"/>
                    </a:lnTo>
                    <a:lnTo>
                      <a:pt x="3329" y="3579"/>
                    </a:lnTo>
                    <a:lnTo>
                      <a:pt x="3309" y="3574"/>
                    </a:lnTo>
                    <a:lnTo>
                      <a:pt x="3253" y="3583"/>
                    </a:lnTo>
                    <a:lnTo>
                      <a:pt x="3261" y="3556"/>
                    </a:lnTo>
                    <a:lnTo>
                      <a:pt x="3226" y="3538"/>
                    </a:lnTo>
                    <a:lnTo>
                      <a:pt x="3222" y="3518"/>
                    </a:lnTo>
                    <a:lnTo>
                      <a:pt x="3198" y="3541"/>
                    </a:lnTo>
                    <a:lnTo>
                      <a:pt x="3172" y="3523"/>
                    </a:lnTo>
                    <a:lnTo>
                      <a:pt x="3166" y="3571"/>
                    </a:lnTo>
                    <a:lnTo>
                      <a:pt x="3198" y="3574"/>
                    </a:lnTo>
                    <a:lnTo>
                      <a:pt x="3273" y="3660"/>
                    </a:lnTo>
                    <a:lnTo>
                      <a:pt x="3266" y="3695"/>
                    </a:lnTo>
                    <a:lnTo>
                      <a:pt x="3368" y="3729"/>
                    </a:lnTo>
                    <a:lnTo>
                      <a:pt x="3464" y="3706"/>
                    </a:lnTo>
                    <a:lnTo>
                      <a:pt x="3484" y="3690"/>
                    </a:lnTo>
                    <a:lnTo>
                      <a:pt x="3571" y="3731"/>
                    </a:lnTo>
                    <a:lnTo>
                      <a:pt x="3607" y="3665"/>
                    </a:lnTo>
                    <a:lnTo>
                      <a:pt x="3647" y="3676"/>
                    </a:lnTo>
                    <a:lnTo>
                      <a:pt x="3658" y="3704"/>
                    </a:lnTo>
                    <a:lnTo>
                      <a:pt x="3677" y="3711"/>
                    </a:lnTo>
                    <a:lnTo>
                      <a:pt x="3700" y="3699"/>
                    </a:lnTo>
                    <a:lnTo>
                      <a:pt x="3708" y="3683"/>
                    </a:lnTo>
                    <a:lnTo>
                      <a:pt x="3802" y="3701"/>
                    </a:lnTo>
                    <a:lnTo>
                      <a:pt x="3821" y="3673"/>
                    </a:lnTo>
                    <a:lnTo>
                      <a:pt x="3868" y="3662"/>
                    </a:lnTo>
                    <a:lnTo>
                      <a:pt x="3891" y="3676"/>
                    </a:lnTo>
                    <a:lnTo>
                      <a:pt x="3899" y="3690"/>
                    </a:lnTo>
                    <a:lnTo>
                      <a:pt x="4000" y="3746"/>
                    </a:lnTo>
                    <a:lnTo>
                      <a:pt x="4056" y="3759"/>
                    </a:lnTo>
                    <a:lnTo>
                      <a:pt x="4079" y="3736"/>
                    </a:lnTo>
                    <a:lnTo>
                      <a:pt x="4105" y="3755"/>
                    </a:lnTo>
                    <a:lnTo>
                      <a:pt x="4088" y="3744"/>
                    </a:lnTo>
                    <a:lnTo>
                      <a:pt x="4067" y="3767"/>
                    </a:lnTo>
                    <a:lnTo>
                      <a:pt x="4031" y="3777"/>
                    </a:lnTo>
                    <a:lnTo>
                      <a:pt x="4028" y="3762"/>
                    </a:lnTo>
                    <a:lnTo>
                      <a:pt x="3949" y="3774"/>
                    </a:lnTo>
                    <a:lnTo>
                      <a:pt x="3927" y="3751"/>
                    </a:lnTo>
                    <a:lnTo>
                      <a:pt x="3899" y="3751"/>
                    </a:lnTo>
                    <a:lnTo>
                      <a:pt x="3891" y="3769"/>
                    </a:lnTo>
                    <a:lnTo>
                      <a:pt x="3912" y="3815"/>
                    </a:lnTo>
                    <a:lnTo>
                      <a:pt x="3902" y="3841"/>
                    </a:lnTo>
                    <a:lnTo>
                      <a:pt x="3889" y="3848"/>
                    </a:lnTo>
                    <a:lnTo>
                      <a:pt x="3922" y="3897"/>
                    </a:lnTo>
                    <a:lnTo>
                      <a:pt x="3945" y="3876"/>
                    </a:lnTo>
                    <a:lnTo>
                      <a:pt x="3963" y="3881"/>
                    </a:lnTo>
                    <a:lnTo>
                      <a:pt x="3981" y="3904"/>
                    </a:lnTo>
                    <a:lnTo>
                      <a:pt x="3960" y="3937"/>
                    </a:lnTo>
                    <a:lnTo>
                      <a:pt x="3991" y="3953"/>
                    </a:lnTo>
                    <a:lnTo>
                      <a:pt x="4000" y="3978"/>
                    </a:lnTo>
                    <a:lnTo>
                      <a:pt x="3981" y="3980"/>
                    </a:lnTo>
                    <a:lnTo>
                      <a:pt x="3963" y="3971"/>
                    </a:lnTo>
                    <a:lnTo>
                      <a:pt x="3949" y="3978"/>
                    </a:lnTo>
                    <a:lnTo>
                      <a:pt x="3940" y="3960"/>
                    </a:lnTo>
                    <a:lnTo>
                      <a:pt x="3902" y="3978"/>
                    </a:lnTo>
                    <a:lnTo>
                      <a:pt x="3894" y="3993"/>
                    </a:lnTo>
                    <a:lnTo>
                      <a:pt x="3812" y="4044"/>
                    </a:lnTo>
                    <a:lnTo>
                      <a:pt x="3767" y="4062"/>
                    </a:lnTo>
                    <a:lnTo>
                      <a:pt x="3779" y="4080"/>
                    </a:lnTo>
                    <a:lnTo>
                      <a:pt x="3815" y="4092"/>
                    </a:lnTo>
                    <a:lnTo>
                      <a:pt x="3827" y="4106"/>
                    </a:lnTo>
                    <a:lnTo>
                      <a:pt x="3837" y="4121"/>
                    </a:lnTo>
                    <a:lnTo>
                      <a:pt x="3845" y="4137"/>
                    </a:lnTo>
                    <a:lnTo>
                      <a:pt x="3851" y="4153"/>
                    </a:lnTo>
                    <a:lnTo>
                      <a:pt x="3853" y="4170"/>
                    </a:lnTo>
                    <a:lnTo>
                      <a:pt x="3854" y="4189"/>
                    </a:lnTo>
                    <a:lnTo>
                      <a:pt x="3851" y="4207"/>
                    </a:lnTo>
                    <a:lnTo>
                      <a:pt x="3848" y="4227"/>
                    </a:lnTo>
                    <a:lnTo>
                      <a:pt x="3840" y="4242"/>
                    </a:lnTo>
                    <a:lnTo>
                      <a:pt x="3836" y="4249"/>
                    </a:lnTo>
                    <a:lnTo>
                      <a:pt x="3833" y="4257"/>
                    </a:lnTo>
                    <a:lnTo>
                      <a:pt x="3902" y="4273"/>
                    </a:lnTo>
                    <a:lnTo>
                      <a:pt x="3917" y="4291"/>
                    </a:lnTo>
                    <a:lnTo>
                      <a:pt x="3894" y="4291"/>
                    </a:lnTo>
                    <a:lnTo>
                      <a:pt x="3853" y="4311"/>
                    </a:lnTo>
                    <a:lnTo>
                      <a:pt x="3815" y="4262"/>
                    </a:lnTo>
                    <a:lnTo>
                      <a:pt x="3777" y="4268"/>
                    </a:lnTo>
                    <a:lnTo>
                      <a:pt x="3772" y="4285"/>
                    </a:lnTo>
                    <a:lnTo>
                      <a:pt x="3866" y="4339"/>
                    </a:lnTo>
                    <a:lnTo>
                      <a:pt x="3889" y="4341"/>
                    </a:lnTo>
                    <a:lnTo>
                      <a:pt x="3904" y="4354"/>
                    </a:lnTo>
                    <a:lnTo>
                      <a:pt x="3924" y="4354"/>
                    </a:lnTo>
                    <a:lnTo>
                      <a:pt x="4000" y="4390"/>
                    </a:lnTo>
                    <a:lnTo>
                      <a:pt x="3986" y="4341"/>
                    </a:lnTo>
                    <a:lnTo>
                      <a:pt x="3991" y="4324"/>
                    </a:lnTo>
                    <a:lnTo>
                      <a:pt x="4005" y="4322"/>
                    </a:lnTo>
                    <a:lnTo>
                      <a:pt x="3994" y="4328"/>
                    </a:lnTo>
                    <a:lnTo>
                      <a:pt x="3991" y="4331"/>
                    </a:lnTo>
                    <a:lnTo>
                      <a:pt x="3990" y="4336"/>
                    </a:lnTo>
                    <a:lnTo>
                      <a:pt x="3993" y="4350"/>
                    </a:lnTo>
                    <a:lnTo>
                      <a:pt x="4014" y="4339"/>
                    </a:lnTo>
                    <a:lnTo>
                      <a:pt x="4035" y="4335"/>
                    </a:lnTo>
                    <a:lnTo>
                      <a:pt x="4053" y="4334"/>
                    </a:lnTo>
                    <a:lnTo>
                      <a:pt x="4072" y="4338"/>
                    </a:lnTo>
                    <a:lnTo>
                      <a:pt x="4089" y="4345"/>
                    </a:lnTo>
                    <a:lnTo>
                      <a:pt x="4104" y="4356"/>
                    </a:lnTo>
                    <a:lnTo>
                      <a:pt x="4119" y="4371"/>
                    </a:lnTo>
                    <a:lnTo>
                      <a:pt x="4133" y="4391"/>
                    </a:lnTo>
                    <a:lnTo>
                      <a:pt x="4138" y="4405"/>
                    </a:lnTo>
                    <a:lnTo>
                      <a:pt x="4204" y="4461"/>
                    </a:lnTo>
                    <a:lnTo>
                      <a:pt x="4270" y="4459"/>
                    </a:lnTo>
                    <a:lnTo>
                      <a:pt x="4309" y="4418"/>
                    </a:lnTo>
                    <a:lnTo>
                      <a:pt x="4354" y="4415"/>
                    </a:lnTo>
                    <a:lnTo>
                      <a:pt x="4360" y="4392"/>
                    </a:lnTo>
                    <a:lnTo>
                      <a:pt x="4423" y="4359"/>
                    </a:lnTo>
                    <a:lnTo>
                      <a:pt x="4451" y="4392"/>
                    </a:lnTo>
                    <a:lnTo>
                      <a:pt x="4444" y="4471"/>
                    </a:lnTo>
                    <a:lnTo>
                      <a:pt x="4425" y="4487"/>
                    </a:lnTo>
                    <a:lnTo>
                      <a:pt x="4440" y="4512"/>
                    </a:lnTo>
                    <a:lnTo>
                      <a:pt x="4450" y="4539"/>
                    </a:lnTo>
                    <a:lnTo>
                      <a:pt x="4453" y="4551"/>
                    </a:lnTo>
                    <a:lnTo>
                      <a:pt x="4455" y="4564"/>
                    </a:lnTo>
                    <a:lnTo>
                      <a:pt x="4457" y="4591"/>
                    </a:lnTo>
                    <a:lnTo>
                      <a:pt x="4453" y="4616"/>
                    </a:lnTo>
                    <a:lnTo>
                      <a:pt x="4450" y="4628"/>
                    </a:lnTo>
                    <a:lnTo>
                      <a:pt x="4446" y="4642"/>
                    </a:lnTo>
                    <a:lnTo>
                      <a:pt x="4440" y="4654"/>
                    </a:lnTo>
                    <a:lnTo>
                      <a:pt x="4432" y="4667"/>
                    </a:lnTo>
                    <a:lnTo>
                      <a:pt x="4424" y="4679"/>
                    </a:lnTo>
                    <a:lnTo>
                      <a:pt x="4416" y="4692"/>
                    </a:lnTo>
                    <a:lnTo>
                      <a:pt x="4382" y="4682"/>
                    </a:lnTo>
                    <a:lnTo>
                      <a:pt x="4332" y="4698"/>
                    </a:lnTo>
                    <a:lnTo>
                      <a:pt x="4298" y="4738"/>
                    </a:lnTo>
                    <a:lnTo>
                      <a:pt x="4323" y="4754"/>
                    </a:lnTo>
                    <a:lnTo>
                      <a:pt x="4347" y="4775"/>
                    </a:lnTo>
                    <a:lnTo>
                      <a:pt x="4532" y="4822"/>
                    </a:lnTo>
                    <a:lnTo>
                      <a:pt x="4634" y="4871"/>
                    </a:lnTo>
                    <a:lnTo>
                      <a:pt x="4639" y="4891"/>
                    </a:lnTo>
                    <a:lnTo>
                      <a:pt x="4674" y="4937"/>
                    </a:lnTo>
                    <a:lnTo>
                      <a:pt x="4690" y="4944"/>
                    </a:lnTo>
                    <a:lnTo>
                      <a:pt x="4705" y="4955"/>
                    </a:lnTo>
                    <a:lnTo>
                      <a:pt x="4717" y="4967"/>
                    </a:lnTo>
                    <a:lnTo>
                      <a:pt x="4728" y="4981"/>
                    </a:lnTo>
                    <a:lnTo>
                      <a:pt x="4736" y="4996"/>
                    </a:lnTo>
                    <a:lnTo>
                      <a:pt x="4742" y="5013"/>
                    </a:lnTo>
                    <a:lnTo>
                      <a:pt x="4745" y="5032"/>
                    </a:lnTo>
                    <a:lnTo>
                      <a:pt x="4748" y="5054"/>
                    </a:lnTo>
                    <a:lnTo>
                      <a:pt x="4759" y="5059"/>
                    </a:lnTo>
                    <a:lnTo>
                      <a:pt x="4725" y="5079"/>
                    </a:lnTo>
                    <a:lnTo>
                      <a:pt x="4709" y="5089"/>
                    </a:lnTo>
                    <a:lnTo>
                      <a:pt x="4694" y="5102"/>
                    </a:lnTo>
                    <a:lnTo>
                      <a:pt x="4666" y="5128"/>
                    </a:lnTo>
                    <a:lnTo>
                      <a:pt x="4642" y="5156"/>
                    </a:lnTo>
                    <a:lnTo>
                      <a:pt x="4619" y="5186"/>
                    </a:lnTo>
                    <a:lnTo>
                      <a:pt x="4609" y="5201"/>
                    </a:lnTo>
                    <a:lnTo>
                      <a:pt x="4601" y="5219"/>
                    </a:lnTo>
                    <a:lnTo>
                      <a:pt x="4585" y="5254"/>
                    </a:lnTo>
                    <a:lnTo>
                      <a:pt x="4572" y="5293"/>
                    </a:lnTo>
                    <a:lnTo>
                      <a:pt x="4550" y="5299"/>
                    </a:lnTo>
                    <a:lnTo>
                      <a:pt x="4532" y="5307"/>
                    </a:lnTo>
                    <a:lnTo>
                      <a:pt x="4516" y="5316"/>
                    </a:lnTo>
                    <a:lnTo>
                      <a:pt x="4505" y="5327"/>
                    </a:lnTo>
                    <a:lnTo>
                      <a:pt x="4496" y="5339"/>
                    </a:lnTo>
                    <a:lnTo>
                      <a:pt x="4490" y="5352"/>
                    </a:lnTo>
                    <a:lnTo>
                      <a:pt x="4487" y="5366"/>
                    </a:lnTo>
                    <a:lnTo>
                      <a:pt x="4489" y="5382"/>
                    </a:lnTo>
                    <a:lnTo>
                      <a:pt x="4463" y="5400"/>
                    </a:lnTo>
                    <a:lnTo>
                      <a:pt x="4410" y="5412"/>
                    </a:lnTo>
                    <a:lnTo>
                      <a:pt x="4425" y="5596"/>
                    </a:lnTo>
                    <a:lnTo>
                      <a:pt x="4470" y="5628"/>
                    </a:lnTo>
                    <a:lnTo>
                      <a:pt x="4512" y="5665"/>
                    </a:lnTo>
                    <a:lnTo>
                      <a:pt x="4551" y="5701"/>
                    </a:lnTo>
                    <a:lnTo>
                      <a:pt x="4587" y="5742"/>
                    </a:lnTo>
                    <a:lnTo>
                      <a:pt x="4619" y="5782"/>
                    </a:lnTo>
                    <a:lnTo>
                      <a:pt x="4650" y="5826"/>
                    </a:lnTo>
                    <a:lnTo>
                      <a:pt x="4677" y="5870"/>
                    </a:lnTo>
                    <a:lnTo>
                      <a:pt x="4702" y="5919"/>
                    </a:lnTo>
                    <a:lnTo>
                      <a:pt x="4736" y="5946"/>
                    </a:lnTo>
                    <a:lnTo>
                      <a:pt x="4761" y="5939"/>
                    </a:lnTo>
                    <a:lnTo>
                      <a:pt x="4881" y="6135"/>
                    </a:lnTo>
                    <a:lnTo>
                      <a:pt x="4888" y="6165"/>
                    </a:lnTo>
                    <a:lnTo>
                      <a:pt x="4909" y="6183"/>
                    </a:lnTo>
                    <a:lnTo>
                      <a:pt x="4972" y="6499"/>
                    </a:lnTo>
                    <a:lnTo>
                      <a:pt x="4988" y="6511"/>
                    </a:lnTo>
                    <a:lnTo>
                      <a:pt x="5002" y="6511"/>
                    </a:lnTo>
                    <a:lnTo>
                      <a:pt x="5016" y="6493"/>
                    </a:lnTo>
                    <a:lnTo>
                      <a:pt x="5051" y="6516"/>
                    </a:lnTo>
                    <a:lnTo>
                      <a:pt x="5067" y="6550"/>
                    </a:lnTo>
                    <a:lnTo>
                      <a:pt x="5127" y="6597"/>
                    </a:lnTo>
                    <a:lnTo>
                      <a:pt x="5150" y="6603"/>
                    </a:lnTo>
                    <a:lnTo>
                      <a:pt x="5153" y="6623"/>
                    </a:lnTo>
                    <a:lnTo>
                      <a:pt x="5278" y="6681"/>
                    </a:lnTo>
                    <a:lnTo>
                      <a:pt x="5265" y="6715"/>
                    </a:lnTo>
                    <a:lnTo>
                      <a:pt x="5445" y="6764"/>
                    </a:lnTo>
                    <a:lnTo>
                      <a:pt x="5455" y="6753"/>
                    </a:lnTo>
                    <a:lnTo>
                      <a:pt x="5470" y="6757"/>
                    </a:lnTo>
                    <a:lnTo>
                      <a:pt x="5484" y="6764"/>
                    </a:lnTo>
                    <a:lnTo>
                      <a:pt x="5497" y="6770"/>
                    </a:lnTo>
                    <a:lnTo>
                      <a:pt x="5510" y="6778"/>
                    </a:lnTo>
                    <a:lnTo>
                      <a:pt x="5532" y="6796"/>
                    </a:lnTo>
                    <a:lnTo>
                      <a:pt x="5541" y="6806"/>
                    </a:lnTo>
                    <a:lnTo>
                      <a:pt x="5551" y="6819"/>
                    </a:lnTo>
                    <a:lnTo>
                      <a:pt x="5565" y="6842"/>
                    </a:lnTo>
                    <a:lnTo>
                      <a:pt x="5570" y="6856"/>
                    </a:lnTo>
                    <a:lnTo>
                      <a:pt x="5577" y="6872"/>
                    </a:lnTo>
                    <a:lnTo>
                      <a:pt x="5580" y="6886"/>
                    </a:lnTo>
                    <a:lnTo>
                      <a:pt x="5584" y="6903"/>
                    </a:lnTo>
                    <a:lnTo>
                      <a:pt x="5588" y="6939"/>
                    </a:lnTo>
                    <a:lnTo>
                      <a:pt x="5641" y="6948"/>
                    </a:lnTo>
                    <a:lnTo>
                      <a:pt x="5669" y="6931"/>
                    </a:lnTo>
                    <a:lnTo>
                      <a:pt x="5704" y="6952"/>
                    </a:lnTo>
                    <a:lnTo>
                      <a:pt x="5768" y="6931"/>
                    </a:lnTo>
                    <a:lnTo>
                      <a:pt x="5789" y="6942"/>
                    </a:lnTo>
                    <a:lnTo>
                      <a:pt x="5808" y="6957"/>
                    </a:lnTo>
                    <a:lnTo>
                      <a:pt x="5826" y="6972"/>
                    </a:lnTo>
                    <a:lnTo>
                      <a:pt x="5841" y="6992"/>
                    </a:lnTo>
                    <a:lnTo>
                      <a:pt x="5855" y="7012"/>
                    </a:lnTo>
                    <a:lnTo>
                      <a:pt x="5866" y="7035"/>
                    </a:lnTo>
                    <a:lnTo>
                      <a:pt x="5876" y="7058"/>
                    </a:lnTo>
                    <a:lnTo>
                      <a:pt x="5885" y="7087"/>
                    </a:lnTo>
                    <a:lnTo>
                      <a:pt x="5901" y="7087"/>
                    </a:lnTo>
                    <a:lnTo>
                      <a:pt x="5908" y="7058"/>
                    </a:lnTo>
                    <a:lnTo>
                      <a:pt x="5834" y="6964"/>
                    </a:lnTo>
                    <a:lnTo>
                      <a:pt x="5829" y="6941"/>
                    </a:lnTo>
                    <a:lnTo>
                      <a:pt x="5913" y="7041"/>
                    </a:lnTo>
                    <a:lnTo>
                      <a:pt x="6061" y="7160"/>
                    </a:lnTo>
                    <a:lnTo>
                      <a:pt x="6055" y="7148"/>
                    </a:lnTo>
                    <a:lnTo>
                      <a:pt x="6052" y="7136"/>
                    </a:lnTo>
                    <a:lnTo>
                      <a:pt x="6051" y="7126"/>
                    </a:lnTo>
                    <a:lnTo>
                      <a:pt x="6053" y="7116"/>
                    </a:lnTo>
                    <a:lnTo>
                      <a:pt x="6056" y="7105"/>
                    </a:lnTo>
                    <a:lnTo>
                      <a:pt x="6063" y="7096"/>
                    </a:lnTo>
                    <a:lnTo>
                      <a:pt x="6070" y="7087"/>
                    </a:lnTo>
                    <a:lnTo>
                      <a:pt x="6081" y="7078"/>
                    </a:lnTo>
                    <a:lnTo>
                      <a:pt x="6071" y="7036"/>
                    </a:lnTo>
                    <a:lnTo>
                      <a:pt x="6137" y="7030"/>
                    </a:lnTo>
                    <a:lnTo>
                      <a:pt x="6145" y="6994"/>
                    </a:lnTo>
                    <a:lnTo>
                      <a:pt x="6145" y="7017"/>
                    </a:lnTo>
                    <a:lnTo>
                      <a:pt x="6185" y="7055"/>
                    </a:lnTo>
                    <a:lnTo>
                      <a:pt x="6203" y="7055"/>
                    </a:lnTo>
                    <a:lnTo>
                      <a:pt x="6208" y="7030"/>
                    </a:lnTo>
                    <a:lnTo>
                      <a:pt x="6234" y="7010"/>
                    </a:lnTo>
                    <a:lnTo>
                      <a:pt x="6236" y="7038"/>
                    </a:lnTo>
                    <a:lnTo>
                      <a:pt x="6252" y="7048"/>
                    </a:lnTo>
                    <a:lnTo>
                      <a:pt x="6312" y="7022"/>
                    </a:lnTo>
                    <a:lnTo>
                      <a:pt x="6343" y="7023"/>
                    </a:lnTo>
                    <a:lnTo>
                      <a:pt x="6384" y="6962"/>
                    </a:lnTo>
                    <a:lnTo>
                      <a:pt x="6453" y="6964"/>
                    </a:lnTo>
                    <a:lnTo>
                      <a:pt x="6462" y="6926"/>
                    </a:lnTo>
                    <a:lnTo>
                      <a:pt x="6534" y="6958"/>
                    </a:lnTo>
                    <a:lnTo>
                      <a:pt x="6566" y="6896"/>
                    </a:lnTo>
                    <a:lnTo>
                      <a:pt x="6620" y="6899"/>
                    </a:lnTo>
                    <a:lnTo>
                      <a:pt x="6639" y="6931"/>
                    </a:lnTo>
                    <a:lnTo>
                      <a:pt x="6664" y="6938"/>
                    </a:lnTo>
                    <a:lnTo>
                      <a:pt x="6690" y="7029"/>
                    </a:lnTo>
                    <a:lnTo>
                      <a:pt x="6735" y="7036"/>
                    </a:lnTo>
                    <a:lnTo>
                      <a:pt x="6784" y="6993"/>
                    </a:lnTo>
                    <a:lnTo>
                      <a:pt x="6795" y="6879"/>
                    </a:lnTo>
                    <a:lnTo>
                      <a:pt x="6847" y="6878"/>
                    </a:lnTo>
                    <a:lnTo>
                      <a:pt x="6879" y="6956"/>
                    </a:lnTo>
                    <a:lnTo>
                      <a:pt x="7005" y="6964"/>
                    </a:lnTo>
                    <a:lnTo>
                      <a:pt x="7032" y="6920"/>
                    </a:lnTo>
                    <a:lnTo>
                      <a:pt x="7043" y="6920"/>
                    </a:lnTo>
                    <a:lnTo>
                      <a:pt x="7053" y="6922"/>
                    </a:lnTo>
                    <a:lnTo>
                      <a:pt x="7063" y="6926"/>
                    </a:lnTo>
                    <a:lnTo>
                      <a:pt x="7071" y="6932"/>
                    </a:lnTo>
                    <a:lnTo>
                      <a:pt x="7077" y="6938"/>
                    </a:lnTo>
                    <a:lnTo>
                      <a:pt x="7082" y="6947"/>
                    </a:lnTo>
                    <a:lnTo>
                      <a:pt x="7086" y="6957"/>
                    </a:lnTo>
                    <a:lnTo>
                      <a:pt x="7089" y="6969"/>
                    </a:lnTo>
                    <a:lnTo>
                      <a:pt x="7049" y="6981"/>
                    </a:lnTo>
                    <a:lnTo>
                      <a:pt x="7037" y="7020"/>
                    </a:lnTo>
                    <a:lnTo>
                      <a:pt x="7128" y="7029"/>
                    </a:lnTo>
                    <a:lnTo>
                      <a:pt x="7152" y="7063"/>
                    </a:lnTo>
                    <a:lnTo>
                      <a:pt x="7222" y="7051"/>
                    </a:lnTo>
                    <a:lnTo>
                      <a:pt x="7252" y="7109"/>
                    </a:lnTo>
                    <a:lnTo>
                      <a:pt x="7324" y="7094"/>
                    </a:lnTo>
                    <a:lnTo>
                      <a:pt x="7316" y="7077"/>
                    </a:lnTo>
                    <a:lnTo>
                      <a:pt x="7312" y="7061"/>
                    </a:lnTo>
                    <a:lnTo>
                      <a:pt x="7310" y="7045"/>
                    </a:lnTo>
                    <a:lnTo>
                      <a:pt x="7311" y="7030"/>
                    </a:lnTo>
                    <a:lnTo>
                      <a:pt x="7314" y="7016"/>
                    </a:lnTo>
                    <a:lnTo>
                      <a:pt x="7321" y="7002"/>
                    </a:lnTo>
                    <a:lnTo>
                      <a:pt x="7331" y="6989"/>
                    </a:lnTo>
                    <a:lnTo>
                      <a:pt x="7343" y="6976"/>
                    </a:lnTo>
                    <a:lnTo>
                      <a:pt x="7338" y="6950"/>
                    </a:lnTo>
                    <a:lnTo>
                      <a:pt x="7272" y="6910"/>
                    </a:lnTo>
                    <a:lnTo>
                      <a:pt x="7320" y="6840"/>
                    </a:lnTo>
                    <a:lnTo>
                      <a:pt x="7250" y="6828"/>
                    </a:lnTo>
                    <a:lnTo>
                      <a:pt x="7253" y="6673"/>
                    </a:lnTo>
                    <a:lnTo>
                      <a:pt x="7318" y="6687"/>
                    </a:lnTo>
                    <a:lnTo>
                      <a:pt x="7328" y="6738"/>
                    </a:lnTo>
                    <a:lnTo>
                      <a:pt x="7395" y="6760"/>
                    </a:lnTo>
                    <a:lnTo>
                      <a:pt x="7397" y="6758"/>
                    </a:lnTo>
                    <a:lnTo>
                      <a:pt x="7401" y="6752"/>
                    </a:lnTo>
                    <a:lnTo>
                      <a:pt x="7447" y="6613"/>
                    </a:lnTo>
                    <a:lnTo>
                      <a:pt x="7385" y="6593"/>
                    </a:lnTo>
                    <a:lnTo>
                      <a:pt x="7373" y="6492"/>
                    </a:lnTo>
                    <a:lnTo>
                      <a:pt x="7322" y="6491"/>
                    </a:lnTo>
                    <a:lnTo>
                      <a:pt x="7279" y="6465"/>
                    </a:lnTo>
                    <a:lnTo>
                      <a:pt x="7267" y="6447"/>
                    </a:lnTo>
                    <a:lnTo>
                      <a:pt x="7232" y="6451"/>
                    </a:lnTo>
                    <a:lnTo>
                      <a:pt x="7195" y="6430"/>
                    </a:lnTo>
                    <a:lnTo>
                      <a:pt x="7201" y="6297"/>
                    </a:lnTo>
                    <a:lnTo>
                      <a:pt x="7179" y="6271"/>
                    </a:lnTo>
                    <a:lnTo>
                      <a:pt x="7196" y="6249"/>
                    </a:lnTo>
                    <a:lnTo>
                      <a:pt x="7181" y="6204"/>
                    </a:lnTo>
                    <a:lnTo>
                      <a:pt x="7131" y="6191"/>
                    </a:lnTo>
                    <a:lnTo>
                      <a:pt x="7179" y="6130"/>
                    </a:lnTo>
                    <a:lnTo>
                      <a:pt x="7132" y="6077"/>
                    </a:lnTo>
                    <a:lnTo>
                      <a:pt x="7094" y="6122"/>
                    </a:lnTo>
                    <a:lnTo>
                      <a:pt x="7061" y="6130"/>
                    </a:lnTo>
                    <a:lnTo>
                      <a:pt x="6913" y="5989"/>
                    </a:lnTo>
                    <a:lnTo>
                      <a:pt x="6936" y="5964"/>
                    </a:lnTo>
                    <a:lnTo>
                      <a:pt x="6938" y="5948"/>
                    </a:lnTo>
                    <a:lnTo>
                      <a:pt x="7007" y="5936"/>
                    </a:lnTo>
                    <a:lnTo>
                      <a:pt x="7048" y="5874"/>
                    </a:lnTo>
                    <a:lnTo>
                      <a:pt x="7031" y="5855"/>
                    </a:lnTo>
                    <a:lnTo>
                      <a:pt x="7023" y="5844"/>
                    </a:lnTo>
                    <a:lnTo>
                      <a:pt x="7020" y="5834"/>
                    </a:lnTo>
                    <a:lnTo>
                      <a:pt x="7017" y="5824"/>
                    </a:lnTo>
                    <a:lnTo>
                      <a:pt x="7018" y="5814"/>
                    </a:lnTo>
                    <a:lnTo>
                      <a:pt x="7019" y="5804"/>
                    </a:lnTo>
                    <a:lnTo>
                      <a:pt x="7024" y="5796"/>
                    </a:lnTo>
                    <a:lnTo>
                      <a:pt x="7032" y="5786"/>
                    </a:lnTo>
                    <a:lnTo>
                      <a:pt x="7041" y="5778"/>
                    </a:lnTo>
                    <a:lnTo>
                      <a:pt x="7061" y="5763"/>
                    </a:lnTo>
                    <a:lnTo>
                      <a:pt x="7079" y="5724"/>
                    </a:lnTo>
                    <a:lnTo>
                      <a:pt x="6988" y="5640"/>
                    </a:lnTo>
                    <a:lnTo>
                      <a:pt x="7031" y="5616"/>
                    </a:lnTo>
                    <a:lnTo>
                      <a:pt x="7036" y="5599"/>
                    </a:lnTo>
                    <a:lnTo>
                      <a:pt x="7039" y="5584"/>
                    </a:lnTo>
                    <a:lnTo>
                      <a:pt x="7040" y="5568"/>
                    </a:lnTo>
                    <a:lnTo>
                      <a:pt x="7040" y="5554"/>
                    </a:lnTo>
                    <a:lnTo>
                      <a:pt x="7037" y="5538"/>
                    </a:lnTo>
                    <a:lnTo>
                      <a:pt x="7034" y="5523"/>
                    </a:lnTo>
                    <a:lnTo>
                      <a:pt x="7028" y="5509"/>
                    </a:lnTo>
                    <a:lnTo>
                      <a:pt x="7021" y="5494"/>
                    </a:lnTo>
                    <a:lnTo>
                      <a:pt x="6994" y="5500"/>
                    </a:lnTo>
                    <a:lnTo>
                      <a:pt x="6968" y="5503"/>
                    </a:lnTo>
                    <a:lnTo>
                      <a:pt x="6941" y="5502"/>
                    </a:lnTo>
                    <a:lnTo>
                      <a:pt x="6916" y="5498"/>
                    </a:lnTo>
                    <a:lnTo>
                      <a:pt x="6890" y="5491"/>
                    </a:lnTo>
                    <a:lnTo>
                      <a:pt x="6865" y="5482"/>
                    </a:lnTo>
                    <a:lnTo>
                      <a:pt x="6840" y="5468"/>
                    </a:lnTo>
                    <a:lnTo>
                      <a:pt x="6816" y="5453"/>
                    </a:lnTo>
                    <a:lnTo>
                      <a:pt x="6794" y="5428"/>
                    </a:lnTo>
                    <a:lnTo>
                      <a:pt x="6783" y="5425"/>
                    </a:lnTo>
                    <a:lnTo>
                      <a:pt x="6775" y="5423"/>
                    </a:lnTo>
                    <a:lnTo>
                      <a:pt x="6767" y="5418"/>
                    </a:lnTo>
                    <a:lnTo>
                      <a:pt x="6761" y="5415"/>
                    </a:lnTo>
                    <a:lnTo>
                      <a:pt x="6753" y="5410"/>
                    </a:lnTo>
                    <a:lnTo>
                      <a:pt x="6748" y="5406"/>
                    </a:lnTo>
                    <a:lnTo>
                      <a:pt x="6743" y="5401"/>
                    </a:lnTo>
                    <a:lnTo>
                      <a:pt x="6740" y="5397"/>
                    </a:lnTo>
                    <a:lnTo>
                      <a:pt x="6732" y="5383"/>
                    </a:lnTo>
                    <a:lnTo>
                      <a:pt x="6729" y="5370"/>
                    </a:lnTo>
                    <a:lnTo>
                      <a:pt x="6728" y="5354"/>
                    </a:lnTo>
                    <a:lnTo>
                      <a:pt x="6730" y="5337"/>
                    </a:lnTo>
                    <a:lnTo>
                      <a:pt x="6735" y="5320"/>
                    </a:lnTo>
                    <a:lnTo>
                      <a:pt x="6811" y="5334"/>
                    </a:lnTo>
                    <a:lnTo>
                      <a:pt x="6830" y="5312"/>
                    </a:lnTo>
                    <a:lnTo>
                      <a:pt x="6808" y="5254"/>
                    </a:lnTo>
                    <a:lnTo>
                      <a:pt x="6811" y="5253"/>
                    </a:lnTo>
                    <a:lnTo>
                      <a:pt x="6817" y="5253"/>
                    </a:lnTo>
                    <a:lnTo>
                      <a:pt x="6824" y="5252"/>
                    </a:lnTo>
                    <a:lnTo>
                      <a:pt x="6835" y="5252"/>
                    </a:lnTo>
                    <a:lnTo>
                      <a:pt x="6847" y="5250"/>
                    </a:lnTo>
                    <a:lnTo>
                      <a:pt x="6862" y="5249"/>
                    </a:lnTo>
                    <a:lnTo>
                      <a:pt x="6880" y="5246"/>
                    </a:lnTo>
                    <a:lnTo>
                      <a:pt x="6900" y="5244"/>
                    </a:lnTo>
                    <a:lnTo>
                      <a:pt x="6791" y="5182"/>
                    </a:lnTo>
                    <a:lnTo>
                      <a:pt x="6768" y="5143"/>
                    </a:lnTo>
                    <a:lnTo>
                      <a:pt x="6882" y="5134"/>
                    </a:lnTo>
                    <a:lnTo>
                      <a:pt x="6884" y="5119"/>
                    </a:lnTo>
                    <a:lnTo>
                      <a:pt x="6885" y="5106"/>
                    </a:lnTo>
                    <a:lnTo>
                      <a:pt x="6882" y="5092"/>
                    </a:lnTo>
                    <a:lnTo>
                      <a:pt x="6878" y="5081"/>
                    </a:lnTo>
                    <a:lnTo>
                      <a:pt x="6870" y="5068"/>
                    </a:lnTo>
                    <a:lnTo>
                      <a:pt x="6859" y="5057"/>
                    </a:lnTo>
                    <a:lnTo>
                      <a:pt x="6846" y="5047"/>
                    </a:lnTo>
                    <a:lnTo>
                      <a:pt x="6830" y="5037"/>
                    </a:lnTo>
                    <a:lnTo>
                      <a:pt x="6839" y="5022"/>
                    </a:lnTo>
                    <a:lnTo>
                      <a:pt x="6851" y="5008"/>
                    </a:lnTo>
                    <a:lnTo>
                      <a:pt x="6862" y="4996"/>
                    </a:lnTo>
                    <a:lnTo>
                      <a:pt x="6876" y="4986"/>
                    </a:lnTo>
                    <a:lnTo>
                      <a:pt x="6889" y="4977"/>
                    </a:lnTo>
                    <a:lnTo>
                      <a:pt x="6906" y="4971"/>
                    </a:lnTo>
                    <a:lnTo>
                      <a:pt x="6923" y="4966"/>
                    </a:lnTo>
                    <a:lnTo>
                      <a:pt x="6941" y="4964"/>
                    </a:lnTo>
                    <a:lnTo>
                      <a:pt x="6952" y="4958"/>
                    </a:lnTo>
                    <a:lnTo>
                      <a:pt x="6957" y="4913"/>
                    </a:lnTo>
                    <a:lnTo>
                      <a:pt x="6966" y="4895"/>
                    </a:lnTo>
                    <a:lnTo>
                      <a:pt x="6979" y="4879"/>
                    </a:lnTo>
                    <a:lnTo>
                      <a:pt x="6991" y="4866"/>
                    </a:lnTo>
                    <a:lnTo>
                      <a:pt x="7006" y="4857"/>
                    </a:lnTo>
                    <a:lnTo>
                      <a:pt x="7020" y="4847"/>
                    </a:lnTo>
                    <a:lnTo>
                      <a:pt x="7038" y="4842"/>
                    </a:lnTo>
                    <a:lnTo>
                      <a:pt x="7055" y="4839"/>
                    </a:lnTo>
                    <a:lnTo>
                      <a:pt x="7076" y="4838"/>
                    </a:lnTo>
                    <a:lnTo>
                      <a:pt x="7096" y="4840"/>
                    </a:lnTo>
                    <a:lnTo>
                      <a:pt x="7104" y="4851"/>
                    </a:lnTo>
                    <a:lnTo>
                      <a:pt x="7174" y="4865"/>
                    </a:lnTo>
                    <a:lnTo>
                      <a:pt x="7233" y="4889"/>
                    </a:lnTo>
                    <a:lnTo>
                      <a:pt x="7295" y="4953"/>
                    </a:lnTo>
                    <a:lnTo>
                      <a:pt x="7313" y="4926"/>
                    </a:lnTo>
                    <a:lnTo>
                      <a:pt x="7394" y="4863"/>
                    </a:lnTo>
                    <a:lnTo>
                      <a:pt x="7437" y="4870"/>
                    </a:lnTo>
                    <a:lnTo>
                      <a:pt x="7524" y="4842"/>
                    </a:lnTo>
                    <a:lnTo>
                      <a:pt x="7556" y="4778"/>
                    </a:lnTo>
                    <a:lnTo>
                      <a:pt x="7590" y="4772"/>
                    </a:lnTo>
                    <a:lnTo>
                      <a:pt x="7595" y="4750"/>
                    </a:lnTo>
                    <a:lnTo>
                      <a:pt x="7540" y="4690"/>
                    </a:lnTo>
                    <a:lnTo>
                      <a:pt x="7583" y="4653"/>
                    </a:lnTo>
                    <a:lnTo>
                      <a:pt x="7616" y="4600"/>
                    </a:lnTo>
                    <a:lnTo>
                      <a:pt x="7693" y="4602"/>
                    </a:lnTo>
                    <a:lnTo>
                      <a:pt x="7713" y="4633"/>
                    </a:lnTo>
                    <a:lnTo>
                      <a:pt x="7815" y="4621"/>
                    </a:lnTo>
                    <a:lnTo>
                      <a:pt x="7816" y="4636"/>
                    </a:lnTo>
                    <a:lnTo>
                      <a:pt x="7820" y="4652"/>
                    </a:lnTo>
                    <a:lnTo>
                      <a:pt x="7825" y="4665"/>
                    </a:lnTo>
                    <a:lnTo>
                      <a:pt x="7833" y="4678"/>
                    </a:lnTo>
                    <a:lnTo>
                      <a:pt x="7842" y="4688"/>
                    </a:lnTo>
                    <a:lnTo>
                      <a:pt x="7853" y="4699"/>
                    </a:lnTo>
                    <a:lnTo>
                      <a:pt x="7864" y="4707"/>
                    </a:lnTo>
                    <a:lnTo>
                      <a:pt x="7879" y="4715"/>
                    </a:lnTo>
                    <a:lnTo>
                      <a:pt x="7887" y="4716"/>
                    </a:lnTo>
                    <a:lnTo>
                      <a:pt x="7898" y="4717"/>
                    </a:lnTo>
                    <a:lnTo>
                      <a:pt x="7913" y="4696"/>
                    </a:lnTo>
                    <a:lnTo>
                      <a:pt x="7941" y="4694"/>
                    </a:lnTo>
                    <a:lnTo>
                      <a:pt x="7970" y="4691"/>
                    </a:lnTo>
                    <a:lnTo>
                      <a:pt x="7984" y="4689"/>
                    </a:lnTo>
                    <a:lnTo>
                      <a:pt x="7998" y="4688"/>
                    </a:lnTo>
                    <a:lnTo>
                      <a:pt x="8027" y="4685"/>
                    </a:lnTo>
                    <a:lnTo>
                      <a:pt x="8032" y="4682"/>
                    </a:lnTo>
                    <a:lnTo>
                      <a:pt x="8036" y="4677"/>
                    </a:lnTo>
                    <a:lnTo>
                      <a:pt x="7999" y="4646"/>
                    </a:lnTo>
                    <a:lnTo>
                      <a:pt x="7986" y="4591"/>
                    </a:lnTo>
                    <a:lnTo>
                      <a:pt x="8123" y="4584"/>
                    </a:lnTo>
                    <a:lnTo>
                      <a:pt x="8130" y="4618"/>
                    </a:lnTo>
                    <a:lnTo>
                      <a:pt x="8146" y="4628"/>
                    </a:lnTo>
                    <a:lnTo>
                      <a:pt x="8159" y="4642"/>
                    </a:lnTo>
                    <a:lnTo>
                      <a:pt x="8171" y="4655"/>
                    </a:lnTo>
                    <a:lnTo>
                      <a:pt x="8180" y="4673"/>
                    </a:lnTo>
                    <a:lnTo>
                      <a:pt x="8182" y="4681"/>
                    </a:lnTo>
                    <a:lnTo>
                      <a:pt x="8183" y="4689"/>
                    </a:lnTo>
                    <a:lnTo>
                      <a:pt x="8182" y="4698"/>
                    </a:lnTo>
                    <a:lnTo>
                      <a:pt x="8179" y="4706"/>
                    </a:lnTo>
                    <a:lnTo>
                      <a:pt x="8127" y="4749"/>
                    </a:lnTo>
                    <a:lnTo>
                      <a:pt x="8156" y="4767"/>
                    </a:lnTo>
                    <a:lnTo>
                      <a:pt x="8172" y="4776"/>
                    </a:lnTo>
                    <a:lnTo>
                      <a:pt x="8188" y="4783"/>
                    </a:lnTo>
                    <a:lnTo>
                      <a:pt x="8204" y="4788"/>
                    </a:lnTo>
                    <a:lnTo>
                      <a:pt x="8221" y="4792"/>
                    </a:lnTo>
                    <a:lnTo>
                      <a:pt x="8237" y="4795"/>
                    </a:lnTo>
                    <a:lnTo>
                      <a:pt x="8256" y="4797"/>
                    </a:lnTo>
                    <a:lnTo>
                      <a:pt x="8261" y="4794"/>
                    </a:lnTo>
                    <a:lnTo>
                      <a:pt x="8267" y="4794"/>
                    </a:lnTo>
                    <a:lnTo>
                      <a:pt x="8273" y="4794"/>
                    </a:lnTo>
                    <a:lnTo>
                      <a:pt x="8278" y="4797"/>
                    </a:lnTo>
                    <a:lnTo>
                      <a:pt x="8293" y="4784"/>
                    </a:lnTo>
                    <a:lnTo>
                      <a:pt x="8360" y="4779"/>
                    </a:lnTo>
                    <a:lnTo>
                      <a:pt x="8385" y="4810"/>
                    </a:lnTo>
                    <a:lnTo>
                      <a:pt x="8425" y="4814"/>
                    </a:lnTo>
                    <a:lnTo>
                      <a:pt x="8416" y="4745"/>
                    </a:lnTo>
                    <a:lnTo>
                      <a:pt x="8417" y="4719"/>
                    </a:lnTo>
                    <a:lnTo>
                      <a:pt x="8421" y="4695"/>
                    </a:lnTo>
                    <a:lnTo>
                      <a:pt x="8427" y="4671"/>
                    </a:lnTo>
                    <a:lnTo>
                      <a:pt x="8437" y="4649"/>
                    </a:lnTo>
                    <a:lnTo>
                      <a:pt x="8448" y="4626"/>
                    </a:lnTo>
                    <a:lnTo>
                      <a:pt x="8462" y="4605"/>
                    </a:lnTo>
                    <a:lnTo>
                      <a:pt x="8477" y="4586"/>
                    </a:lnTo>
                    <a:lnTo>
                      <a:pt x="8497" y="4567"/>
                    </a:lnTo>
                    <a:lnTo>
                      <a:pt x="8520" y="4576"/>
                    </a:lnTo>
                    <a:lnTo>
                      <a:pt x="8536" y="4604"/>
                    </a:lnTo>
                    <a:lnTo>
                      <a:pt x="8570" y="4609"/>
                    </a:lnTo>
                    <a:lnTo>
                      <a:pt x="8618" y="4575"/>
                    </a:lnTo>
                    <a:lnTo>
                      <a:pt x="8597" y="4508"/>
                    </a:lnTo>
                    <a:lnTo>
                      <a:pt x="8598" y="4476"/>
                    </a:lnTo>
                    <a:lnTo>
                      <a:pt x="8627" y="4458"/>
                    </a:lnTo>
                    <a:lnTo>
                      <a:pt x="8647" y="4357"/>
                    </a:lnTo>
                    <a:lnTo>
                      <a:pt x="8630" y="4308"/>
                    </a:lnTo>
                    <a:lnTo>
                      <a:pt x="8701" y="4199"/>
                    </a:lnTo>
                    <a:lnTo>
                      <a:pt x="8708" y="4158"/>
                    </a:lnTo>
                    <a:lnTo>
                      <a:pt x="8766" y="4136"/>
                    </a:lnTo>
                    <a:lnTo>
                      <a:pt x="8764" y="4067"/>
                    </a:lnTo>
                    <a:lnTo>
                      <a:pt x="8834" y="4073"/>
                    </a:lnTo>
                    <a:lnTo>
                      <a:pt x="8843" y="4089"/>
                    </a:lnTo>
                    <a:lnTo>
                      <a:pt x="8884" y="4095"/>
                    </a:lnTo>
                    <a:lnTo>
                      <a:pt x="8861" y="4019"/>
                    </a:lnTo>
                    <a:lnTo>
                      <a:pt x="8915" y="3965"/>
                    </a:lnTo>
                    <a:lnTo>
                      <a:pt x="8900" y="3911"/>
                    </a:lnTo>
                    <a:lnTo>
                      <a:pt x="8857" y="3909"/>
                    </a:lnTo>
                    <a:lnTo>
                      <a:pt x="8846" y="3890"/>
                    </a:lnTo>
                    <a:lnTo>
                      <a:pt x="8840" y="3871"/>
                    </a:lnTo>
                    <a:lnTo>
                      <a:pt x="8836" y="3852"/>
                    </a:lnTo>
                    <a:lnTo>
                      <a:pt x="8837" y="3835"/>
                    </a:lnTo>
                    <a:lnTo>
                      <a:pt x="8841" y="3817"/>
                    </a:lnTo>
                    <a:lnTo>
                      <a:pt x="8849" y="3800"/>
                    </a:lnTo>
                    <a:lnTo>
                      <a:pt x="8860" y="3785"/>
                    </a:lnTo>
                    <a:lnTo>
                      <a:pt x="8876" y="3770"/>
                    </a:lnTo>
                    <a:lnTo>
                      <a:pt x="8878" y="3748"/>
                    </a:lnTo>
                    <a:lnTo>
                      <a:pt x="8881" y="3739"/>
                    </a:lnTo>
                    <a:lnTo>
                      <a:pt x="8886" y="3732"/>
                    </a:lnTo>
                    <a:lnTo>
                      <a:pt x="8891" y="3724"/>
                    </a:lnTo>
                    <a:lnTo>
                      <a:pt x="8900" y="3719"/>
                    </a:lnTo>
                    <a:lnTo>
                      <a:pt x="8908" y="3714"/>
                    </a:lnTo>
                    <a:lnTo>
                      <a:pt x="8920" y="3711"/>
                    </a:lnTo>
                    <a:lnTo>
                      <a:pt x="8927" y="3707"/>
                    </a:lnTo>
                    <a:lnTo>
                      <a:pt x="8937" y="3632"/>
                    </a:lnTo>
                    <a:lnTo>
                      <a:pt x="8887" y="3622"/>
                    </a:lnTo>
                    <a:lnTo>
                      <a:pt x="8885" y="3592"/>
                    </a:lnTo>
                    <a:lnTo>
                      <a:pt x="8910" y="3541"/>
                    </a:lnTo>
                    <a:lnTo>
                      <a:pt x="8766" y="3484"/>
                    </a:lnTo>
                    <a:lnTo>
                      <a:pt x="8762" y="3472"/>
                    </a:lnTo>
                    <a:lnTo>
                      <a:pt x="8759" y="3463"/>
                    </a:lnTo>
                    <a:lnTo>
                      <a:pt x="8754" y="3453"/>
                    </a:lnTo>
                    <a:lnTo>
                      <a:pt x="8751" y="3446"/>
                    </a:lnTo>
                    <a:lnTo>
                      <a:pt x="8745" y="3439"/>
                    </a:lnTo>
                    <a:lnTo>
                      <a:pt x="8740" y="3434"/>
                    </a:lnTo>
                    <a:lnTo>
                      <a:pt x="8734" y="3430"/>
                    </a:lnTo>
                    <a:lnTo>
                      <a:pt x="8727" y="3427"/>
                    </a:lnTo>
                    <a:lnTo>
                      <a:pt x="8719" y="3424"/>
                    </a:lnTo>
                    <a:lnTo>
                      <a:pt x="8712" y="3423"/>
                    </a:lnTo>
                    <a:lnTo>
                      <a:pt x="8702" y="3422"/>
                    </a:lnTo>
                    <a:lnTo>
                      <a:pt x="8694" y="3423"/>
                    </a:lnTo>
                    <a:lnTo>
                      <a:pt x="8684" y="3424"/>
                    </a:lnTo>
                    <a:lnTo>
                      <a:pt x="8674" y="3427"/>
                    </a:lnTo>
                    <a:lnTo>
                      <a:pt x="8663" y="3432"/>
                    </a:lnTo>
                    <a:lnTo>
                      <a:pt x="8653" y="3438"/>
                    </a:lnTo>
                    <a:lnTo>
                      <a:pt x="8647" y="3438"/>
                    </a:lnTo>
                    <a:lnTo>
                      <a:pt x="8643" y="3439"/>
                    </a:lnTo>
                    <a:lnTo>
                      <a:pt x="8641" y="3438"/>
                    </a:lnTo>
                    <a:lnTo>
                      <a:pt x="8640" y="3438"/>
                    </a:lnTo>
                    <a:lnTo>
                      <a:pt x="8638" y="3438"/>
                    </a:lnTo>
                    <a:lnTo>
                      <a:pt x="8634" y="3437"/>
                    </a:lnTo>
                    <a:lnTo>
                      <a:pt x="8623" y="3411"/>
                    </a:lnTo>
                    <a:lnTo>
                      <a:pt x="8542" y="3388"/>
                    </a:lnTo>
                    <a:lnTo>
                      <a:pt x="8545" y="3328"/>
                    </a:lnTo>
                    <a:lnTo>
                      <a:pt x="8467" y="3323"/>
                    </a:lnTo>
                    <a:lnTo>
                      <a:pt x="8445" y="3292"/>
                    </a:lnTo>
                    <a:lnTo>
                      <a:pt x="8376" y="3289"/>
                    </a:lnTo>
                    <a:lnTo>
                      <a:pt x="8295" y="3237"/>
                    </a:lnTo>
                    <a:lnTo>
                      <a:pt x="8300" y="3228"/>
                    </a:lnTo>
                    <a:lnTo>
                      <a:pt x="8305" y="3220"/>
                    </a:lnTo>
                    <a:lnTo>
                      <a:pt x="8312" y="3201"/>
                    </a:lnTo>
                    <a:lnTo>
                      <a:pt x="8316" y="3180"/>
                    </a:lnTo>
                    <a:lnTo>
                      <a:pt x="8316" y="3169"/>
                    </a:lnTo>
                    <a:lnTo>
                      <a:pt x="8317" y="3158"/>
                    </a:lnTo>
                    <a:lnTo>
                      <a:pt x="8314" y="3145"/>
                    </a:lnTo>
                    <a:lnTo>
                      <a:pt x="8310" y="3134"/>
                    </a:lnTo>
                    <a:lnTo>
                      <a:pt x="8302" y="3123"/>
                    </a:lnTo>
                    <a:lnTo>
                      <a:pt x="8292" y="3116"/>
                    </a:lnTo>
                    <a:lnTo>
                      <a:pt x="8277" y="3112"/>
                    </a:lnTo>
                    <a:lnTo>
                      <a:pt x="8262" y="3113"/>
                    </a:lnTo>
                    <a:lnTo>
                      <a:pt x="8249" y="3116"/>
                    </a:lnTo>
                    <a:lnTo>
                      <a:pt x="8236" y="3124"/>
                    </a:lnTo>
                    <a:lnTo>
                      <a:pt x="8228" y="3129"/>
                    </a:lnTo>
                    <a:lnTo>
                      <a:pt x="8222" y="3137"/>
                    </a:lnTo>
                    <a:lnTo>
                      <a:pt x="8197" y="3102"/>
                    </a:lnTo>
                    <a:lnTo>
                      <a:pt x="8149" y="3111"/>
                    </a:lnTo>
                    <a:lnTo>
                      <a:pt x="8103" y="3153"/>
                    </a:lnTo>
                    <a:lnTo>
                      <a:pt x="8038" y="3121"/>
                    </a:lnTo>
                    <a:lnTo>
                      <a:pt x="8039" y="3101"/>
                    </a:lnTo>
                    <a:lnTo>
                      <a:pt x="8042" y="3084"/>
                    </a:lnTo>
                    <a:lnTo>
                      <a:pt x="8047" y="3066"/>
                    </a:lnTo>
                    <a:lnTo>
                      <a:pt x="8056" y="3050"/>
                    </a:lnTo>
                    <a:lnTo>
                      <a:pt x="8065" y="3035"/>
                    </a:lnTo>
                    <a:lnTo>
                      <a:pt x="8077" y="3020"/>
                    </a:lnTo>
                    <a:lnTo>
                      <a:pt x="8092" y="3007"/>
                    </a:lnTo>
                    <a:lnTo>
                      <a:pt x="8110" y="2995"/>
                    </a:lnTo>
                    <a:lnTo>
                      <a:pt x="8049" y="2920"/>
                    </a:lnTo>
                    <a:lnTo>
                      <a:pt x="7975" y="2924"/>
                    </a:lnTo>
                    <a:lnTo>
                      <a:pt x="7935" y="2877"/>
                    </a:lnTo>
                    <a:lnTo>
                      <a:pt x="7855" y="2875"/>
                    </a:lnTo>
                    <a:lnTo>
                      <a:pt x="7841" y="2887"/>
                    </a:lnTo>
                    <a:lnTo>
                      <a:pt x="7832" y="2893"/>
                    </a:lnTo>
                    <a:lnTo>
                      <a:pt x="7828" y="2895"/>
                    </a:lnTo>
                    <a:lnTo>
                      <a:pt x="7826" y="2896"/>
                    </a:lnTo>
                    <a:lnTo>
                      <a:pt x="7825" y="2898"/>
                    </a:lnTo>
                    <a:lnTo>
                      <a:pt x="7808" y="2904"/>
                    </a:lnTo>
                    <a:lnTo>
                      <a:pt x="7803" y="2904"/>
                    </a:lnTo>
                    <a:lnTo>
                      <a:pt x="7799" y="2905"/>
                    </a:lnTo>
                    <a:lnTo>
                      <a:pt x="7791" y="2906"/>
                    </a:lnTo>
                    <a:lnTo>
                      <a:pt x="7772" y="2900"/>
                    </a:lnTo>
                    <a:lnTo>
                      <a:pt x="7762" y="2883"/>
                    </a:lnTo>
                    <a:lnTo>
                      <a:pt x="7751" y="2870"/>
                    </a:lnTo>
                    <a:lnTo>
                      <a:pt x="7739" y="2858"/>
                    </a:lnTo>
                    <a:lnTo>
                      <a:pt x="7725" y="2849"/>
                    </a:lnTo>
                    <a:lnTo>
                      <a:pt x="7710" y="2841"/>
                    </a:lnTo>
                    <a:lnTo>
                      <a:pt x="7693" y="2835"/>
                    </a:lnTo>
                    <a:lnTo>
                      <a:pt x="7674" y="2831"/>
                    </a:lnTo>
                    <a:lnTo>
                      <a:pt x="7656" y="2830"/>
                    </a:lnTo>
                    <a:lnTo>
                      <a:pt x="7645" y="2829"/>
                    </a:lnTo>
                    <a:lnTo>
                      <a:pt x="7626" y="2853"/>
                    </a:lnTo>
                    <a:lnTo>
                      <a:pt x="7660" y="2911"/>
                    </a:lnTo>
                    <a:lnTo>
                      <a:pt x="7653" y="2939"/>
                    </a:lnTo>
                    <a:lnTo>
                      <a:pt x="7544" y="2957"/>
                    </a:lnTo>
                    <a:lnTo>
                      <a:pt x="7539" y="2995"/>
                    </a:lnTo>
                    <a:lnTo>
                      <a:pt x="7475" y="3007"/>
                    </a:lnTo>
                    <a:lnTo>
                      <a:pt x="7471" y="3015"/>
                    </a:lnTo>
                    <a:lnTo>
                      <a:pt x="7468" y="3023"/>
                    </a:lnTo>
                    <a:lnTo>
                      <a:pt x="7463" y="3030"/>
                    </a:lnTo>
                    <a:lnTo>
                      <a:pt x="7457" y="3036"/>
                    </a:lnTo>
                    <a:lnTo>
                      <a:pt x="7453" y="3037"/>
                    </a:lnTo>
                    <a:lnTo>
                      <a:pt x="7450" y="3039"/>
                    </a:lnTo>
                    <a:lnTo>
                      <a:pt x="7446" y="3040"/>
                    </a:lnTo>
                    <a:lnTo>
                      <a:pt x="7443" y="3042"/>
                    </a:lnTo>
                    <a:lnTo>
                      <a:pt x="7433" y="3044"/>
                    </a:lnTo>
                    <a:lnTo>
                      <a:pt x="7428" y="3044"/>
                    </a:lnTo>
                    <a:lnTo>
                      <a:pt x="7424" y="3045"/>
                    </a:lnTo>
                    <a:lnTo>
                      <a:pt x="7398" y="3048"/>
                    </a:lnTo>
                    <a:lnTo>
                      <a:pt x="7374" y="3060"/>
                    </a:lnTo>
                    <a:lnTo>
                      <a:pt x="7351" y="3135"/>
                    </a:lnTo>
                    <a:lnTo>
                      <a:pt x="7339" y="3155"/>
                    </a:lnTo>
                    <a:lnTo>
                      <a:pt x="7280" y="3110"/>
                    </a:lnTo>
                    <a:lnTo>
                      <a:pt x="7244" y="3112"/>
                    </a:lnTo>
                    <a:lnTo>
                      <a:pt x="7088" y="3082"/>
                    </a:lnTo>
                    <a:lnTo>
                      <a:pt x="7046" y="3028"/>
                    </a:lnTo>
                    <a:lnTo>
                      <a:pt x="7021" y="2950"/>
                    </a:lnTo>
                    <a:lnTo>
                      <a:pt x="7037" y="2909"/>
                    </a:lnTo>
                    <a:lnTo>
                      <a:pt x="7025" y="2855"/>
                    </a:lnTo>
                    <a:lnTo>
                      <a:pt x="7011" y="2850"/>
                    </a:lnTo>
                    <a:lnTo>
                      <a:pt x="6997" y="2847"/>
                    </a:lnTo>
                    <a:lnTo>
                      <a:pt x="6971" y="2848"/>
                    </a:lnTo>
                    <a:lnTo>
                      <a:pt x="6958" y="2851"/>
                    </a:lnTo>
                    <a:lnTo>
                      <a:pt x="6945" y="2856"/>
                    </a:lnTo>
                    <a:lnTo>
                      <a:pt x="6933" y="2863"/>
                    </a:lnTo>
                    <a:lnTo>
                      <a:pt x="6920" y="2873"/>
                    </a:lnTo>
                    <a:lnTo>
                      <a:pt x="6910" y="2878"/>
                    </a:lnTo>
                    <a:lnTo>
                      <a:pt x="6904" y="2907"/>
                    </a:lnTo>
                    <a:lnTo>
                      <a:pt x="6865" y="2919"/>
                    </a:lnTo>
                    <a:lnTo>
                      <a:pt x="6797" y="2886"/>
                    </a:lnTo>
                    <a:lnTo>
                      <a:pt x="6783" y="2946"/>
                    </a:lnTo>
                    <a:lnTo>
                      <a:pt x="6757" y="2950"/>
                    </a:lnTo>
                    <a:lnTo>
                      <a:pt x="6634" y="2868"/>
                    </a:lnTo>
                    <a:lnTo>
                      <a:pt x="6621" y="2825"/>
                    </a:lnTo>
                    <a:lnTo>
                      <a:pt x="6611" y="2820"/>
                    </a:lnTo>
                    <a:lnTo>
                      <a:pt x="6603" y="2815"/>
                    </a:lnTo>
                    <a:lnTo>
                      <a:pt x="6587" y="2802"/>
                    </a:lnTo>
                    <a:lnTo>
                      <a:pt x="6574" y="2787"/>
                    </a:lnTo>
                    <a:lnTo>
                      <a:pt x="6567" y="2777"/>
                    </a:lnTo>
                    <a:lnTo>
                      <a:pt x="6563" y="2768"/>
                    </a:lnTo>
                    <a:lnTo>
                      <a:pt x="6551" y="2738"/>
                    </a:lnTo>
                    <a:lnTo>
                      <a:pt x="6462" y="2722"/>
                    </a:lnTo>
                    <a:lnTo>
                      <a:pt x="6447" y="2670"/>
                    </a:lnTo>
                    <a:lnTo>
                      <a:pt x="6579" y="2620"/>
                    </a:lnTo>
                    <a:lnTo>
                      <a:pt x="6590" y="2522"/>
                    </a:lnTo>
                    <a:lnTo>
                      <a:pt x="6662" y="2537"/>
                    </a:lnTo>
                    <a:lnTo>
                      <a:pt x="6672" y="2558"/>
                    </a:lnTo>
                    <a:lnTo>
                      <a:pt x="6693" y="2485"/>
                    </a:lnTo>
                    <a:lnTo>
                      <a:pt x="6745" y="2473"/>
                    </a:lnTo>
                    <a:lnTo>
                      <a:pt x="6751" y="2425"/>
                    </a:lnTo>
                    <a:lnTo>
                      <a:pt x="6653" y="2420"/>
                    </a:lnTo>
                    <a:lnTo>
                      <a:pt x="6670" y="2335"/>
                    </a:lnTo>
                    <a:lnTo>
                      <a:pt x="6633" y="2321"/>
                    </a:lnTo>
                    <a:lnTo>
                      <a:pt x="6632" y="2236"/>
                    </a:lnTo>
                    <a:lnTo>
                      <a:pt x="6589" y="2188"/>
                    </a:lnTo>
                    <a:lnTo>
                      <a:pt x="6631" y="2168"/>
                    </a:lnTo>
                    <a:lnTo>
                      <a:pt x="6622" y="2097"/>
                    </a:lnTo>
                    <a:lnTo>
                      <a:pt x="6691" y="2077"/>
                    </a:lnTo>
                    <a:lnTo>
                      <a:pt x="6689" y="1931"/>
                    </a:lnTo>
                    <a:lnTo>
                      <a:pt x="6638" y="1835"/>
                    </a:lnTo>
                    <a:lnTo>
                      <a:pt x="6657" y="1796"/>
                    </a:lnTo>
                    <a:lnTo>
                      <a:pt x="6620" y="1666"/>
                    </a:lnTo>
                    <a:lnTo>
                      <a:pt x="6580" y="1655"/>
                    </a:lnTo>
                    <a:lnTo>
                      <a:pt x="6540" y="1640"/>
                    </a:lnTo>
                    <a:lnTo>
                      <a:pt x="6528" y="1633"/>
                    </a:lnTo>
                    <a:lnTo>
                      <a:pt x="6519" y="1623"/>
                    </a:lnTo>
                    <a:lnTo>
                      <a:pt x="6374" y="1577"/>
                    </a:lnTo>
                    <a:lnTo>
                      <a:pt x="6379" y="1528"/>
                    </a:lnTo>
                    <a:lnTo>
                      <a:pt x="6433" y="1502"/>
                    </a:lnTo>
                    <a:lnTo>
                      <a:pt x="6448" y="1479"/>
                    </a:lnTo>
                    <a:lnTo>
                      <a:pt x="6476" y="1472"/>
                    </a:lnTo>
                    <a:lnTo>
                      <a:pt x="6542" y="1528"/>
                    </a:lnTo>
                    <a:lnTo>
                      <a:pt x="6594" y="1524"/>
                    </a:lnTo>
                    <a:lnTo>
                      <a:pt x="6696" y="1395"/>
                    </a:lnTo>
                    <a:lnTo>
                      <a:pt x="6791" y="1380"/>
                    </a:lnTo>
                    <a:lnTo>
                      <a:pt x="6807" y="1319"/>
                    </a:lnTo>
                    <a:lnTo>
                      <a:pt x="6873" y="1326"/>
                    </a:lnTo>
                    <a:lnTo>
                      <a:pt x="6955" y="1261"/>
                    </a:lnTo>
                    <a:lnTo>
                      <a:pt x="7014" y="1145"/>
                    </a:lnTo>
                    <a:lnTo>
                      <a:pt x="6962" y="1058"/>
                    </a:lnTo>
                    <a:lnTo>
                      <a:pt x="6907" y="1052"/>
                    </a:lnTo>
                    <a:lnTo>
                      <a:pt x="6899" y="1068"/>
                    </a:lnTo>
                    <a:lnTo>
                      <a:pt x="6897" y="1120"/>
                    </a:lnTo>
                    <a:lnTo>
                      <a:pt x="6872" y="1124"/>
                    </a:lnTo>
                    <a:lnTo>
                      <a:pt x="6859" y="1125"/>
                    </a:lnTo>
                    <a:lnTo>
                      <a:pt x="6849" y="1125"/>
                    </a:lnTo>
                    <a:lnTo>
                      <a:pt x="6824" y="1121"/>
                    </a:lnTo>
                    <a:lnTo>
                      <a:pt x="6811" y="1116"/>
                    </a:lnTo>
                    <a:lnTo>
                      <a:pt x="6800" y="1112"/>
                    </a:lnTo>
                    <a:lnTo>
                      <a:pt x="6835" y="996"/>
                    </a:lnTo>
                    <a:lnTo>
                      <a:pt x="6744" y="989"/>
                    </a:lnTo>
                    <a:lnTo>
                      <a:pt x="6726" y="1053"/>
                    </a:lnTo>
                    <a:lnTo>
                      <a:pt x="6675" y="1069"/>
                    </a:lnTo>
                    <a:lnTo>
                      <a:pt x="6663" y="1053"/>
                    </a:lnTo>
                    <a:lnTo>
                      <a:pt x="6651" y="1042"/>
                    </a:lnTo>
                    <a:lnTo>
                      <a:pt x="6639" y="1033"/>
                    </a:lnTo>
                    <a:lnTo>
                      <a:pt x="6627" y="1028"/>
                    </a:lnTo>
                    <a:lnTo>
                      <a:pt x="6612" y="1025"/>
                    </a:lnTo>
                    <a:lnTo>
                      <a:pt x="6597" y="1026"/>
                    </a:lnTo>
                    <a:lnTo>
                      <a:pt x="6589" y="1027"/>
                    </a:lnTo>
                    <a:lnTo>
                      <a:pt x="6582" y="1030"/>
                    </a:lnTo>
                    <a:lnTo>
                      <a:pt x="6574" y="1033"/>
                    </a:lnTo>
                    <a:lnTo>
                      <a:pt x="6566" y="1039"/>
                    </a:lnTo>
                    <a:lnTo>
                      <a:pt x="6556" y="1042"/>
                    </a:lnTo>
                    <a:lnTo>
                      <a:pt x="6547" y="1046"/>
                    </a:lnTo>
                    <a:lnTo>
                      <a:pt x="6520" y="1014"/>
                    </a:lnTo>
                    <a:lnTo>
                      <a:pt x="6488" y="1017"/>
                    </a:lnTo>
                    <a:lnTo>
                      <a:pt x="6478" y="1069"/>
                    </a:lnTo>
                    <a:lnTo>
                      <a:pt x="6442" y="1082"/>
                    </a:lnTo>
                    <a:lnTo>
                      <a:pt x="6443" y="1099"/>
                    </a:lnTo>
                    <a:lnTo>
                      <a:pt x="6443" y="1116"/>
                    </a:lnTo>
                    <a:lnTo>
                      <a:pt x="6441" y="1134"/>
                    </a:lnTo>
                    <a:lnTo>
                      <a:pt x="6438" y="1153"/>
                    </a:lnTo>
                    <a:lnTo>
                      <a:pt x="6434" y="1157"/>
                    </a:lnTo>
                    <a:lnTo>
                      <a:pt x="6432" y="1162"/>
                    </a:lnTo>
                    <a:lnTo>
                      <a:pt x="6430" y="1163"/>
                    </a:lnTo>
                    <a:lnTo>
                      <a:pt x="6429" y="1165"/>
                    </a:lnTo>
                    <a:lnTo>
                      <a:pt x="6426" y="1169"/>
                    </a:lnTo>
                    <a:lnTo>
                      <a:pt x="6417" y="1176"/>
                    </a:lnTo>
                    <a:lnTo>
                      <a:pt x="6412" y="1178"/>
                    </a:lnTo>
                    <a:lnTo>
                      <a:pt x="6407" y="1181"/>
                    </a:lnTo>
                    <a:lnTo>
                      <a:pt x="6352" y="1222"/>
                    </a:lnTo>
                    <a:lnTo>
                      <a:pt x="6332" y="1164"/>
                    </a:lnTo>
                    <a:lnTo>
                      <a:pt x="6316" y="1161"/>
                    </a:lnTo>
                    <a:lnTo>
                      <a:pt x="6304" y="1157"/>
                    </a:lnTo>
                    <a:lnTo>
                      <a:pt x="6291" y="1151"/>
                    </a:lnTo>
                    <a:lnTo>
                      <a:pt x="6281" y="1145"/>
                    </a:lnTo>
                    <a:lnTo>
                      <a:pt x="6270" y="1136"/>
                    </a:lnTo>
                    <a:lnTo>
                      <a:pt x="6262" y="1127"/>
                    </a:lnTo>
                    <a:lnTo>
                      <a:pt x="6254" y="1116"/>
                    </a:lnTo>
                    <a:lnTo>
                      <a:pt x="6249" y="1105"/>
                    </a:lnTo>
                    <a:lnTo>
                      <a:pt x="6245" y="1101"/>
                    </a:lnTo>
                    <a:lnTo>
                      <a:pt x="6242" y="1099"/>
                    </a:lnTo>
                    <a:lnTo>
                      <a:pt x="6216" y="1104"/>
                    </a:lnTo>
                    <a:lnTo>
                      <a:pt x="6178" y="1192"/>
                    </a:lnTo>
                    <a:lnTo>
                      <a:pt x="6152" y="1182"/>
                    </a:lnTo>
                    <a:lnTo>
                      <a:pt x="6150" y="1154"/>
                    </a:lnTo>
                    <a:lnTo>
                      <a:pt x="6099" y="1080"/>
                    </a:lnTo>
                    <a:lnTo>
                      <a:pt x="6128" y="1010"/>
                    </a:lnTo>
                    <a:lnTo>
                      <a:pt x="6070" y="979"/>
                    </a:lnTo>
                    <a:lnTo>
                      <a:pt x="6097" y="935"/>
                    </a:lnTo>
                    <a:lnTo>
                      <a:pt x="6138" y="920"/>
                    </a:lnTo>
                    <a:lnTo>
                      <a:pt x="6145" y="8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35">
                <a:extLst>
                  <a:ext uri="{FF2B5EF4-FFF2-40B4-BE49-F238E27FC236}">
                    <a16:creationId xmlns:a16="http://schemas.microsoft.com/office/drawing/2014/main" id="{CDB6F13E-BE4A-58E1-7012-08B42A80B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9"/>
                <a:ext cx="1777" cy="1553"/>
              </a:xfrm>
              <a:custGeom>
                <a:avLst/>
                <a:gdLst>
                  <a:gd name="T0" fmla="*/ 9688 w 10660"/>
                  <a:gd name="T1" fmla="*/ 9165 h 9322"/>
                  <a:gd name="T2" fmla="*/ 9617 w 10660"/>
                  <a:gd name="T3" fmla="*/ 8928 h 9322"/>
                  <a:gd name="T4" fmla="*/ 9629 w 10660"/>
                  <a:gd name="T5" fmla="*/ 8781 h 9322"/>
                  <a:gd name="T6" fmla="*/ 9628 w 10660"/>
                  <a:gd name="T7" fmla="*/ 8482 h 9322"/>
                  <a:gd name="T8" fmla="*/ 9684 w 10660"/>
                  <a:gd name="T9" fmla="*/ 7638 h 9322"/>
                  <a:gd name="T10" fmla="*/ 9888 w 10660"/>
                  <a:gd name="T11" fmla="*/ 7030 h 9322"/>
                  <a:gd name="T12" fmla="*/ 9975 w 10660"/>
                  <a:gd name="T13" fmla="*/ 6465 h 9322"/>
                  <a:gd name="T14" fmla="*/ 10150 w 10660"/>
                  <a:gd name="T15" fmla="*/ 6186 h 9322"/>
                  <a:gd name="T16" fmla="*/ 10228 w 10660"/>
                  <a:gd name="T17" fmla="*/ 6011 h 9322"/>
                  <a:gd name="T18" fmla="*/ 10412 w 10660"/>
                  <a:gd name="T19" fmla="*/ 5828 h 9322"/>
                  <a:gd name="T20" fmla="*/ 10660 w 10660"/>
                  <a:gd name="T21" fmla="*/ 5375 h 9322"/>
                  <a:gd name="T22" fmla="*/ 10176 w 10660"/>
                  <a:gd name="T23" fmla="*/ 5201 h 9322"/>
                  <a:gd name="T24" fmla="*/ 9904 w 10660"/>
                  <a:gd name="T25" fmla="*/ 5171 h 9322"/>
                  <a:gd name="T26" fmla="*/ 9569 w 10660"/>
                  <a:gd name="T27" fmla="*/ 5156 h 9322"/>
                  <a:gd name="T28" fmla="*/ 9360 w 10660"/>
                  <a:gd name="T29" fmla="*/ 5038 h 9322"/>
                  <a:gd name="T30" fmla="*/ 9230 w 10660"/>
                  <a:gd name="T31" fmla="*/ 4891 h 9322"/>
                  <a:gd name="T32" fmla="*/ 8824 w 10660"/>
                  <a:gd name="T33" fmla="*/ 5087 h 9322"/>
                  <a:gd name="T34" fmla="*/ 8615 w 10660"/>
                  <a:gd name="T35" fmla="*/ 4998 h 9322"/>
                  <a:gd name="T36" fmla="*/ 8419 w 10660"/>
                  <a:gd name="T37" fmla="*/ 4856 h 9322"/>
                  <a:gd name="T38" fmla="*/ 8196 w 10660"/>
                  <a:gd name="T39" fmla="*/ 4965 h 9322"/>
                  <a:gd name="T40" fmla="*/ 7908 w 10660"/>
                  <a:gd name="T41" fmla="*/ 4789 h 9322"/>
                  <a:gd name="T42" fmla="*/ 7740 w 10660"/>
                  <a:gd name="T43" fmla="*/ 4566 h 9322"/>
                  <a:gd name="T44" fmla="*/ 7680 w 10660"/>
                  <a:gd name="T45" fmla="*/ 4413 h 9322"/>
                  <a:gd name="T46" fmla="*/ 7389 w 10660"/>
                  <a:gd name="T47" fmla="*/ 4217 h 9322"/>
                  <a:gd name="T48" fmla="*/ 7143 w 10660"/>
                  <a:gd name="T49" fmla="*/ 4125 h 9322"/>
                  <a:gd name="T50" fmla="*/ 6866 w 10660"/>
                  <a:gd name="T51" fmla="*/ 4227 h 9322"/>
                  <a:gd name="T52" fmla="*/ 6685 w 10660"/>
                  <a:gd name="T53" fmla="*/ 4271 h 9322"/>
                  <a:gd name="T54" fmla="*/ 6423 w 10660"/>
                  <a:gd name="T55" fmla="*/ 4141 h 9322"/>
                  <a:gd name="T56" fmla="*/ 6255 w 10660"/>
                  <a:gd name="T57" fmla="*/ 4018 h 9322"/>
                  <a:gd name="T58" fmla="*/ 6001 w 10660"/>
                  <a:gd name="T59" fmla="*/ 4162 h 9322"/>
                  <a:gd name="T60" fmla="*/ 5755 w 10660"/>
                  <a:gd name="T61" fmla="*/ 4118 h 9322"/>
                  <a:gd name="T62" fmla="*/ 5523 w 10660"/>
                  <a:gd name="T63" fmla="*/ 3884 h 9322"/>
                  <a:gd name="T64" fmla="*/ 5220 w 10660"/>
                  <a:gd name="T65" fmla="*/ 3686 h 9322"/>
                  <a:gd name="T66" fmla="*/ 5053 w 10660"/>
                  <a:gd name="T67" fmla="*/ 3511 h 9322"/>
                  <a:gd name="T68" fmla="*/ 4732 w 10660"/>
                  <a:gd name="T69" fmla="*/ 3444 h 9322"/>
                  <a:gd name="T70" fmla="*/ 4726 w 10660"/>
                  <a:gd name="T71" fmla="*/ 3121 h 9322"/>
                  <a:gd name="T72" fmla="*/ 4560 w 10660"/>
                  <a:gd name="T73" fmla="*/ 2939 h 9322"/>
                  <a:gd name="T74" fmla="*/ 4635 w 10660"/>
                  <a:gd name="T75" fmla="*/ 2780 h 9322"/>
                  <a:gd name="T76" fmla="*/ 4673 w 10660"/>
                  <a:gd name="T77" fmla="*/ 2561 h 9322"/>
                  <a:gd name="T78" fmla="*/ 4552 w 10660"/>
                  <a:gd name="T79" fmla="*/ 2484 h 9322"/>
                  <a:gd name="T80" fmla="*/ 4386 w 10660"/>
                  <a:gd name="T81" fmla="*/ 2726 h 9322"/>
                  <a:gd name="T82" fmla="*/ 4370 w 10660"/>
                  <a:gd name="T83" fmla="*/ 2867 h 9322"/>
                  <a:gd name="T84" fmla="*/ 3997 w 10660"/>
                  <a:gd name="T85" fmla="*/ 3037 h 9322"/>
                  <a:gd name="T86" fmla="*/ 3577 w 10660"/>
                  <a:gd name="T87" fmla="*/ 3009 h 9322"/>
                  <a:gd name="T88" fmla="*/ 3529 w 10660"/>
                  <a:gd name="T89" fmla="*/ 2749 h 9322"/>
                  <a:gd name="T90" fmla="*/ 3450 w 10660"/>
                  <a:gd name="T91" fmla="*/ 2561 h 9322"/>
                  <a:gd name="T92" fmla="*/ 3526 w 10660"/>
                  <a:gd name="T93" fmla="*/ 2259 h 9322"/>
                  <a:gd name="T94" fmla="*/ 3410 w 10660"/>
                  <a:gd name="T95" fmla="*/ 2208 h 9322"/>
                  <a:gd name="T96" fmla="*/ 3252 w 10660"/>
                  <a:gd name="T97" fmla="*/ 1997 h 9322"/>
                  <a:gd name="T98" fmla="*/ 2924 w 10660"/>
                  <a:gd name="T99" fmla="*/ 1971 h 9322"/>
                  <a:gd name="T100" fmla="*/ 2718 w 10660"/>
                  <a:gd name="T101" fmla="*/ 2078 h 9322"/>
                  <a:gd name="T102" fmla="*/ 2608 w 10660"/>
                  <a:gd name="T103" fmla="*/ 1743 h 9322"/>
                  <a:gd name="T104" fmla="*/ 2349 w 10660"/>
                  <a:gd name="T105" fmla="*/ 1511 h 9322"/>
                  <a:gd name="T106" fmla="*/ 1984 w 10660"/>
                  <a:gd name="T107" fmla="*/ 1521 h 9322"/>
                  <a:gd name="T108" fmla="*/ 1882 w 10660"/>
                  <a:gd name="T109" fmla="*/ 1193 h 9322"/>
                  <a:gd name="T110" fmla="*/ 1897 w 10660"/>
                  <a:gd name="T111" fmla="*/ 1032 h 9322"/>
                  <a:gd name="T112" fmla="*/ 1655 w 10660"/>
                  <a:gd name="T113" fmla="*/ 791 h 9322"/>
                  <a:gd name="T114" fmla="*/ 1364 w 10660"/>
                  <a:gd name="T115" fmla="*/ 958 h 9322"/>
                  <a:gd name="T116" fmla="*/ 1205 w 10660"/>
                  <a:gd name="T117" fmla="*/ 981 h 9322"/>
                  <a:gd name="T118" fmla="*/ 1060 w 10660"/>
                  <a:gd name="T119" fmla="*/ 853 h 9322"/>
                  <a:gd name="T120" fmla="*/ 816 w 10660"/>
                  <a:gd name="T121" fmla="*/ 664 h 9322"/>
                  <a:gd name="T122" fmla="*/ 770 w 10660"/>
                  <a:gd name="T123" fmla="*/ 455 h 9322"/>
                  <a:gd name="T124" fmla="*/ 352 w 10660"/>
                  <a:gd name="T125" fmla="*/ 84 h 9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660" h="9322">
                    <a:moveTo>
                      <a:pt x="9600" y="9322"/>
                    </a:moveTo>
                    <a:lnTo>
                      <a:pt x="9637" y="9312"/>
                    </a:lnTo>
                    <a:lnTo>
                      <a:pt x="9648" y="9284"/>
                    </a:lnTo>
                    <a:lnTo>
                      <a:pt x="9627" y="9269"/>
                    </a:lnTo>
                    <a:lnTo>
                      <a:pt x="9612" y="9286"/>
                    </a:lnTo>
                    <a:lnTo>
                      <a:pt x="9597" y="9289"/>
                    </a:lnTo>
                    <a:lnTo>
                      <a:pt x="9590" y="9269"/>
                    </a:lnTo>
                    <a:lnTo>
                      <a:pt x="9604" y="9243"/>
                    </a:lnTo>
                    <a:lnTo>
                      <a:pt x="9625" y="9239"/>
                    </a:lnTo>
                    <a:lnTo>
                      <a:pt x="9691" y="9185"/>
                    </a:lnTo>
                    <a:lnTo>
                      <a:pt x="9688" y="9165"/>
                    </a:lnTo>
                    <a:lnTo>
                      <a:pt x="9706" y="9149"/>
                    </a:lnTo>
                    <a:lnTo>
                      <a:pt x="9739" y="9154"/>
                    </a:lnTo>
                    <a:lnTo>
                      <a:pt x="9749" y="9091"/>
                    </a:lnTo>
                    <a:lnTo>
                      <a:pt x="9709" y="9040"/>
                    </a:lnTo>
                    <a:lnTo>
                      <a:pt x="9699" y="9004"/>
                    </a:lnTo>
                    <a:lnTo>
                      <a:pt x="9672" y="8987"/>
                    </a:lnTo>
                    <a:lnTo>
                      <a:pt x="9650" y="8970"/>
                    </a:lnTo>
                    <a:lnTo>
                      <a:pt x="9639" y="8959"/>
                    </a:lnTo>
                    <a:lnTo>
                      <a:pt x="9631" y="8950"/>
                    </a:lnTo>
                    <a:lnTo>
                      <a:pt x="9623" y="8938"/>
                    </a:lnTo>
                    <a:lnTo>
                      <a:pt x="9617" y="8928"/>
                    </a:lnTo>
                    <a:lnTo>
                      <a:pt x="9609" y="8916"/>
                    </a:lnTo>
                    <a:lnTo>
                      <a:pt x="9604" y="8904"/>
                    </a:lnTo>
                    <a:lnTo>
                      <a:pt x="9597" y="8878"/>
                    </a:lnTo>
                    <a:lnTo>
                      <a:pt x="9592" y="8850"/>
                    </a:lnTo>
                    <a:lnTo>
                      <a:pt x="9592" y="8821"/>
                    </a:lnTo>
                    <a:lnTo>
                      <a:pt x="9594" y="8818"/>
                    </a:lnTo>
                    <a:lnTo>
                      <a:pt x="9597" y="8816"/>
                    </a:lnTo>
                    <a:lnTo>
                      <a:pt x="9603" y="8812"/>
                    </a:lnTo>
                    <a:lnTo>
                      <a:pt x="9613" y="8802"/>
                    </a:lnTo>
                    <a:lnTo>
                      <a:pt x="9622" y="8791"/>
                    </a:lnTo>
                    <a:lnTo>
                      <a:pt x="9629" y="8781"/>
                    </a:lnTo>
                    <a:lnTo>
                      <a:pt x="9633" y="8768"/>
                    </a:lnTo>
                    <a:lnTo>
                      <a:pt x="9636" y="8756"/>
                    </a:lnTo>
                    <a:lnTo>
                      <a:pt x="9637" y="8741"/>
                    </a:lnTo>
                    <a:lnTo>
                      <a:pt x="9636" y="8737"/>
                    </a:lnTo>
                    <a:lnTo>
                      <a:pt x="9636" y="8734"/>
                    </a:lnTo>
                    <a:lnTo>
                      <a:pt x="9636" y="8728"/>
                    </a:lnTo>
                    <a:lnTo>
                      <a:pt x="9629" y="8678"/>
                    </a:lnTo>
                    <a:lnTo>
                      <a:pt x="9626" y="8630"/>
                    </a:lnTo>
                    <a:lnTo>
                      <a:pt x="9624" y="8580"/>
                    </a:lnTo>
                    <a:lnTo>
                      <a:pt x="9625" y="8532"/>
                    </a:lnTo>
                    <a:lnTo>
                      <a:pt x="9628" y="8482"/>
                    </a:lnTo>
                    <a:lnTo>
                      <a:pt x="9633" y="8433"/>
                    </a:lnTo>
                    <a:lnTo>
                      <a:pt x="9640" y="8383"/>
                    </a:lnTo>
                    <a:lnTo>
                      <a:pt x="9650" y="8333"/>
                    </a:lnTo>
                    <a:lnTo>
                      <a:pt x="9683" y="8294"/>
                    </a:lnTo>
                    <a:lnTo>
                      <a:pt x="9678" y="8210"/>
                    </a:lnTo>
                    <a:lnTo>
                      <a:pt x="9742" y="8078"/>
                    </a:lnTo>
                    <a:lnTo>
                      <a:pt x="9637" y="7931"/>
                    </a:lnTo>
                    <a:lnTo>
                      <a:pt x="9640" y="7701"/>
                    </a:lnTo>
                    <a:lnTo>
                      <a:pt x="9673" y="7666"/>
                    </a:lnTo>
                    <a:lnTo>
                      <a:pt x="9678" y="7652"/>
                    </a:lnTo>
                    <a:lnTo>
                      <a:pt x="9684" y="7638"/>
                    </a:lnTo>
                    <a:lnTo>
                      <a:pt x="9697" y="7611"/>
                    </a:lnTo>
                    <a:lnTo>
                      <a:pt x="9720" y="7557"/>
                    </a:lnTo>
                    <a:lnTo>
                      <a:pt x="9741" y="7501"/>
                    </a:lnTo>
                    <a:lnTo>
                      <a:pt x="9761" y="7445"/>
                    </a:lnTo>
                    <a:lnTo>
                      <a:pt x="9778" y="7387"/>
                    </a:lnTo>
                    <a:lnTo>
                      <a:pt x="9793" y="7329"/>
                    </a:lnTo>
                    <a:lnTo>
                      <a:pt x="9807" y="7268"/>
                    </a:lnTo>
                    <a:lnTo>
                      <a:pt x="9818" y="7208"/>
                    </a:lnTo>
                    <a:lnTo>
                      <a:pt x="9902" y="7145"/>
                    </a:lnTo>
                    <a:lnTo>
                      <a:pt x="9893" y="7087"/>
                    </a:lnTo>
                    <a:lnTo>
                      <a:pt x="9888" y="7030"/>
                    </a:lnTo>
                    <a:lnTo>
                      <a:pt x="9884" y="6974"/>
                    </a:lnTo>
                    <a:lnTo>
                      <a:pt x="9887" y="6918"/>
                    </a:lnTo>
                    <a:lnTo>
                      <a:pt x="9891" y="6860"/>
                    </a:lnTo>
                    <a:lnTo>
                      <a:pt x="9899" y="6804"/>
                    </a:lnTo>
                    <a:lnTo>
                      <a:pt x="9909" y="6748"/>
                    </a:lnTo>
                    <a:lnTo>
                      <a:pt x="9925" y="6692"/>
                    </a:lnTo>
                    <a:lnTo>
                      <a:pt x="9969" y="6664"/>
                    </a:lnTo>
                    <a:lnTo>
                      <a:pt x="9964" y="6613"/>
                    </a:lnTo>
                    <a:lnTo>
                      <a:pt x="9964" y="6563"/>
                    </a:lnTo>
                    <a:lnTo>
                      <a:pt x="9968" y="6513"/>
                    </a:lnTo>
                    <a:lnTo>
                      <a:pt x="9975" y="6465"/>
                    </a:lnTo>
                    <a:lnTo>
                      <a:pt x="9984" y="6417"/>
                    </a:lnTo>
                    <a:lnTo>
                      <a:pt x="9997" y="6369"/>
                    </a:lnTo>
                    <a:lnTo>
                      <a:pt x="10012" y="6321"/>
                    </a:lnTo>
                    <a:lnTo>
                      <a:pt x="10032" y="6275"/>
                    </a:lnTo>
                    <a:lnTo>
                      <a:pt x="10055" y="6262"/>
                    </a:lnTo>
                    <a:lnTo>
                      <a:pt x="10065" y="6255"/>
                    </a:lnTo>
                    <a:lnTo>
                      <a:pt x="10077" y="6248"/>
                    </a:lnTo>
                    <a:lnTo>
                      <a:pt x="10096" y="6234"/>
                    </a:lnTo>
                    <a:lnTo>
                      <a:pt x="10116" y="6219"/>
                    </a:lnTo>
                    <a:lnTo>
                      <a:pt x="10134" y="6203"/>
                    </a:lnTo>
                    <a:lnTo>
                      <a:pt x="10150" y="6186"/>
                    </a:lnTo>
                    <a:lnTo>
                      <a:pt x="10165" y="6168"/>
                    </a:lnTo>
                    <a:lnTo>
                      <a:pt x="10171" y="6159"/>
                    </a:lnTo>
                    <a:lnTo>
                      <a:pt x="10178" y="6151"/>
                    </a:lnTo>
                    <a:lnTo>
                      <a:pt x="10184" y="6140"/>
                    </a:lnTo>
                    <a:lnTo>
                      <a:pt x="10190" y="6131"/>
                    </a:lnTo>
                    <a:lnTo>
                      <a:pt x="10200" y="6111"/>
                    </a:lnTo>
                    <a:lnTo>
                      <a:pt x="10208" y="6089"/>
                    </a:lnTo>
                    <a:lnTo>
                      <a:pt x="10217" y="6069"/>
                    </a:lnTo>
                    <a:lnTo>
                      <a:pt x="10222" y="6046"/>
                    </a:lnTo>
                    <a:lnTo>
                      <a:pt x="10227" y="6023"/>
                    </a:lnTo>
                    <a:lnTo>
                      <a:pt x="10228" y="6011"/>
                    </a:lnTo>
                    <a:lnTo>
                      <a:pt x="10230" y="5999"/>
                    </a:lnTo>
                    <a:lnTo>
                      <a:pt x="10232" y="5975"/>
                    </a:lnTo>
                    <a:lnTo>
                      <a:pt x="10243" y="5957"/>
                    </a:lnTo>
                    <a:lnTo>
                      <a:pt x="10316" y="5944"/>
                    </a:lnTo>
                    <a:lnTo>
                      <a:pt x="10332" y="5879"/>
                    </a:lnTo>
                    <a:lnTo>
                      <a:pt x="10357" y="5865"/>
                    </a:lnTo>
                    <a:lnTo>
                      <a:pt x="10390" y="5868"/>
                    </a:lnTo>
                    <a:lnTo>
                      <a:pt x="10405" y="5841"/>
                    </a:lnTo>
                    <a:lnTo>
                      <a:pt x="10406" y="5837"/>
                    </a:lnTo>
                    <a:lnTo>
                      <a:pt x="10408" y="5834"/>
                    </a:lnTo>
                    <a:lnTo>
                      <a:pt x="10412" y="5828"/>
                    </a:lnTo>
                    <a:lnTo>
                      <a:pt x="10420" y="5815"/>
                    </a:lnTo>
                    <a:lnTo>
                      <a:pt x="10450" y="5761"/>
                    </a:lnTo>
                    <a:lnTo>
                      <a:pt x="10478" y="5705"/>
                    </a:lnTo>
                    <a:lnTo>
                      <a:pt x="10492" y="5676"/>
                    </a:lnTo>
                    <a:lnTo>
                      <a:pt x="10507" y="5648"/>
                    </a:lnTo>
                    <a:lnTo>
                      <a:pt x="10531" y="5589"/>
                    </a:lnTo>
                    <a:lnTo>
                      <a:pt x="10556" y="5529"/>
                    </a:lnTo>
                    <a:lnTo>
                      <a:pt x="10579" y="5466"/>
                    </a:lnTo>
                    <a:lnTo>
                      <a:pt x="10590" y="5434"/>
                    </a:lnTo>
                    <a:lnTo>
                      <a:pt x="10601" y="5403"/>
                    </a:lnTo>
                    <a:lnTo>
                      <a:pt x="10660" y="5375"/>
                    </a:lnTo>
                    <a:lnTo>
                      <a:pt x="10629" y="5354"/>
                    </a:lnTo>
                    <a:lnTo>
                      <a:pt x="10601" y="5377"/>
                    </a:lnTo>
                    <a:lnTo>
                      <a:pt x="10594" y="5354"/>
                    </a:lnTo>
                    <a:lnTo>
                      <a:pt x="10494" y="5354"/>
                    </a:lnTo>
                    <a:lnTo>
                      <a:pt x="10464" y="5334"/>
                    </a:lnTo>
                    <a:lnTo>
                      <a:pt x="10408" y="5331"/>
                    </a:lnTo>
                    <a:lnTo>
                      <a:pt x="10365" y="5306"/>
                    </a:lnTo>
                    <a:lnTo>
                      <a:pt x="10357" y="5291"/>
                    </a:lnTo>
                    <a:lnTo>
                      <a:pt x="10235" y="5235"/>
                    </a:lnTo>
                    <a:lnTo>
                      <a:pt x="10197" y="5245"/>
                    </a:lnTo>
                    <a:lnTo>
                      <a:pt x="10176" y="5201"/>
                    </a:lnTo>
                    <a:lnTo>
                      <a:pt x="10148" y="5191"/>
                    </a:lnTo>
                    <a:lnTo>
                      <a:pt x="10141" y="5171"/>
                    </a:lnTo>
                    <a:lnTo>
                      <a:pt x="10116" y="5166"/>
                    </a:lnTo>
                    <a:lnTo>
                      <a:pt x="10103" y="5205"/>
                    </a:lnTo>
                    <a:lnTo>
                      <a:pt x="10090" y="5214"/>
                    </a:lnTo>
                    <a:lnTo>
                      <a:pt x="10044" y="5194"/>
                    </a:lnTo>
                    <a:lnTo>
                      <a:pt x="10009" y="5240"/>
                    </a:lnTo>
                    <a:lnTo>
                      <a:pt x="9986" y="5235"/>
                    </a:lnTo>
                    <a:lnTo>
                      <a:pt x="9978" y="5217"/>
                    </a:lnTo>
                    <a:lnTo>
                      <a:pt x="9915" y="5186"/>
                    </a:lnTo>
                    <a:lnTo>
                      <a:pt x="9904" y="5171"/>
                    </a:lnTo>
                    <a:lnTo>
                      <a:pt x="9874" y="5159"/>
                    </a:lnTo>
                    <a:lnTo>
                      <a:pt x="9867" y="5182"/>
                    </a:lnTo>
                    <a:lnTo>
                      <a:pt x="9848" y="5184"/>
                    </a:lnTo>
                    <a:lnTo>
                      <a:pt x="9834" y="5212"/>
                    </a:lnTo>
                    <a:lnTo>
                      <a:pt x="9770" y="5224"/>
                    </a:lnTo>
                    <a:lnTo>
                      <a:pt x="9765" y="5196"/>
                    </a:lnTo>
                    <a:lnTo>
                      <a:pt x="9686" y="5214"/>
                    </a:lnTo>
                    <a:lnTo>
                      <a:pt x="9668" y="5227"/>
                    </a:lnTo>
                    <a:lnTo>
                      <a:pt x="9597" y="5207"/>
                    </a:lnTo>
                    <a:lnTo>
                      <a:pt x="9584" y="5156"/>
                    </a:lnTo>
                    <a:lnTo>
                      <a:pt x="9569" y="5156"/>
                    </a:lnTo>
                    <a:lnTo>
                      <a:pt x="9533" y="5133"/>
                    </a:lnTo>
                    <a:lnTo>
                      <a:pt x="9515" y="5139"/>
                    </a:lnTo>
                    <a:lnTo>
                      <a:pt x="9497" y="5143"/>
                    </a:lnTo>
                    <a:lnTo>
                      <a:pt x="9479" y="5143"/>
                    </a:lnTo>
                    <a:lnTo>
                      <a:pt x="9463" y="5141"/>
                    </a:lnTo>
                    <a:lnTo>
                      <a:pt x="9446" y="5135"/>
                    </a:lnTo>
                    <a:lnTo>
                      <a:pt x="9432" y="5128"/>
                    </a:lnTo>
                    <a:lnTo>
                      <a:pt x="9417" y="5116"/>
                    </a:lnTo>
                    <a:lnTo>
                      <a:pt x="9404" y="5103"/>
                    </a:lnTo>
                    <a:lnTo>
                      <a:pt x="9378" y="5041"/>
                    </a:lnTo>
                    <a:lnTo>
                      <a:pt x="9360" y="5038"/>
                    </a:lnTo>
                    <a:lnTo>
                      <a:pt x="9330" y="5003"/>
                    </a:lnTo>
                    <a:lnTo>
                      <a:pt x="9330" y="4985"/>
                    </a:lnTo>
                    <a:lnTo>
                      <a:pt x="9355" y="4963"/>
                    </a:lnTo>
                    <a:lnTo>
                      <a:pt x="9332" y="4937"/>
                    </a:lnTo>
                    <a:lnTo>
                      <a:pt x="9332" y="4914"/>
                    </a:lnTo>
                    <a:lnTo>
                      <a:pt x="9269" y="4929"/>
                    </a:lnTo>
                    <a:lnTo>
                      <a:pt x="9253" y="4919"/>
                    </a:lnTo>
                    <a:lnTo>
                      <a:pt x="9239" y="4932"/>
                    </a:lnTo>
                    <a:lnTo>
                      <a:pt x="9225" y="4922"/>
                    </a:lnTo>
                    <a:lnTo>
                      <a:pt x="9241" y="4912"/>
                    </a:lnTo>
                    <a:lnTo>
                      <a:pt x="9230" y="4891"/>
                    </a:lnTo>
                    <a:lnTo>
                      <a:pt x="9246" y="4878"/>
                    </a:lnTo>
                    <a:lnTo>
                      <a:pt x="9109" y="4919"/>
                    </a:lnTo>
                    <a:lnTo>
                      <a:pt x="9106" y="4991"/>
                    </a:lnTo>
                    <a:lnTo>
                      <a:pt x="9051" y="4996"/>
                    </a:lnTo>
                    <a:lnTo>
                      <a:pt x="8989" y="5080"/>
                    </a:lnTo>
                    <a:lnTo>
                      <a:pt x="8972" y="5075"/>
                    </a:lnTo>
                    <a:lnTo>
                      <a:pt x="8972" y="5057"/>
                    </a:lnTo>
                    <a:lnTo>
                      <a:pt x="8941" y="5061"/>
                    </a:lnTo>
                    <a:lnTo>
                      <a:pt x="8902" y="5044"/>
                    </a:lnTo>
                    <a:lnTo>
                      <a:pt x="8839" y="5061"/>
                    </a:lnTo>
                    <a:lnTo>
                      <a:pt x="8824" y="5087"/>
                    </a:lnTo>
                    <a:lnTo>
                      <a:pt x="8819" y="5070"/>
                    </a:lnTo>
                    <a:lnTo>
                      <a:pt x="8796" y="5049"/>
                    </a:lnTo>
                    <a:lnTo>
                      <a:pt x="8760" y="5059"/>
                    </a:lnTo>
                    <a:lnTo>
                      <a:pt x="8755" y="5077"/>
                    </a:lnTo>
                    <a:lnTo>
                      <a:pt x="8704" y="5049"/>
                    </a:lnTo>
                    <a:lnTo>
                      <a:pt x="8694" y="5021"/>
                    </a:lnTo>
                    <a:lnTo>
                      <a:pt x="8656" y="5034"/>
                    </a:lnTo>
                    <a:lnTo>
                      <a:pt x="8653" y="5013"/>
                    </a:lnTo>
                    <a:lnTo>
                      <a:pt x="8668" y="4998"/>
                    </a:lnTo>
                    <a:lnTo>
                      <a:pt x="8656" y="4987"/>
                    </a:lnTo>
                    <a:lnTo>
                      <a:pt x="8615" y="4998"/>
                    </a:lnTo>
                    <a:lnTo>
                      <a:pt x="8630" y="5052"/>
                    </a:lnTo>
                    <a:lnTo>
                      <a:pt x="8593" y="5100"/>
                    </a:lnTo>
                    <a:lnTo>
                      <a:pt x="8577" y="5108"/>
                    </a:lnTo>
                    <a:lnTo>
                      <a:pt x="8559" y="5100"/>
                    </a:lnTo>
                    <a:lnTo>
                      <a:pt x="8526" y="4991"/>
                    </a:lnTo>
                    <a:lnTo>
                      <a:pt x="8528" y="4975"/>
                    </a:lnTo>
                    <a:lnTo>
                      <a:pt x="8516" y="4957"/>
                    </a:lnTo>
                    <a:lnTo>
                      <a:pt x="8526" y="4899"/>
                    </a:lnTo>
                    <a:lnTo>
                      <a:pt x="8505" y="4906"/>
                    </a:lnTo>
                    <a:lnTo>
                      <a:pt x="8463" y="4894"/>
                    </a:lnTo>
                    <a:lnTo>
                      <a:pt x="8419" y="4856"/>
                    </a:lnTo>
                    <a:lnTo>
                      <a:pt x="8394" y="4873"/>
                    </a:lnTo>
                    <a:lnTo>
                      <a:pt x="8354" y="4825"/>
                    </a:lnTo>
                    <a:lnTo>
                      <a:pt x="8321" y="4825"/>
                    </a:lnTo>
                    <a:lnTo>
                      <a:pt x="8279" y="4861"/>
                    </a:lnTo>
                    <a:lnTo>
                      <a:pt x="8214" y="4831"/>
                    </a:lnTo>
                    <a:lnTo>
                      <a:pt x="8180" y="4856"/>
                    </a:lnTo>
                    <a:lnTo>
                      <a:pt x="8203" y="4886"/>
                    </a:lnTo>
                    <a:lnTo>
                      <a:pt x="8203" y="4910"/>
                    </a:lnTo>
                    <a:lnTo>
                      <a:pt x="8219" y="4924"/>
                    </a:lnTo>
                    <a:lnTo>
                      <a:pt x="8221" y="4957"/>
                    </a:lnTo>
                    <a:lnTo>
                      <a:pt x="8196" y="4965"/>
                    </a:lnTo>
                    <a:lnTo>
                      <a:pt x="8198" y="5010"/>
                    </a:lnTo>
                    <a:lnTo>
                      <a:pt x="8180" y="5024"/>
                    </a:lnTo>
                    <a:lnTo>
                      <a:pt x="8071" y="4985"/>
                    </a:lnTo>
                    <a:lnTo>
                      <a:pt x="8012" y="4998"/>
                    </a:lnTo>
                    <a:lnTo>
                      <a:pt x="7961" y="4934"/>
                    </a:lnTo>
                    <a:lnTo>
                      <a:pt x="7994" y="4886"/>
                    </a:lnTo>
                    <a:lnTo>
                      <a:pt x="7972" y="4845"/>
                    </a:lnTo>
                    <a:lnTo>
                      <a:pt x="7929" y="4863"/>
                    </a:lnTo>
                    <a:lnTo>
                      <a:pt x="7916" y="4840"/>
                    </a:lnTo>
                    <a:lnTo>
                      <a:pt x="7921" y="4825"/>
                    </a:lnTo>
                    <a:lnTo>
                      <a:pt x="7908" y="4789"/>
                    </a:lnTo>
                    <a:lnTo>
                      <a:pt x="7919" y="4777"/>
                    </a:lnTo>
                    <a:lnTo>
                      <a:pt x="7893" y="4757"/>
                    </a:lnTo>
                    <a:lnTo>
                      <a:pt x="7863" y="4743"/>
                    </a:lnTo>
                    <a:lnTo>
                      <a:pt x="7875" y="4715"/>
                    </a:lnTo>
                    <a:lnTo>
                      <a:pt x="7863" y="4687"/>
                    </a:lnTo>
                    <a:lnTo>
                      <a:pt x="7847" y="4690"/>
                    </a:lnTo>
                    <a:lnTo>
                      <a:pt x="7842" y="4673"/>
                    </a:lnTo>
                    <a:lnTo>
                      <a:pt x="7796" y="4636"/>
                    </a:lnTo>
                    <a:lnTo>
                      <a:pt x="7778" y="4636"/>
                    </a:lnTo>
                    <a:lnTo>
                      <a:pt x="7731" y="4587"/>
                    </a:lnTo>
                    <a:lnTo>
                      <a:pt x="7740" y="4566"/>
                    </a:lnTo>
                    <a:lnTo>
                      <a:pt x="7710" y="4553"/>
                    </a:lnTo>
                    <a:lnTo>
                      <a:pt x="7705" y="4536"/>
                    </a:lnTo>
                    <a:lnTo>
                      <a:pt x="7692" y="4527"/>
                    </a:lnTo>
                    <a:lnTo>
                      <a:pt x="7692" y="4494"/>
                    </a:lnTo>
                    <a:lnTo>
                      <a:pt x="7728" y="4508"/>
                    </a:lnTo>
                    <a:lnTo>
                      <a:pt x="7743" y="4466"/>
                    </a:lnTo>
                    <a:lnTo>
                      <a:pt x="7735" y="4454"/>
                    </a:lnTo>
                    <a:lnTo>
                      <a:pt x="7715" y="4464"/>
                    </a:lnTo>
                    <a:lnTo>
                      <a:pt x="7720" y="4426"/>
                    </a:lnTo>
                    <a:lnTo>
                      <a:pt x="7703" y="4408"/>
                    </a:lnTo>
                    <a:lnTo>
                      <a:pt x="7680" y="4413"/>
                    </a:lnTo>
                    <a:lnTo>
                      <a:pt x="7657" y="4383"/>
                    </a:lnTo>
                    <a:lnTo>
                      <a:pt x="7636" y="4380"/>
                    </a:lnTo>
                    <a:lnTo>
                      <a:pt x="7631" y="4360"/>
                    </a:lnTo>
                    <a:lnTo>
                      <a:pt x="7654" y="4319"/>
                    </a:lnTo>
                    <a:lnTo>
                      <a:pt x="7624" y="4291"/>
                    </a:lnTo>
                    <a:lnTo>
                      <a:pt x="7606" y="4288"/>
                    </a:lnTo>
                    <a:lnTo>
                      <a:pt x="7494" y="4215"/>
                    </a:lnTo>
                    <a:lnTo>
                      <a:pt x="7481" y="4222"/>
                    </a:lnTo>
                    <a:lnTo>
                      <a:pt x="7433" y="4187"/>
                    </a:lnTo>
                    <a:lnTo>
                      <a:pt x="7417" y="4189"/>
                    </a:lnTo>
                    <a:lnTo>
                      <a:pt x="7389" y="4217"/>
                    </a:lnTo>
                    <a:lnTo>
                      <a:pt x="7341" y="4225"/>
                    </a:lnTo>
                    <a:lnTo>
                      <a:pt x="7324" y="4238"/>
                    </a:lnTo>
                    <a:lnTo>
                      <a:pt x="7303" y="4217"/>
                    </a:lnTo>
                    <a:lnTo>
                      <a:pt x="7270" y="4220"/>
                    </a:lnTo>
                    <a:lnTo>
                      <a:pt x="7232" y="4187"/>
                    </a:lnTo>
                    <a:lnTo>
                      <a:pt x="7217" y="4192"/>
                    </a:lnTo>
                    <a:lnTo>
                      <a:pt x="7201" y="4185"/>
                    </a:lnTo>
                    <a:lnTo>
                      <a:pt x="7206" y="4166"/>
                    </a:lnTo>
                    <a:lnTo>
                      <a:pt x="7186" y="4171"/>
                    </a:lnTo>
                    <a:lnTo>
                      <a:pt x="7171" y="4125"/>
                    </a:lnTo>
                    <a:lnTo>
                      <a:pt x="7143" y="4125"/>
                    </a:lnTo>
                    <a:lnTo>
                      <a:pt x="7130" y="4111"/>
                    </a:lnTo>
                    <a:lnTo>
                      <a:pt x="7094" y="4118"/>
                    </a:lnTo>
                    <a:lnTo>
                      <a:pt x="7080" y="4113"/>
                    </a:lnTo>
                    <a:lnTo>
                      <a:pt x="6987" y="4115"/>
                    </a:lnTo>
                    <a:lnTo>
                      <a:pt x="6952" y="4141"/>
                    </a:lnTo>
                    <a:lnTo>
                      <a:pt x="6957" y="4162"/>
                    </a:lnTo>
                    <a:lnTo>
                      <a:pt x="6936" y="4176"/>
                    </a:lnTo>
                    <a:lnTo>
                      <a:pt x="6932" y="4166"/>
                    </a:lnTo>
                    <a:lnTo>
                      <a:pt x="6906" y="4174"/>
                    </a:lnTo>
                    <a:lnTo>
                      <a:pt x="6901" y="4220"/>
                    </a:lnTo>
                    <a:lnTo>
                      <a:pt x="6866" y="4227"/>
                    </a:lnTo>
                    <a:lnTo>
                      <a:pt x="6858" y="4243"/>
                    </a:lnTo>
                    <a:lnTo>
                      <a:pt x="6866" y="4273"/>
                    </a:lnTo>
                    <a:lnTo>
                      <a:pt x="6843" y="4271"/>
                    </a:lnTo>
                    <a:lnTo>
                      <a:pt x="6830" y="4260"/>
                    </a:lnTo>
                    <a:lnTo>
                      <a:pt x="6827" y="4245"/>
                    </a:lnTo>
                    <a:lnTo>
                      <a:pt x="6782" y="4248"/>
                    </a:lnTo>
                    <a:lnTo>
                      <a:pt x="6764" y="4291"/>
                    </a:lnTo>
                    <a:lnTo>
                      <a:pt x="6746" y="4288"/>
                    </a:lnTo>
                    <a:lnTo>
                      <a:pt x="6731" y="4273"/>
                    </a:lnTo>
                    <a:lnTo>
                      <a:pt x="6703" y="4283"/>
                    </a:lnTo>
                    <a:lnTo>
                      <a:pt x="6685" y="4271"/>
                    </a:lnTo>
                    <a:lnTo>
                      <a:pt x="6657" y="4286"/>
                    </a:lnTo>
                    <a:lnTo>
                      <a:pt x="6667" y="4258"/>
                    </a:lnTo>
                    <a:lnTo>
                      <a:pt x="6652" y="4260"/>
                    </a:lnTo>
                    <a:lnTo>
                      <a:pt x="6639" y="4238"/>
                    </a:lnTo>
                    <a:lnTo>
                      <a:pt x="6636" y="4179"/>
                    </a:lnTo>
                    <a:lnTo>
                      <a:pt x="6581" y="4157"/>
                    </a:lnTo>
                    <a:lnTo>
                      <a:pt x="6558" y="4164"/>
                    </a:lnTo>
                    <a:lnTo>
                      <a:pt x="6532" y="4157"/>
                    </a:lnTo>
                    <a:lnTo>
                      <a:pt x="6499" y="4171"/>
                    </a:lnTo>
                    <a:lnTo>
                      <a:pt x="6451" y="4164"/>
                    </a:lnTo>
                    <a:lnTo>
                      <a:pt x="6423" y="4141"/>
                    </a:lnTo>
                    <a:lnTo>
                      <a:pt x="6418" y="4125"/>
                    </a:lnTo>
                    <a:lnTo>
                      <a:pt x="6397" y="4113"/>
                    </a:lnTo>
                    <a:lnTo>
                      <a:pt x="6392" y="4095"/>
                    </a:lnTo>
                    <a:lnTo>
                      <a:pt x="6413" y="4085"/>
                    </a:lnTo>
                    <a:lnTo>
                      <a:pt x="6397" y="4052"/>
                    </a:lnTo>
                    <a:lnTo>
                      <a:pt x="6362" y="4067"/>
                    </a:lnTo>
                    <a:lnTo>
                      <a:pt x="6344" y="4032"/>
                    </a:lnTo>
                    <a:lnTo>
                      <a:pt x="6318" y="4032"/>
                    </a:lnTo>
                    <a:lnTo>
                      <a:pt x="6286" y="4001"/>
                    </a:lnTo>
                    <a:lnTo>
                      <a:pt x="6265" y="4006"/>
                    </a:lnTo>
                    <a:lnTo>
                      <a:pt x="6255" y="4018"/>
                    </a:lnTo>
                    <a:lnTo>
                      <a:pt x="6258" y="4057"/>
                    </a:lnTo>
                    <a:lnTo>
                      <a:pt x="6227" y="4067"/>
                    </a:lnTo>
                    <a:lnTo>
                      <a:pt x="6215" y="4052"/>
                    </a:lnTo>
                    <a:lnTo>
                      <a:pt x="6197" y="4064"/>
                    </a:lnTo>
                    <a:lnTo>
                      <a:pt x="6162" y="4067"/>
                    </a:lnTo>
                    <a:lnTo>
                      <a:pt x="6143" y="4052"/>
                    </a:lnTo>
                    <a:lnTo>
                      <a:pt x="6106" y="4046"/>
                    </a:lnTo>
                    <a:lnTo>
                      <a:pt x="6095" y="4034"/>
                    </a:lnTo>
                    <a:lnTo>
                      <a:pt x="6014" y="4106"/>
                    </a:lnTo>
                    <a:lnTo>
                      <a:pt x="6023" y="4125"/>
                    </a:lnTo>
                    <a:lnTo>
                      <a:pt x="6001" y="4162"/>
                    </a:lnTo>
                    <a:lnTo>
                      <a:pt x="5971" y="4118"/>
                    </a:lnTo>
                    <a:lnTo>
                      <a:pt x="5912" y="4106"/>
                    </a:lnTo>
                    <a:lnTo>
                      <a:pt x="5892" y="4120"/>
                    </a:lnTo>
                    <a:lnTo>
                      <a:pt x="5884" y="4143"/>
                    </a:lnTo>
                    <a:lnTo>
                      <a:pt x="5788" y="4166"/>
                    </a:lnTo>
                    <a:lnTo>
                      <a:pt x="5777" y="4187"/>
                    </a:lnTo>
                    <a:lnTo>
                      <a:pt x="5765" y="4194"/>
                    </a:lnTo>
                    <a:lnTo>
                      <a:pt x="5755" y="4189"/>
                    </a:lnTo>
                    <a:lnTo>
                      <a:pt x="5755" y="4164"/>
                    </a:lnTo>
                    <a:lnTo>
                      <a:pt x="5721" y="4141"/>
                    </a:lnTo>
                    <a:lnTo>
                      <a:pt x="5755" y="4118"/>
                    </a:lnTo>
                    <a:lnTo>
                      <a:pt x="5751" y="4083"/>
                    </a:lnTo>
                    <a:lnTo>
                      <a:pt x="5709" y="4050"/>
                    </a:lnTo>
                    <a:lnTo>
                      <a:pt x="5734" y="4009"/>
                    </a:lnTo>
                    <a:lnTo>
                      <a:pt x="5701" y="4001"/>
                    </a:lnTo>
                    <a:lnTo>
                      <a:pt x="5688" y="3943"/>
                    </a:lnTo>
                    <a:lnTo>
                      <a:pt x="5653" y="3902"/>
                    </a:lnTo>
                    <a:lnTo>
                      <a:pt x="5635" y="3897"/>
                    </a:lnTo>
                    <a:lnTo>
                      <a:pt x="5589" y="3862"/>
                    </a:lnTo>
                    <a:lnTo>
                      <a:pt x="5569" y="3864"/>
                    </a:lnTo>
                    <a:lnTo>
                      <a:pt x="5539" y="3843"/>
                    </a:lnTo>
                    <a:lnTo>
                      <a:pt x="5523" y="3884"/>
                    </a:lnTo>
                    <a:lnTo>
                      <a:pt x="5485" y="3897"/>
                    </a:lnTo>
                    <a:lnTo>
                      <a:pt x="5465" y="3848"/>
                    </a:lnTo>
                    <a:lnTo>
                      <a:pt x="5513" y="3788"/>
                    </a:lnTo>
                    <a:lnTo>
                      <a:pt x="5398" y="3673"/>
                    </a:lnTo>
                    <a:lnTo>
                      <a:pt x="5375" y="3678"/>
                    </a:lnTo>
                    <a:lnTo>
                      <a:pt x="5360" y="3701"/>
                    </a:lnTo>
                    <a:lnTo>
                      <a:pt x="5335" y="3688"/>
                    </a:lnTo>
                    <a:lnTo>
                      <a:pt x="5309" y="3699"/>
                    </a:lnTo>
                    <a:lnTo>
                      <a:pt x="5293" y="3678"/>
                    </a:lnTo>
                    <a:lnTo>
                      <a:pt x="5279" y="3686"/>
                    </a:lnTo>
                    <a:lnTo>
                      <a:pt x="5220" y="3686"/>
                    </a:lnTo>
                    <a:lnTo>
                      <a:pt x="5218" y="3635"/>
                    </a:lnTo>
                    <a:lnTo>
                      <a:pt x="5197" y="3620"/>
                    </a:lnTo>
                    <a:lnTo>
                      <a:pt x="5179" y="3645"/>
                    </a:lnTo>
                    <a:lnTo>
                      <a:pt x="5175" y="3639"/>
                    </a:lnTo>
                    <a:lnTo>
                      <a:pt x="5172" y="3636"/>
                    </a:lnTo>
                    <a:lnTo>
                      <a:pt x="5167" y="3634"/>
                    </a:lnTo>
                    <a:lnTo>
                      <a:pt x="5163" y="3634"/>
                    </a:lnTo>
                    <a:lnTo>
                      <a:pt x="5154" y="3635"/>
                    </a:lnTo>
                    <a:lnTo>
                      <a:pt x="5144" y="3625"/>
                    </a:lnTo>
                    <a:lnTo>
                      <a:pt x="5091" y="3500"/>
                    </a:lnTo>
                    <a:lnTo>
                      <a:pt x="5053" y="3511"/>
                    </a:lnTo>
                    <a:lnTo>
                      <a:pt x="5037" y="3505"/>
                    </a:lnTo>
                    <a:lnTo>
                      <a:pt x="5030" y="3492"/>
                    </a:lnTo>
                    <a:lnTo>
                      <a:pt x="4940" y="3457"/>
                    </a:lnTo>
                    <a:lnTo>
                      <a:pt x="4915" y="3406"/>
                    </a:lnTo>
                    <a:lnTo>
                      <a:pt x="4833" y="3414"/>
                    </a:lnTo>
                    <a:lnTo>
                      <a:pt x="4826" y="3437"/>
                    </a:lnTo>
                    <a:lnTo>
                      <a:pt x="4805" y="3446"/>
                    </a:lnTo>
                    <a:lnTo>
                      <a:pt x="4788" y="3442"/>
                    </a:lnTo>
                    <a:lnTo>
                      <a:pt x="4768" y="3451"/>
                    </a:lnTo>
                    <a:lnTo>
                      <a:pt x="4749" y="3442"/>
                    </a:lnTo>
                    <a:lnTo>
                      <a:pt x="4732" y="3444"/>
                    </a:lnTo>
                    <a:lnTo>
                      <a:pt x="4719" y="3434"/>
                    </a:lnTo>
                    <a:lnTo>
                      <a:pt x="4686" y="3444"/>
                    </a:lnTo>
                    <a:lnTo>
                      <a:pt x="4676" y="3437"/>
                    </a:lnTo>
                    <a:lnTo>
                      <a:pt x="4694" y="3378"/>
                    </a:lnTo>
                    <a:lnTo>
                      <a:pt x="4709" y="3367"/>
                    </a:lnTo>
                    <a:lnTo>
                      <a:pt x="4696" y="3353"/>
                    </a:lnTo>
                    <a:lnTo>
                      <a:pt x="4691" y="3302"/>
                    </a:lnTo>
                    <a:lnTo>
                      <a:pt x="4676" y="3302"/>
                    </a:lnTo>
                    <a:lnTo>
                      <a:pt x="4661" y="3238"/>
                    </a:lnTo>
                    <a:lnTo>
                      <a:pt x="4676" y="3240"/>
                    </a:lnTo>
                    <a:lnTo>
                      <a:pt x="4726" y="3121"/>
                    </a:lnTo>
                    <a:lnTo>
                      <a:pt x="4712" y="3103"/>
                    </a:lnTo>
                    <a:lnTo>
                      <a:pt x="4712" y="3088"/>
                    </a:lnTo>
                    <a:lnTo>
                      <a:pt x="4673" y="3063"/>
                    </a:lnTo>
                    <a:lnTo>
                      <a:pt x="4653" y="3019"/>
                    </a:lnTo>
                    <a:lnTo>
                      <a:pt x="4638" y="3012"/>
                    </a:lnTo>
                    <a:lnTo>
                      <a:pt x="4623" y="3017"/>
                    </a:lnTo>
                    <a:lnTo>
                      <a:pt x="4554" y="2994"/>
                    </a:lnTo>
                    <a:lnTo>
                      <a:pt x="4551" y="2979"/>
                    </a:lnTo>
                    <a:lnTo>
                      <a:pt x="4552" y="2965"/>
                    </a:lnTo>
                    <a:lnTo>
                      <a:pt x="4555" y="2952"/>
                    </a:lnTo>
                    <a:lnTo>
                      <a:pt x="4560" y="2939"/>
                    </a:lnTo>
                    <a:lnTo>
                      <a:pt x="4565" y="2927"/>
                    </a:lnTo>
                    <a:lnTo>
                      <a:pt x="4575" y="2915"/>
                    </a:lnTo>
                    <a:lnTo>
                      <a:pt x="4586" y="2904"/>
                    </a:lnTo>
                    <a:lnTo>
                      <a:pt x="4600" y="2895"/>
                    </a:lnTo>
                    <a:lnTo>
                      <a:pt x="4595" y="2874"/>
                    </a:lnTo>
                    <a:lnTo>
                      <a:pt x="4596" y="2842"/>
                    </a:lnTo>
                    <a:lnTo>
                      <a:pt x="4598" y="2822"/>
                    </a:lnTo>
                    <a:lnTo>
                      <a:pt x="4606" y="2806"/>
                    </a:lnTo>
                    <a:lnTo>
                      <a:pt x="4611" y="2798"/>
                    </a:lnTo>
                    <a:lnTo>
                      <a:pt x="4618" y="2792"/>
                    </a:lnTo>
                    <a:lnTo>
                      <a:pt x="4635" y="2780"/>
                    </a:lnTo>
                    <a:lnTo>
                      <a:pt x="4633" y="2758"/>
                    </a:lnTo>
                    <a:lnTo>
                      <a:pt x="4615" y="2752"/>
                    </a:lnTo>
                    <a:lnTo>
                      <a:pt x="4615" y="2729"/>
                    </a:lnTo>
                    <a:lnTo>
                      <a:pt x="4597" y="2719"/>
                    </a:lnTo>
                    <a:lnTo>
                      <a:pt x="4597" y="2704"/>
                    </a:lnTo>
                    <a:lnTo>
                      <a:pt x="4628" y="2701"/>
                    </a:lnTo>
                    <a:lnTo>
                      <a:pt x="4635" y="2673"/>
                    </a:lnTo>
                    <a:lnTo>
                      <a:pt x="4645" y="2610"/>
                    </a:lnTo>
                    <a:lnTo>
                      <a:pt x="4686" y="2645"/>
                    </a:lnTo>
                    <a:lnTo>
                      <a:pt x="4686" y="2587"/>
                    </a:lnTo>
                    <a:lnTo>
                      <a:pt x="4673" y="2561"/>
                    </a:lnTo>
                    <a:lnTo>
                      <a:pt x="4694" y="2526"/>
                    </a:lnTo>
                    <a:lnTo>
                      <a:pt x="4721" y="2519"/>
                    </a:lnTo>
                    <a:lnTo>
                      <a:pt x="4721" y="2503"/>
                    </a:lnTo>
                    <a:lnTo>
                      <a:pt x="4698" y="2496"/>
                    </a:lnTo>
                    <a:lnTo>
                      <a:pt x="4686" y="2468"/>
                    </a:lnTo>
                    <a:lnTo>
                      <a:pt x="4615" y="2470"/>
                    </a:lnTo>
                    <a:lnTo>
                      <a:pt x="4595" y="2431"/>
                    </a:lnTo>
                    <a:lnTo>
                      <a:pt x="4585" y="2446"/>
                    </a:lnTo>
                    <a:lnTo>
                      <a:pt x="4575" y="2459"/>
                    </a:lnTo>
                    <a:lnTo>
                      <a:pt x="4563" y="2472"/>
                    </a:lnTo>
                    <a:lnTo>
                      <a:pt x="4552" y="2484"/>
                    </a:lnTo>
                    <a:lnTo>
                      <a:pt x="4545" y="2489"/>
                    </a:lnTo>
                    <a:lnTo>
                      <a:pt x="4538" y="2494"/>
                    </a:lnTo>
                    <a:lnTo>
                      <a:pt x="4524" y="2503"/>
                    </a:lnTo>
                    <a:lnTo>
                      <a:pt x="4508" y="2511"/>
                    </a:lnTo>
                    <a:lnTo>
                      <a:pt x="4500" y="2514"/>
                    </a:lnTo>
                    <a:lnTo>
                      <a:pt x="4493" y="2519"/>
                    </a:lnTo>
                    <a:lnTo>
                      <a:pt x="4477" y="2584"/>
                    </a:lnTo>
                    <a:lnTo>
                      <a:pt x="4391" y="2630"/>
                    </a:lnTo>
                    <a:lnTo>
                      <a:pt x="4356" y="2707"/>
                    </a:lnTo>
                    <a:lnTo>
                      <a:pt x="4366" y="2732"/>
                    </a:lnTo>
                    <a:lnTo>
                      <a:pt x="4386" y="2726"/>
                    </a:lnTo>
                    <a:lnTo>
                      <a:pt x="4385" y="2737"/>
                    </a:lnTo>
                    <a:lnTo>
                      <a:pt x="4384" y="2739"/>
                    </a:lnTo>
                    <a:lnTo>
                      <a:pt x="4384" y="2742"/>
                    </a:lnTo>
                    <a:lnTo>
                      <a:pt x="4384" y="2748"/>
                    </a:lnTo>
                    <a:lnTo>
                      <a:pt x="4379" y="2769"/>
                    </a:lnTo>
                    <a:lnTo>
                      <a:pt x="4371" y="2786"/>
                    </a:lnTo>
                    <a:lnTo>
                      <a:pt x="4368" y="2802"/>
                    </a:lnTo>
                    <a:lnTo>
                      <a:pt x="4365" y="2819"/>
                    </a:lnTo>
                    <a:lnTo>
                      <a:pt x="4366" y="2835"/>
                    </a:lnTo>
                    <a:lnTo>
                      <a:pt x="4367" y="2850"/>
                    </a:lnTo>
                    <a:lnTo>
                      <a:pt x="4370" y="2867"/>
                    </a:lnTo>
                    <a:lnTo>
                      <a:pt x="4375" y="2881"/>
                    </a:lnTo>
                    <a:lnTo>
                      <a:pt x="4384" y="2897"/>
                    </a:lnTo>
                    <a:lnTo>
                      <a:pt x="4219" y="2925"/>
                    </a:lnTo>
                    <a:lnTo>
                      <a:pt x="4182" y="2940"/>
                    </a:lnTo>
                    <a:lnTo>
                      <a:pt x="4163" y="2970"/>
                    </a:lnTo>
                    <a:lnTo>
                      <a:pt x="4122" y="2976"/>
                    </a:lnTo>
                    <a:lnTo>
                      <a:pt x="4071" y="3035"/>
                    </a:lnTo>
                    <a:lnTo>
                      <a:pt x="4040" y="3030"/>
                    </a:lnTo>
                    <a:lnTo>
                      <a:pt x="4025" y="3031"/>
                    </a:lnTo>
                    <a:lnTo>
                      <a:pt x="4012" y="3034"/>
                    </a:lnTo>
                    <a:lnTo>
                      <a:pt x="3997" y="3037"/>
                    </a:lnTo>
                    <a:lnTo>
                      <a:pt x="3984" y="3044"/>
                    </a:lnTo>
                    <a:lnTo>
                      <a:pt x="3971" y="3051"/>
                    </a:lnTo>
                    <a:lnTo>
                      <a:pt x="3959" y="3063"/>
                    </a:lnTo>
                    <a:lnTo>
                      <a:pt x="3862" y="3037"/>
                    </a:lnTo>
                    <a:lnTo>
                      <a:pt x="3847" y="3019"/>
                    </a:lnTo>
                    <a:lnTo>
                      <a:pt x="3794" y="3024"/>
                    </a:lnTo>
                    <a:lnTo>
                      <a:pt x="3768" y="2996"/>
                    </a:lnTo>
                    <a:lnTo>
                      <a:pt x="3722" y="2979"/>
                    </a:lnTo>
                    <a:lnTo>
                      <a:pt x="3687" y="2996"/>
                    </a:lnTo>
                    <a:lnTo>
                      <a:pt x="3590" y="3014"/>
                    </a:lnTo>
                    <a:lnTo>
                      <a:pt x="3577" y="3009"/>
                    </a:lnTo>
                    <a:lnTo>
                      <a:pt x="3529" y="3024"/>
                    </a:lnTo>
                    <a:lnTo>
                      <a:pt x="3529" y="2989"/>
                    </a:lnTo>
                    <a:lnTo>
                      <a:pt x="3489" y="2966"/>
                    </a:lnTo>
                    <a:lnTo>
                      <a:pt x="3450" y="2970"/>
                    </a:lnTo>
                    <a:lnTo>
                      <a:pt x="3433" y="2958"/>
                    </a:lnTo>
                    <a:lnTo>
                      <a:pt x="3455" y="2943"/>
                    </a:lnTo>
                    <a:lnTo>
                      <a:pt x="3468" y="2915"/>
                    </a:lnTo>
                    <a:lnTo>
                      <a:pt x="3420" y="2861"/>
                    </a:lnTo>
                    <a:lnTo>
                      <a:pt x="3463" y="2775"/>
                    </a:lnTo>
                    <a:lnTo>
                      <a:pt x="3522" y="2770"/>
                    </a:lnTo>
                    <a:lnTo>
                      <a:pt x="3529" y="2749"/>
                    </a:lnTo>
                    <a:lnTo>
                      <a:pt x="3577" y="2724"/>
                    </a:lnTo>
                    <a:lnTo>
                      <a:pt x="3582" y="2704"/>
                    </a:lnTo>
                    <a:lnTo>
                      <a:pt x="3573" y="2670"/>
                    </a:lnTo>
                    <a:lnTo>
                      <a:pt x="3559" y="2666"/>
                    </a:lnTo>
                    <a:lnTo>
                      <a:pt x="3531" y="2635"/>
                    </a:lnTo>
                    <a:lnTo>
                      <a:pt x="3539" y="2617"/>
                    </a:lnTo>
                    <a:lnTo>
                      <a:pt x="3524" y="2610"/>
                    </a:lnTo>
                    <a:lnTo>
                      <a:pt x="3534" y="2592"/>
                    </a:lnTo>
                    <a:lnTo>
                      <a:pt x="3522" y="2541"/>
                    </a:lnTo>
                    <a:lnTo>
                      <a:pt x="3452" y="2541"/>
                    </a:lnTo>
                    <a:lnTo>
                      <a:pt x="3450" y="2561"/>
                    </a:lnTo>
                    <a:lnTo>
                      <a:pt x="3401" y="2541"/>
                    </a:lnTo>
                    <a:lnTo>
                      <a:pt x="3417" y="2498"/>
                    </a:lnTo>
                    <a:lnTo>
                      <a:pt x="3448" y="2454"/>
                    </a:lnTo>
                    <a:lnTo>
                      <a:pt x="3438" y="2440"/>
                    </a:lnTo>
                    <a:lnTo>
                      <a:pt x="3455" y="2361"/>
                    </a:lnTo>
                    <a:lnTo>
                      <a:pt x="3438" y="2333"/>
                    </a:lnTo>
                    <a:lnTo>
                      <a:pt x="3466" y="2328"/>
                    </a:lnTo>
                    <a:lnTo>
                      <a:pt x="3480" y="2315"/>
                    </a:lnTo>
                    <a:lnTo>
                      <a:pt x="3491" y="2279"/>
                    </a:lnTo>
                    <a:lnTo>
                      <a:pt x="3511" y="2259"/>
                    </a:lnTo>
                    <a:lnTo>
                      <a:pt x="3526" y="2259"/>
                    </a:lnTo>
                    <a:lnTo>
                      <a:pt x="3557" y="2228"/>
                    </a:lnTo>
                    <a:lnTo>
                      <a:pt x="3526" y="2168"/>
                    </a:lnTo>
                    <a:lnTo>
                      <a:pt x="3485" y="2168"/>
                    </a:lnTo>
                    <a:lnTo>
                      <a:pt x="3480" y="2142"/>
                    </a:lnTo>
                    <a:lnTo>
                      <a:pt x="3468" y="2131"/>
                    </a:lnTo>
                    <a:lnTo>
                      <a:pt x="3452" y="2140"/>
                    </a:lnTo>
                    <a:lnTo>
                      <a:pt x="3435" y="2170"/>
                    </a:lnTo>
                    <a:lnTo>
                      <a:pt x="3457" y="2175"/>
                    </a:lnTo>
                    <a:lnTo>
                      <a:pt x="3468" y="2190"/>
                    </a:lnTo>
                    <a:lnTo>
                      <a:pt x="3461" y="2213"/>
                    </a:lnTo>
                    <a:lnTo>
                      <a:pt x="3410" y="2208"/>
                    </a:lnTo>
                    <a:lnTo>
                      <a:pt x="3412" y="2168"/>
                    </a:lnTo>
                    <a:lnTo>
                      <a:pt x="3392" y="2173"/>
                    </a:lnTo>
                    <a:lnTo>
                      <a:pt x="3387" y="2159"/>
                    </a:lnTo>
                    <a:lnTo>
                      <a:pt x="3394" y="2136"/>
                    </a:lnTo>
                    <a:lnTo>
                      <a:pt x="3387" y="2106"/>
                    </a:lnTo>
                    <a:lnTo>
                      <a:pt x="3343" y="2066"/>
                    </a:lnTo>
                    <a:lnTo>
                      <a:pt x="3313" y="2075"/>
                    </a:lnTo>
                    <a:lnTo>
                      <a:pt x="3310" y="2048"/>
                    </a:lnTo>
                    <a:lnTo>
                      <a:pt x="3269" y="2015"/>
                    </a:lnTo>
                    <a:lnTo>
                      <a:pt x="3269" y="1997"/>
                    </a:lnTo>
                    <a:lnTo>
                      <a:pt x="3252" y="1997"/>
                    </a:lnTo>
                    <a:lnTo>
                      <a:pt x="3224" y="1946"/>
                    </a:lnTo>
                    <a:lnTo>
                      <a:pt x="3206" y="1951"/>
                    </a:lnTo>
                    <a:lnTo>
                      <a:pt x="3196" y="1969"/>
                    </a:lnTo>
                    <a:lnTo>
                      <a:pt x="3166" y="1973"/>
                    </a:lnTo>
                    <a:lnTo>
                      <a:pt x="3152" y="1992"/>
                    </a:lnTo>
                    <a:lnTo>
                      <a:pt x="3132" y="1982"/>
                    </a:lnTo>
                    <a:lnTo>
                      <a:pt x="3120" y="1997"/>
                    </a:lnTo>
                    <a:lnTo>
                      <a:pt x="3122" y="1971"/>
                    </a:lnTo>
                    <a:lnTo>
                      <a:pt x="2980" y="2033"/>
                    </a:lnTo>
                    <a:lnTo>
                      <a:pt x="2987" y="2010"/>
                    </a:lnTo>
                    <a:lnTo>
                      <a:pt x="2924" y="1971"/>
                    </a:lnTo>
                    <a:lnTo>
                      <a:pt x="2899" y="1961"/>
                    </a:lnTo>
                    <a:lnTo>
                      <a:pt x="2876" y="1964"/>
                    </a:lnTo>
                    <a:lnTo>
                      <a:pt x="2871" y="1984"/>
                    </a:lnTo>
                    <a:lnTo>
                      <a:pt x="2853" y="1987"/>
                    </a:lnTo>
                    <a:lnTo>
                      <a:pt x="2857" y="1966"/>
                    </a:lnTo>
                    <a:lnTo>
                      <a:pt x="2845" y="1959"/>
                    </a:lnTo>
                    <a:lnTo>
                      <a:pt x="2832" y="1971"/>
                    </a:lnTo>
                    <a:lnTo>
                      <a:pt x="2771" y="1979"/>
                    </a:lnTo>
                    <a:lnTo>
                      <a:pt x="2743" y="1971"/>
                    </a:lnTo>
                    <a:lnTo>
                      <a:pt x="2718" y="2007"/>
                    </a:lnTo>
                    <a:lnTo>
                      <a:pt x="2718" y="2078"/>
                    </a:lnTo>
                    <a:lnTo>
                      <a:pt x="2700" y="2078"/>
                    </a:lnTo>
                    <a:lnTo>
                      <a:pt x="2682" y="2101"/>
                    </a:lnTo>
                    <a:lnTo>
                      <a:pt x="2654" y="2073"/>
                    </a:lnTo>
                    <a:lnTo>
                      <a:pt x="2652" y="2050"/>
                    </a:lnTo>
                    <a:lnTo>
                      <a:pt x="2616" y="2017"/>
                    </a:lnTo>
                    <a:lnTo>
                      <a:pt x="2624" y="2001"/>
                    </a:lnTo>
                    <a:lnTo>
                      <a:pt x="2604" y="1984"/>
                    </a:lnTo>
                    <a:lnTo>
                      <a:pt x="2606" y="1946"/>
                    </a:lnTo>
                    <a:lnTo>
                      <a:pt x="2588" y="1920"/>
                    </a:lnTo>
                    <a:lnTo>
                      <a:pt x="2616" y="1875"/>
                    </a:lnTo>
                    <a:lnTo>
                      <a:pt x="2608" y="1743"/>
                    </a:lnTo>
                    <a:lnTo>
                      <a:pt x="2593" y="1727"/>
                    </a:lnTo>
                    <a:lnTo>
                      <a:pt x="2593" y="1689"/>
                    </a:lnTo>
                    <a:lnTo>
                      <a:pt x="2580" y="1671"/>
                    </a:lnTo>
                    <a:lnTo>
                      <a:pt x="2562" y="1674"/>
                    </a:lnTo>
                    <a:lnTo>
                      <a:pt x="2502" y="1582"/>
                    </a:lnTo>
                    <a:lnTo>
                      <a:pt x="2464" y="1599"/>
                    </a:lnTo>
                    <a:lnTo>
                      <a:pt x="2436" y="1575"/>
                    </a:lnTo>
                    <a:lnTo>
                      <a:pt x="2318" y="1613"/>
                    </a:lnTo>
                    <a:lnTo>
                      <a:pt x="2311" y="1580"/>
                    </a:lnTo>
                    <a:lnTo>
                      <a:pt x="2344" y="1541"/>
                    </a:lnTo>
                    <a:lnTo>
                      <a:pt x="2349" y="1511"/>
                    </a:lnTo>
                    <a:lnTo>
                      <a:pt x="2316" y="1496"/>
                    </a:lnTo>
                    <a:lnTo>
                      <a:pt x="2301" y="1503"/>
                    </a:lnTo>
                    <a:lnTo>
                      <a:pt x="2273" y="1488"/>
                    </a:lnTo>
                    <a:lnTo>
                      <a:pt x="2237" y="1526"/>
                    </a:lnTo>
                    <a:lnTo>
                      <a:pt x="2232" y="1557"/>
                    </a:lnTo>
                    <a:lnTo>
                      <a:pt x="2107" y="1603"/>
                    </a:lnTo>
                    <a:lnTo>
                      <a:pt x="2081" y="1567"/>
                    </a:lnTo>
                    <a:lnTo>
                      <a:pt x="2026" y="1557"/>
                    </a:lnTo>
                    <a:lnTo>
                      <a:pt x="2011" y="1529"/>
                    </a:lnTo>
                    <a:lnTo>
                      <a:pt x="1996" y="1525"/>
                    </a:lnTo>
                    <a:lnTo>
                      <a:pt x="1984" y="1521"/>
                    </a:lnTo>
                    <a:lnTo>
                      <a:pt x="1968" y="1512"/>
                    </a:lnTo>
                    <a:lnTo>
                      <a:pt x="1957" y="1503"/>
                    </a:lnTo>
                    <a:lnTo>
                      <a:pt x="1951" y="1496"/>
                    </a:lnTo>
                    <a:lnTo>
                      <a:pt x="1946" y="1489"/>
                    </a:lnTo>
                    <a:lnTo>
                      <a:pt x="1939" y="1475"/>
                    </a:lnTo>
                    <a:lnTo>
                      <a:pt x="1944" y="1371"/>
                    </a:lnTo>
                    <a:lnTo>
                      <a:pt x="1934" y="1361"/>
                    </a:lnTo>
                    <a:lnTo>
                      <a:pt x="1899" y="1249"/>
                    </a:lnTo>
                    <a:lnTo>
                      <a:pt x="1904" y="1236"/>
                    </a:lnTo>
                    <a:lnTo>
                      <a:pt x="1879" y="1203"/>
                    </a:lnTo>
                    <a:lnTo>
                      <a:pt x="1882" y="1193"/>
                    </a:lnTo>
                    <a:lnTo>
                      <a:pt x="1884" y="1185"/>
                    </a:lnTo>
                    <a:lnTo>
                      <a:pt x="1883" y="1180"/>
                    </a:lnTo>
                    <a:lnTo>
                      <a:pt x="1881" y="1176"/>
                    </a:lnTo>
                    <a:lnTo>
                      <a:pt x="1871" y="1155"/>
                    </a:lnTo>
                    <a:lnTo>
                      <a:pt x="1874" y="1127"/>
                    </a:lnTo>
                    <a:lnTo>
                      <a:pt x="1909" y="1099"/>
                    </a:lnTo>
                    <a:lnTo>
                      <a:pt x="1897" y="1066"/>
                    </a:lnTo>
                    <a:lnTo>
                      <a:pt x="1900" y="1053"/>
                    </a:lnTo>
                    <a:lnTo>
                      <a:pt x="1902" y="1041"/>
                    </a:lnTo>
                    <a:lnTo>
                      <a:pt x="1900" y="1037"/>
                    </a:lnTo>
                    <a:lnTo>
                      <a:pt x="1897" y="1032"/>
                    </a:lnTo>
                    <a:lnTo>
                      <a:pt x="1881" y="1007"/>
                    </a:lnTo>
                    <a:lnTo>
                      <a:pt x="1841" y="1018"/>
                    </a:lnTo>
                    <a:lnTo>
                      <a:pt x="1825" y="1010"/>
                    </a:lnTo>
                    <a:lnTo>
                      <a:pt x="1818" y="995"/>
                    </a:lnTo>
                    <a:lnTo>
                      <a:pt x="1792" y="979"/>
                    </a:lnTo>
                    <a:lnTo>
                      <a:pt x="1800" y="959"/>
                    </a:lnTo>
                    <a:lnTo>
                      <a:pt x="1797" y="944"/>
                    </a:lnTo>
                    <a:lnTo>
                      <a:pt x="1782" y="934"/>
                    </a:lnTo>
                    <a:lnTo>
                      <a:pt x="1716" y="802"/>
                    </a:lnTo>
                    <a:lnTo>
                      <a:pt x="1681" y="811"/>
                    </a:lnTo>
                    <a:lnTo>
                      <a:pt x="1655" y="791"/>
                    </a:lnTo>
                    <a:lnTo>
                      <a:pt x="1604" y="850"/>
                    </a:lnTo>
                    <a:lnTo>
                      <a:pt x="1563" y="827"/>
                    </a:lnTo>
                    <a:lnTo>
                      <a:pt x="1525" y="855"/>
                    </a:lnTo>
                    <a:lnTo>
                      <a:pt x="1484" y="857"/>
                    </a:lnTo>
                    <a:lnTo>
                      <a:pt x="1418" y="908"/>
                    </a:lnTo>
                    <a:lnTo>
                      <a:pt x="1400" y="911"/>
                    </a:lnTo>
                    <a:lnTo>
                      <a:pt x="1390" y="900"/>
                    </a:lnTo>
                    <a:lnTo>
                      <a:pt x="1362" y="921"/>
                    </a:lnTo>
                    <a:lnTo>
                      <a:pt x="1360" y="941"/>
                    </a:lnTo>
                    <a:lnTo>
                      <a:pt x="1363" y="949"/>
                    </a:lnTo>
                    <a:lnTo>
                      <a:pt x="1364" y="958"/>
                    </a:lnTo>
                    <a:lnTo>
                      <a:pt x="1362" y="960"/>
                    </a:lnTo>
                    <a:lnTo>
                      <a:pt x="1358" y="964"/>
                    </a:lnTo>
                    <a:lnTo>
                      <a:pt x="1342" y="985"/>
                    </a:lnTo>
                    <a:lnTo>
                      <a:pt x="1342" y="1020"/>
                    </a:lnTo>
                    <a:lnTo>
                      <a:pt x="1332" y="1035"/>
                    </a:lnTo>
                    <a:lnTo>
                      <a:pt x="1309" y="1038"/>
                    </a:lnTo>
                    <a:lnTo>
                      <a:pt x="1311" y="1060"/>
                    </a:lnTo>
                    <a:lnTo>
                      <a:pt x="1296" y="1064"/>
                    </a:lnTo>
                    <a:lnTo>
                      <a:pt x="1258" y="1035"/>
                    </a:lnTo>
                    <a:lnTo>
                      <a:pt x="1242" y="1035"/>
                    </a:lnTo>
                    <a:lnTo>
                      <a:pt x="1205" y="981"/>
                    </a:lnTo>
                    <a:lnTo>
                      <a:pt x="1146" y="997"/>
                    </a:lnTo>
                    <a:lnTo>
                      <a:pt x="1132" y="990"/>
                    </a:lnTo>
                    <a:lnTo>
                      <a:pt x="1121" y="981"/>
                    </a:lnTo>
                    <a:lnTo>
                      <a:pt x="1110" y="972"/>
                    </a:lnTo>
                    <a:lnTo>
                      <a:pt x="1103" y="962"/>
                    </a:lnTo>
                    <a:lnTo>
                      <a:pt x="1096" y="949"/>
                    </a:lnTo>
                    <a:lnTo>
                      <a:pt x="1092" y="937"/>
                    </a:lnTo>
                    <a:lnTo>
                      <a:pt x="1089" y="922"/>
                    </a:lnTo>
                    <a:lnTo>
                      <a:pt x="1088" y="908"/>
                    </a:lnTo>
                    <a:lnTo>
                      <a:pt x="1060" y="885"/>
                    </a:lnTo>
                    <a:lnTo>
                      <a:pt x="1060" y="853"/>
                    </a:lnTo>
                    <a:lnTo>
                      <a:pt x="1044" y="834"/>
                    </a:lnTo>
                    <a:lnTo>
                      <a:pt x="1019" y="827"/>
                    </a:lnTo>
                    <a:lnTo>
                      <a:pt x="991" y="769"/>
                    </a:lnTo>
                    <a:lnTo>
                      <a:pt x="998" y="751"/>
                    </a:lnTo>
                    <a:lnTo>
                      <a:pt x="986" y="741"/>
                    </a:lnTo>
                    <a:lnTo>
                      <a:pt x="919" y="741"/>
                    </a:lnTo>
                    <a:lnTo>
                      <a:pt x="912" y="723"/>
                    </a:lnTo>
                    <a:lnTo>
                      <a:pt x="879" y="741"/>
                    </a:lnTo>
                    <a:lnTo>
                      <a:pt x="846" y="741"/>
                    </a:lnTo>
                    <a:lnTo>
                      <a:pt x="828" y="677"/>
                    </a:lnTo>
                    <a:lnTo>
                      <a:pt x="816" y="664"/>
                    </a:lnTo>
                    <a:lnTo>
                      <a:pt x="812" y="646"/>
                    </a:lnTo>
                    <a:lnTo>
                      <a:pt x="793" y="646"/>
                    </a:lnTo>
                    <a:lnTo>
                      <a:pt x="785" y="630"/>
                    </a:lnTo>
                    <a:lnTo>
                      <a:pt x="808" y="603"/>
                    </a:lnTo>
                    <a:lnTo>
                      <a:pt x="798" y="580"/>
                    </a:lnTo>
                    <a:lnTo>
                      <a:pt x="803" y="565"/>
                    </a:lnTo>
                    <a:lnTo>
                      <a:pt x="795" y="539"/>
                    </a:lnTo>
                    <a:lnTo>
                      <a:pt x="803" y="519"/>
                    </a:lnTo>
                    <a:lnTo>
                      <a:pt x="793" y="463"/>
                    </a:lnTo>
                    <a:lnTo>
                      <a:pt x="777" y="468"/>
                    </a:lnTo>
                    <a:lnTo>
                      <a:pt x="770" y="455"/>
                    </a:lnTo>
                    <a:lnTo>
                      <a:pt x="838" y="392"/>
                    </a:lnTo>
                    <a:lnTo>
                      <a:pt x="798" y="288"/>
                    </a:lnTo>
                    <a:lnTo>
                      <a:pt x="800" y="262"/>
                    </a:lnTo>
                    <a:lnTo>
                      <a:pt x="780" y="260"/>
                    </a:lnTo>
                    <a:lnTo>
                      <a:pt x="739" y="216"/>
                    </a:lnTo>
                    <a:lnTo>
                      <a:pt x="747" y="201"/>
                    </a:lnTo>
                    <a:lnTo>
                      <a:pt x="696" y="0"/>
                    </a:lnTo>
                    <a:lnTo>
                      <a:pt x="419" y="107"/>
                    </a:lnTo>
                    <a:lnTo>
                      <a:pt x="384" y="91"/>
                    </a:lnTo>
                    <a:lnTo>
                      <a:pt x="365" y="97"/>
                    </a:lnTo>
                    <a:lnTo>
                      <a:pt x="352" y="84"/>
                    </a:lnTo>
                    <a:lnTo>
                      <a:pt x="114" y="145"/>
                    </a:lnTo>
                    <a:lnTo>
                      <a:pt x="98" y="123"/>
                    </a:lnTo>
                    <a:lnTo>
                      <a:pt x="63" y="114"/>
                    </a:lnTo>
                    <a:lnTo>
                      <a:pt x="50" y="132"/>
                    </a:lnTo>
                    <a:lnTo>
                      <a:pt x="33" y="137"/>
                    </a:lnTo>
                    <a:lnTo>
                      <a:pt x="15" y="173"/>
                    </a:lnTo>
                    <a:lnTo>
                      <a:pt x="0" y="18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36">
                <a:extLst>
                  <a:ext uri="{FF2B5EF4-FFF2-40B4-BE49-F238E27FC236}">
                    <a16:creationId xmlns:a16="http://schemas.microsoft.com/office/drawing/2014/main" id="{3148BA77-D74B-7150-4CE8-3546DAB1D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" y="39"/>
                <a:ext cx="363" cy="1149"/>
              </a:xfrm>
              <a:custGeom>
                <a:avLst/>
                <a:gdLst>
                  <a:gd name="T0" fmla="*/ 91 w 2174"/>
                  <a:gd name="T1" fmla="*/ 186 h 6891"/>
                  <a:gd name="T2" fmla="*/ 277 w 2174"/>
                  <a:gd name="T3" fmla="*/ 365 h 6891"/>
                  <a:gd name="T4" fmla="*/ 329 w 2174"/>
                  <a:gd name="T5" fmla="*/ 468 h 6891"/>
                  <a:gd name="T6" fmla="*/ 285 w 2174"/>
                  <a:gd name="T7" fmla="*/ 505 h 6891"/>
                  <a:gd name="T8" fmla="*/ 525 w 2174"/>
                  <a:gd name="T9" fmla="*/ 700 h 6891"/>
                  <a:gd name="T10" fmla="*/ 325 w 2174"/>
                  <a:gd name="T11" fmla="*/ 969 h 6891"/>
                  <a:gd name="T12" fmla="*/ 645 w 2174"/>
                  <a:gd name="T13" fmla="*/ 1048 h 6891"/>
                  <a:gd name="T14" fmla="*/ 679 w 2174"/>
                  <a:gd name="T15" fmla="*/ 1036 h 6891"/>
                  <a:gd name="T16" fmla="*/ 792 w 2174"/>
                  <a:gd name="T17" fmla="*/ 1034 h 6891"/>
                  <a:gd name="T18" fmla="*/ 887 w 2174"/>
                  <a:gd name="T19" fmla="*/ 1075 h 6891"/>
                  <a:gd name="T20" fmla="*/ 913 w 2174"/>
                  <a:gd name="T21" fmla="*/ 1189 h 6891"/>
                  <a:gd name="T22" fmla="*/ 1328 w 2174"/>
                  <a:gd name="T23" fmla="*/ 1109 h 6891"/>
                  <a:gd name="T24" fmla="*/ 1389 w 2174"/>
                  <a:gd name="T25" fmla="*/ 1161 h 6891"/>
                  <a:gd name="T26" fmla="*/ 1531 w 2174"/>
                  <a:gd name="T27" fmla="*/ 1435 h 6891"/>
                  <a:gd name="T28" fmla="*/ 1652 w 2174"/>
                  <a:gd name="T29" fmla="*/ 1478 h 6891"/>
                  <a:gd name="T30" fmla="*/ 1651 w 2174"/>
                  <a:gd name="T31" fmla="*/ 1618 h 6891"/>
                  <a:gd name="T32" fmla="*/ 1590 w 2174"/>
                  <a:gd name="T33" fmla="*/ 1834 h 6891"/>
                  <a:gd name="T34" fmla="*/ 1673 w 2174"/>
                  <a:gd name="T35" fmla="*/ 1970 h 6891"/>
                  <a:gd name="T36" fmla="*/ 1566 w 2174"/>
                  <a:gd name="T37" fmla="*/ 2159 h 6891"/>
                  <a:gd name="T38" fmla="*/ 1662 w 2174"/>
                  <a:gd name="T39" fmla="*/ 2427 h 6891"/>
                  <a:gd name="T40" fmla="*/ 1714 w 2174"/>
                  <a:gd name="T41" fmla="*/ 2461 h 6891"/>
                  <a:gd name="T42" fmla="*/ 1822 w 2174"/>
                  <a:gd name="T43" fmla="*/ 2638 h 6891"/>
                  <a:gd name="T44" fmla="*/ 1791 w 2174"/>
                  <a:gd name="T45" fmla="*/ 2837 h 6891"/>
                  <a:gd name="T46" fmla="*/ 1698 w 2174"/>
                  <a:gd name="T47" fmla="*/ 2971 h 6891"/>
                  <a:gd name="T48" fmla="*/ 1437 w 2174"/>
                  <a:gd name="T49" fmla="*/ 2948 h 6891"/>
                  <a:gd name="T50" fmla="*/ 1646 w 2174"/>
                  <a:gd name="T51" fmla="*/ 3263 h 6891"/>
                  <a:gd name="T52" fmla="*/ 1767 w 2174"/>
                  <a:gd name="T53" fmla="*/ 3398 h 6891"/>
                  <a:gd name="T54" fmla="*/ 1822 w 2174"/>
                  <a:gd name="T55" fmla="*/ 3422 h 6891"/>
                  <a:gd name="T56" fmla="*/ 1879 w 2174"/>
                  <a:gd name="T57" fmla="*/ 3427 h 6891"/>
                  <a:gd name="T58" fmla="*/ 2051 w 2174"/>
                  <a:gd name="T59" fmla="*/ 3497 h 6891"/>
                  <a:gd name="T60" fmla="*/ 2053 w 2174"/>
                  <a:gd name="T61" fmla="*/ 3594 h 6891"/>
                  <a:gd name="T62" fmla="*/ 2142 w 2174"/>
                  <a:gd name="T63" fmla="*/ 3871 h 6891"/>
                  <a:gd name="T64" fmla="*/ 1856 w 2174"/>
                  <a:gd name="T65" fmla="*/ 4053 h 6891"/>
                  <a:gd name="T66" fmla="*/ 1509 w 2174"/>
                  <a:gd name="T67" fmla="*/ 3999 h 6891"/>
                  <a:gd name="T68" fmla="*/ 1411 w 2174"/>
                  <a:gd name="T69" fmla="*/ 4133 h 6891"/>
                  <a:gd name="T70" fmla="*/ 1314 w 2174"/>
                  <a:gd name="T71" fmla="*/ 4299 h 6891"/>
                  <a:gd name="T72" fmla="*/ 1409 w 2174"/>
                  <a:gd name="T73" fmla="*/ 4646 h 6891"/>
                  <a:gd name="T74" fmla="*/ 1461 w 2174"/>
                  <a:gd name="T75" fmla="*/ 4739 h 6891"/>
                  <a:gd name="T76" fmla="*/ 1682 w 2174"/>
                  <a:gd name="T77" fmla="*/ 4921 h 6891"/>
                  <a:gd name="T78" fmla="*/ 1694 w 2174"/>
                  <a:gd name="T79" fmla="*/ 5056 h 6891"/>
                  <a:gd name="T80" fmla="*/ 1590 w 2174"/>
                  <a:gd name="T81" fmla="*/ 5170 h 6891"/>
                  <a:gd name="T82" fmla="*/ 1375 w 2174"/>
                  <a:gd name="T83" fmla="*/ 5090 h 6891"/>
                  <a:gd name="T84" fmla="*/ 1192 w 2174"/>
                  <a:gd name="T85" fmla="*/ 5167 h 6891"/>
                  <a:gd name="T86" fmla="*/ 1036 w 2174"/>
                  <a:gd name="T87" fmla="*/ 5125 h 6891"/>
                  <a:gd name="T88" fmla="*/ 901 w 2174"/>
                  <a:gd name="T89" fmla="*/ 5026 h 6891"/>
                  <a:gd name="T90" fmla="*/ 829 w 2174"/>
                  <a:gd name="T91" fmla="*/ 4946 h 6891"/>
                  <a:gd name="T92" fmla="*/ 726 w 2174"/>
                  <a:gd name="T93" fmla="*/ 4994 h 6891"/>
                  <a:gd name="T94" fmla="*/ 626 w 2174"/>
                  <a:gd name="T95" fmla="*/ 5280 h 6891"/>
                  <a:gd name="T96" fmla="*/ 387 w 2174"/>
                  <a:gd name="T97" fmla="*/ 5356 h 6891"/>
                  <a:gd name="T98" fmla="*/ 200 w 2174"/>
                  <a:gd name="T99" fmla="*/ 5393 h 6891"/>
                  <a:gd name="T100" fmla="*/ 294 w 2174"/>
                  <a:gd name="T101" fmla="*/ 5457 h 6891"/>
                  <a:gd name="T102" fmla="*/ 329 w 2174"/>
                  <a:gd name="T103" fmla="*/ 5516 h 6891"/>
                  <a:gd name="T104" fmla="*/ 177 w 2174"/>
                  <a:gd name="T105" fmla="*/ 5617 h 6891"/>
                  <a:gd name="T106" fmla="*/ 383 w 2174"/>
                  <a:gd name="T107" fmla="*/ 5716 h 6891"/>
                  <a:gd name="T108" fmla="*/ 331 w 2174"/>
                  <a:gd name="T109" fmla="*/ 5823 h 6891"/>
                  <a:gd name="T110" fmla="*/ 486 w 2174"/>
                  <a:gd name="T111" fmla="*/ 5991 h 6891"/>
                  <a:gd name="T112" fmla="*/ 759 w 2174"/>
                  <a:gd name="T113" fmla="*/ 6023 h 6891"/>
                  <a:gd name="T114" fmla="*/ 612 w 2174"/>
                  <a:gd name="T115" fmla="*/ 6211 h 6891"/>
                  <a:gd name="T116" fmla="*/ 689 w 2174"/>
                  <a:gd name="T117" fmla="*/ 6431 h 6891"/>
                  <a:gd name="T118" fmla="*/ 874 w 2174"/>
                  <a:gd name="T119" fmla="*/ 6654 h 6891"/>
                  <a:gd name="T120" fmla="*/ 770 w 2174"/>
                  <a:gd name="T121" fmla="*/ 6727 h 6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74" h="6891">
                    <a:moveTo>
                      <a:pt x="0" y="8"/>
                    </a:moveTo>
                    <a:lnTo>
                      <a:pt x="13" y="0"/>
                    </a:lnTo>
                    <a:lnTo>
                      <a:pt x="40" y="29"/>
                    </a:lnTo>
                    <a:lnTo>
                      <a:pt x="28" y="315"/>
                    </a:lnTo>
                    <a:lnTo>
                      <a:pt x="56" y="294"/>
                    </a:lnTo>
                    <a:lnTo>
                      <a:pt x="56" y="269"/>
                    </a:lnTo>
                    <a:lnTo>
                      <a:pt x="80" y="241"/>
                    </a:lnTo>
                    <a:lnTo>
                      <a:pt x="91" y="186"/>
                    </a:lnTo>
                    <a:lnTo>
                      <a:pt x="122" y="255"/>
                    </a:lnTo>
                    <a:lnTo>
                      <a:pt x="150" y="329"/>
                    </a:lnTo>
                    <a:lnTo>
                      <a:pt x="175" y="403"/>
                    </a:lnTo>
                    <a:lnTo>
                      <a:pt x="196" y="481"/>
                    </a:lnTo>
                    <a:lnTo>
                      <a:pt x="215" y="369"/>
                    </a:lnTo>
                    <a:lnTo>
                      <a:pt x="276" y="342"/>
                    </a:lnTo>
                    <a:lnTo>
                      <a:pt x="278" y="350"/>
                    </a:lnTo>
                    <a:lnTo>
                      <a:pt x="277" y="365"/>
                    </a:lnTo>
                    <a:lnTo>
                      <a:pt x="279" y="382"/>
                    </a:lnTo>
                    <a:lnTo>
                      <a:pt x="282" y="398"/>
                    </a:lnTo>
                    <a:lnTo>
                      <a:pt x="289" y="413"/>
                    </a:lnTo>
                    <a:lnTo>
                      <a:pt x="296" y="427"/>
                    </a:lnTo>
                    <a:lnTo>
                      <a:pt x="305" y="440"/>
                    </a:lnTo>
                    <a:lnTo>
                      <a:pt x="317" y="453"/>
                    </a:lnTo>
                    <a:lnTo>
                      <a:pt x="330" y="466"/>
                    </a:lnTo>
                    <a:lnTo>
                      <a:pt x="329" y="468"/>
                    </a:lnTo>
                    <a:lnTo>
                      <a:pt x="329" y="471"/>
                    </a:lnTo>
                    <a:lnTo>
                      <a:pt x="328" y="473"/>
                    </a:lnTo>
                    <a:lnTo>
                      <a:pt x="328" y="476"/>
                    </a:lnTo>
                    <a:lnTo>
                      <a:pt x="324" y="479"/>
                    </a:lnTo>
                    <a:lnTo>
                      <a:pt x="321" y="479"/>
                    </a:lnTo>
                    <a:lnTo>
                      <a:pt x="319" y="480"/>
                    </a:lnTo>
                    <a:lnTo>
                      <a:pt x="307" y="481"/>
                    </a:lnTo>
                    <a:lnTo>
                      <a:pt x="285" y="505"/>
                    </a:lnTo>
                    <a:lnTo>
                      <a:pt x="274" y="540"/>
                    </a:lnTo>
                    <a:lnTo>
                      <a:pt x="225" y="574"/>
                    </a:lnTo>
                    <a:lnTo>
                      <a:pt x="282" y="650"/>
                    </a:lnTo>
                    <a:lnTo>
                      <a:pt x="309" y="649"/>
                    </a:lnTo>
                    <a:lnTo>
                      <a:pt x="347" y="597"/>
                    </a:lnTo>
                    <a:lnTo>
                      <a:pt x="366" y="629"/>
                    </a:lnTo>
                    <a:lnTo>
                      <a:pt x="500" y="636"/>
                    </a:lnTo>
                    <a:lnTo>
                      <a:pt x="525" y="700"/>
                    </a:lnTo>
                    <a:lnTo>
                      <a:pt x="421" y="732"/>
                    </a:lnTo>
                    <a:lnTo>
                      <a:pt x="409" y="774"/>
                    </a:lnTo>
                    <a:lnTo>
                      <a:pt x="377" y="790"/>
                    </a:lnTo>
                    <a:lnTo>
                      <a:pt x="361" y="846"/>
                    </a:lnTo>
                    <a:lnTo>
                      <a:pt x="383" y="855"/>
                    </a:lnTo>
                    <a:lnTo>
                      <a:pt x="397" y="882"/>
                    </a:lnTo>
                    <a:lnTo>
                      <a:pt x="366" y="896"/>
                    </a:lnTo>
                    <a:lnTo>
                      <a:pt x="325" y="969"/>
                    </a:lnTo>
                    <a:lnTo>
                      <a:pt x="429" y="1013"/>
                    </a:lnTo>
                    <a:lnTo>
                      <a:pt x="444" y="950"/>
                    </a:lnTo>
                    <a:lnTo>
                      <a:pt x="542" y="942"/>
                    </a:lnTo>
                    <a:lnTo>
                      <a:pt x="553" y="970"/>
                    </a:lnTo>
                    <a:lnTo>
                      <a:pt x="605" y="998"/>
                    </a:lnTo>
                    <a:lnTo>
                      <a:pt x="621" y="1044"/>
                    </a:lnTo>
                    <a:lnTo>
                      <a:pt x="633" y="1048"/>
                    </a:lnTo>
                    <a:lnTo>
                      <a:pt x="645" y="1048"/>
                    </a:lnTo>
                    <a:lnTo>
                      <a:pt x="647" y="1047"/>
                    </a:lnTo>
                    <a:lnTo>
                      <a:pt x="650" y="1047"/>
                    </a:lnTo>
                    <a:lnTo>
                      <a:pt x="656" y="1047"/>
                    </a:lnTo>
                    <a:lnTo>
                      <a:pt x="660" y="1045"/>
                    </a:lnTo>
                    <a:lnTo>
                      <a:pt x="662" y="1044"/>
                    </a:lnTo>
                    <a:lnTo>
                      <a:pt x="666" y="1044"/>
                    </a:lnTo>
                    <a:lnTo>
                      <a:pt x="676" y="1040"/>
                    </a:lnTo>
                    <a:lnTo>
                      <a:pt x="679" y="1036"/>
                    </a:lnTo>
                    <a:lnTo>
                      <a:pt x="683" y="1033"/>
                    </a:lnTo>
                    <a:lnTo>
                      <a:pt x="691" y="1026"/>
                    </a:lnTo>
                    <a:lnTo>
                      <a:pt x="698" y="1017"/>
                    </a:lnTo>
                    <a:lnTo>
                      <a:pt x="704" y="1006"/>
                    </a:lnTo>
                    <a:lnTo>
                      <a:pt x="733" y="1007"/>
                    </a:lnTo>
                    <a:lnTo>
                      <a:pt x="743" y="1046"/>
                    </a:lnTo>
                    <a:lnTo>
                      <a:pt x="777" y="1057"/>
                    </a:lnTo>
                    <a:lnTo>
                      <a:pt x="792" y="1034"/>
                    </a:lnTo>
                    <a:lnTo>
                      <a:pt x="807" y="1034"/>
                    </a:lnTo>
                    <a:lnTo>
                      <a:pt x="821" y="1036"/>
                    </a:lnTo>
                    <a:lnTo>
                      <a:pt x="835" y="1039"/>
                    </a:lnTo>
                    <a:lnTo>
                      <a:pt x="847" y="1045"/>
                    </a:lnTo>
                    <a:lnTo>
                      <a:pt x="858" y="1050"/>
                    </a:lnTo>
                    <a:lnTo>
                      <a:pt x="868" y="1057"/>
                    </a:lnTo>
                    <a:lnTo>
                      <a:pt x="877" y="1064"/>
                    </a:lnTo>
                    <a:lnTo>
                      <a:pt x="887" y="1075"/>
                    </a:lnTo>
                    <a:lnTo>
                      <a:pt x="893" y="1084"/>
                    </a:lnTo>
                    <a:lnTo>
                      <a:pt x="899" y="1095"/>
                    </a:lnTo>
                    <a:lnTo>
                      <a:pt x="903" y="1108"/>
                    </a:lnTo>
                    <a:lnTo>
                      <a:pt x="907" y="1122"/>
                    </a:lnTo>
                    <a:lnTo>
                      <a:pt x="910" y="1137"/>
                    </a:lnTo>
                    <a:lnTo>
                      <a:pt x="912" y="1154"/>
                    </a:lnTo>
                    <a:lnTo>
                      <a:pt x="913" y="1170"/>
                    </a:lnTo>
                    <a:lnTo>
                      <a:pt x="913" y="1189"/>
                    </a:lnTo>
                    <a:lnTo>
                      <a:pt x="945" y="1166"/>
                    </a:lnTo>
                    <a:lnTo>
                      <a:pt x="980" y="1127"/>
                    </a:lnTo>
                    <a:lnTo>
                      <a:pt x="1044" y="1153"/>
                    </a:lnTo>
                    <a:lnTo>
                      <a:pt x="1066" y="1095"/>
                    </a:lnTo>
                    <a:lnTo>
                      <a:pt x="1122" y="1154"/>
                    </a:lnTo>
                    <a:lnTo>
                      <a:pt x="1125" y="1198"/>
                    </a:lnTo>
                    <a:lnTo>
                      <a:pt x="1203" y="1206"/>
                    </a:lnTo>
                    <a:lnTo>
                      <a:pt x="1328" y="1109"/>
                    </a:lnTo>
                    <a:lnTo>
                      <a:pt x="1338" y="1108"/>
                    </a:lnTo>
                    <a:lnTo>
                      <a:pt x="1350" y="1109"/>
                    </a:lnTo>
                    <a:lnTo>
                      <a:pt x="1360" y="1112"/>
                    </a:lnTo>
                    <a:lnTo>
                      <a:pt x="1371" y="1119"/>
                    </a:lnTo>
                    <a:lnTo>
                      <a:pt x="1381" y="1128"/>
                    </a:lnTo>
                    <a:lnTo>
                      <a:pt x="1387" y="1138"/>
                    </a:lnTo>
                    <a:lnTo>
                      <a:pt x="1389" y="1148"/>
                    </a:lnTo>
                    <a:lnTo>
                      <a:pt x="1389" y="1161"/>
                    </a:lnTo>
                    <a:lnTo>
                      <a:pt x="1361" y="1180"/>
                    </a:lnTo>
                    <a:lnTo>
                      <a:pt x="1360" y="1235"/>
                    </a:lnTo>
                    <a:lnTo>
                      <a:pt x="1398" y="1279"/>
                    </a:lnTo>
                    <a:lnTo>
                      <a:pt x="1395" y="1319"/>
                    </a:lnTo>
                    <a:lnTo>
                      <a:pt x="1329" y="1328"/>
                    </a:lnTo>
                    <a:lnTo>
                      <a:pt x="1405" y="1399"/>
                    </a:lnTo>
                    <a:lnTo>
                      <a:pt x="1436" y="1370"/>
                    </a:lnTo>
                    <a:lnTo>
                      <a:pt x="1531" y="1435"/>
                    </a:lnTo>
                    <a:lnTo>
                      <a:pt x="1570" y="1424"/>
                    </a:lnTo>
                    <a:lnTo>
                      <a:pt x="1578" y="1461"/>
                    </a:lnTo>
                    <a:lnTo>
                      <a:pt x="1584" y="1464"/>
                    </a:lnTo>
                    <a:lnTo>
                      <a:pt x="1600" y="1461"/>
                    </a:lnTo>
                    <a:lnTo>
                      <a:pt x="1616" y="1462"/>
                    </a:lnTo>
                    <a:lnTo>
                      <a:pt x="1629" y="1465"/>
                    </a:lnTo>
                    <a:lnTo>
                      <a:pt x="1643" y="1470"/>
                    </a:lnTo>
                    <a:lnTo>
                      <a:pt x="1652" y="1478"/>
                    </a:lnTo>
                    <a:lnTo>
                      <a:pt x="1656" y="1482"/>
                    </a:lnTo>
                    <a:lnTo>
                      <a:pt x="1661" y="1488"/>
                    </a:lnTo>
                    <a:lnTo>
                      <a:pt x="1665" y="1493"/>
                    </a:lnTo>
                    <a:lnTo>
                      <a:pt x="1669" y="1501"/>
                    </a:lnTo>
                    <a:lnTo>
                      <a:pt x="1674" y="1516"/>
                    </a:lnTo>
                    <a:lnTo>
                      <a:pt x="1628" y="1541"/>
                    </a:lnTo>
                    <a:lnTo>
                      <a:pt x="1656" y="1569"/>
                    </a:lnTo>
                    <a:lnTo>
                      <a:pt x="1651" y="1618"/>
                    </a:lnTo>
                    <a:lnTo>
                      <a:pt x="1574" y="1630"/>
                    </a:lnTo>
                    <a:lnTo>
                      <a:pt x="1558" y="1686"/>
                    </a:lnTo>
                    <a:lnTo>
                      <a:pt x="1483" y="1692"/>
                    </a:lnTo>
                    <a:lnTo>
                      <a:pt x="1512" y="1788"/>
                    </a:lnTo>
                    <a:lnTo>
                      <a:pt x="1559" y="1816"/>
                    </a:lnTo>
                    <a:lnTo>
                      <a:pt x="1570" y="1819"/>
                    </a:lnTo>
                    <a:lnTo>
                      <a:pt x="1580" y="1827"/>
                    </a:lnTo>
                    <a:lnTo>
                      <a:pt x="1590" y="1834"/>
                    </a:lnTo>
                    <a:lnTo>
                      <a:pt x="1599" y="1843"/>
                    </a:lnTo>
                    <a:lnTo>
                      <a:pt x="1606" y="1853"/>
                    </a:lnTo>
                    <a:lnTo>
                      <a:pt x="1614" y="1864"/>
                    </a:lnTo>
                    <a:lnTo>
                      <a:pt x="1619" y="1874"/>
                    </a:lnTo>
                    <a:lnTo>
                      <a:pt x="1624" y="1887"/>
                    </a:lnTo>
                    <a:lnTo>
                      <a:pt x="1627" y="1899"/>
                    </a:lnTo>
                    <a:lnTo>
                      <a:pt x="1631" y="1914"/>
                    </a:lnTo>
                    <a:lnTo>
                      <a:pt x="1673" y="1970"/>
                    </a:lnTo>
                    <a:lnTo>
                      <a:pt x="1723" y="1955"/>
                    </a:lnTo>
                    <a:lnTo>
                      <a:pt x="1754" y="1969"/>
                    </a:lnTo>
                    <a:lnTo>
                      <a:pt x="1755" y="2034"/>
                    </a:lnTo>
                    <a:lnTo>
                      <a:pt x="1706" y="2036"/>
                    </a:lnTo>
                    <a:lnTo>
                      <a:pt x="1703" y="2095"/>
                    </a:lnTo>
                    <a:lnTo>
                      <a:pt x="1651" y="2090"/>
                    </a:lnTo>
                    <a:lnTo>
                      <a:pt x="1644" y="2141"/>
                    </a:lnTo>
                    <a:lnTo>
                      <a:pt x="1566" y="2159"/>
                    </a:lnTo>
                    <a:lnTo>
                      <a:pt x="1541" y="2213"/>
                    </a:lnTo>
                    <a:lnTo>
                      <a:pt x="1503" y="2241"/>
                    </a:lnTo>
                    <a:lnTo>
                      <a:pt x="1554" y="2298"/>
                    </a:lnTo>
                    <a:lnTo>
                      <a:pt x="1538" y="2315"/>
                    </a:lnTo>
                    <a:lnTo>
                      <a:pt x="1531" y="2344"/>
                    </a:lnTo>
                    <a:lnTo>
                      <a:pt x="1559" y="2408"/>
                    </a:lnTo>
                    <a:lnTo>
                      <a:pt x="1663" y="2418"/>
                    </a:lnTo>
                    <a:lnTo>
                      <a:pt x="1662" y="2427"/>
                    </a:lnTo>
                    <a:lnTo>
                      <a:pt x="1666" y="2437"/>
                    </a:lnTo>
                    <a:lnTo>
                      <a:pt x="1669" y="2446"/>
                    </a:lnTo>
                    <a:lnTo>
                      <a:pt x="1675" y="2454"/>
                    </a:lnTo>
                    <a:lnTo>
                      <a:pt x="1679" y="2458"/>
                    </a:lnTo>
                    <a:lnTo>
                      <a:pt x="1683" y="2461"/>
                    </a:lnTo>
                    <a:lnTo>
                      <a:pt x="1693" y="2465"/>
                    </a:lnTo>
                    <a:lnTo>
                      <a:pt x="1703" y="2465"/>
                    </a:lnTo>
                    <a:lnTo>
                      <a:pt x="1714" y="2461"/>
                    </a:lnTo>
                    <a:lnTo>
                      <a:pt x="1733" y="2409"/>
                    </a:lnTo>
                    <a:lnTo>
                      <a:pt x="1764" y="2407"/>
                    </a:lnTo>
                    <a:lnTo>
                      <a:pt x="1769" y="2519"/>
                    </a:lnTo>
                    <a:lnTo>
                      <a:pt x="1838" y="2518"/>
                    </a:lnTo>
                    <a:lnTo>
                      <a:pt x="1839" y="2559"/>
                    </a:lnTo>
                    <a:lnTo>
                      <a:pt x="1789" y="2590"/>
                    </a:lnTo>
                    <a:lnTo>
                      <a:pt x="1798" y="2618"/>
                    </a:lnTo>
                    <a:lnTo>
                      <a:pt x="1822" y="2638"/>
                    </a:lnTo>
                    <a:lnTo>
                      <a:pt x="1829" y="2670"/>
                    </a:lnTo>
                    <a:lnTo>
                      <a:pt x="1780" y="2711"/>
                    </a:lnTo>
                    <a:lnTo>
                      <a:pt x="1812" y="2766"/>
                    </a:lnTo>
                    <a:lnTo>
                      <a:pt x="1857" y="2761"/>
                    </a:lnTo>
                    <a:lnTo>
                      <a:pt x="1840" y="2814"/>
                    </a:lnTo>
                    <a:lnTo>
                      <a:pt x="1820" y="2820"/>
                    </a:lnTo>
                    <a:lnTo>
                      <a:pt x="1805" y="2828"/>
                    </a:lnTo>
                    <a:lnTo>
                      <a:pt x="1791" y="2837"/>
                    </a:lnTo>
                    <a:lnTo>
                      <a:pt x="1781" y="2851"/>
                    </a:lnTo>
                    <a:lnTo>
                      <a:pt x="1776" y="2857"/>
                    </a:lnTo>
                    <a:lnTo>
                      <a:pt x="1773" y="2865"/>
                    </a:lnTo>
                    <a:lnTo>
                      <a:pt x="1767" y="2883"/>
                    </a:lnTo>
                    <a:lnTo>
                      <a:pt x="1764" y="2903"/>
                    </a:lnTo>
                    <a:lnTo>
                      <a:pt x="1764" y="2925"/>
                    </a:lnTo>
                    <a:lnTo>
                      <a:pt x="1719" y="2945"/>
                    </a:lnTo>
                    <a:lnTo>
                      <a:pt x="1698" y="2971"/>
                    </a:lnTo>
                    <a:lnTo>
                      <a:pt x="1657" y="2939"/>
                    </a:lnTo>
                    <a:lnTo>
                      <a:pt x="1627" y="2967"/>
                    </a:lnTo>
                    <a:lnTo>
                      <a:pt x="1587" y="2960"/>
                    </a:lnTo>
                    <a:lnTo>
                      <a:pt x="1560" y="2929"/>
                    </a:lnTo>
                    <a:lnTo>
                      <a:pt x="1545" y="2927"/>
                    </a:lnTo>
                    <a:lnTo>
                      <a:pt x="1542" y="2932"/>
                    </a:lnTo>
                    <a:lnTo>
                      <a:pt x="1539" y="2940"/>
                    </a:lnTo>
                    <a:lnTo>
                      <a:pt x="1437" y="2948"/>
                    </a:lnTo>
                    <a:lnTo>
                      <a:pt x="1474" y="3025"/>
                    </a:lnTo>
                    <a:lnTo>
                      <a:pt x="1439" y="3052"/>
                    </a:lnTo>
                    <a:lnTo>
                      <a:pt x="1443" y="3090"/>
                    </a:lnTo>
                    <a:lnTo>
                      <a:pt x="1496" y="3112"/>
                    </a:lnTo>
                    <a:lnTo>
                      <a:pt x="1506" y="3156"/>
                    </a:lnTo>
                    <a:lnTo>
                      <a:pt x="1522" y="3173"/>
                    </a:lnTo>
                    <a:lnTo>
                      <a:pt x="1524" y="3213"/>
                    </a:lnTo>
                    <a:lnTo>
                      <a:pt x="1646" y="3263"/>
                    </a:lnTo>
                    <a:lnTo>
                      <a:pt x="1658" y="3294"/>
                    </a:lnTo>
                    <a:lnTo>
                      <a:pt x="1751" y="3307"/>
                    </a:lnTo>
                    <a:lnTo>
                      <a:pt x="1758" y="3319"/>
                    </a:lnTo>
                    <a:lnTo>
                      <a:pt x="1755" y="3338"/>
                    </a:lnTo>
                    <a:lnTo>
                      <a:pt x="1756" y="3356"/>
                    </a:lnTo>
                    <a:lnTo>
                      <a:pt x="1757" y="3371"/>
                    </a:lnTo>
                    <a:lnTo>
                      <a:pt x="1762" y="3386"/>
                    </a:lnTo>
                    <a:lnTo>
                      <a:pt x="1767" y="3398"/>
                    </a:lnTo>
                    <a:lnTo>
                      <a:pt x="1775" y="3411"/>
                    </a:lnTo>
                    <a:lnTo>
                      <a:pt x="1784" y="3421"/>
                    </a:lnTo>
                    <a:lnTo>
                      <a:pt x="1795" y="3430"/>
                    </a:lnTo>
                    <a:lnTo>
                      <a:pt x="1800" y="3428"/>
                    </a:lnTo>
                    <a:lnTo>
                      <a:pt x="1802" y="3427"/>
                    </a:lnTo>
                    <a:lnTo>
                      <a:pt x="1805" y="3427"/>
                    </a:lnTo>
                    <a:lnTo>
                      <a:pt x="1814" y="3425"/>
                    </a:lnTo>
                    <a:lnTo>
                      <a:pt x="1822" y="3422"/>
                    </a:lnTo>
                    <a:lnTo>
                      <a:pt x="1831" y="3419"/>
                    </a:lnTo>
                    <a:lnTo>
                      <a:pt x="1843" y="3414"/>
                    </a:lnTo>
                    <a:lnTo>
                      <a:pt x="1849" y="3413"/>
                    </a:lnTo>
                    <a:lnTo>
                      <a:pt x="1857" y="3414"/>
                    </a:lnTo>
                    <a:lnTo>
                      <a:pt x="1862" y="3415"/>
                    </a:lnTo>
                    <a:lnTo>
                      <a:pt x="1868" y="3418"/>
                    </a:lnTo>
                    <a:lnTo>
                      <a:pt x="1873" y="3421"/>
                    </a:lnTo>
                    <a:lnTo>
                      <a:pt x="1879" y="3427"/>
                    </a:lnTo>
                    <a:lnTo>
                      <a:pt x="1896" y="3521"/>
                    </a:lnTo>
                    <a:lnTo>
                      <a:pt x="1952" y="3521"/>
                    </a:lnTo>
                    <a:lnTo>
                      <a:pt x="1975" y="3487"/>
                    </a:lnTo>
                    <a:lnTo>
                      <a:pt x="1992" y="3485"/>
                    </a:lnTo>
                    <a:lnTo>
                      <a:pt x="2008" y="3486"/>
                    </a:lnTo>
                    <a:lnTo>
                      <a:pt x="2023" y="3488"/>
                    </a:lnTo>
                    <a:lnTo>
                      <a:pt x="2038" y="3493"/>
                    </a:lnTo>
                    <a:lnTo>
                      <a:pt x="2051" y="3497"/>
                    </a:lnTo>
                    <a:lnTo>
                      <a:pt x="2064" y="3504"/>
                    </a:lnTo>
                    <a:lnTo>
                      <a:pt x="2076" y="3511"/>
                    </a:lnTo>
                    <a:lnTo>
                      <a:pt x="2087" y="3522"/>
                    </a:lnTo>
                    <a:lnTo>
                      <a:pt x="2065" y="3538"/>
                    </a:lnTo>
                    <a:lnTo>
                      <a:pt x="2058" y="3551"/>
                    </a:lnTo>
                    <a:lnTo>
                      <a:pt x="2054" y="3565"/>
                    </a:lnTo>
                    <a:lnTo>
                      <a:pt x="2052" y="3580"/>
                    </a:lnTo>
                    <a:lnTo>
                      <a:pt x="2053" y="3594"/>
                    </a:lnTo>
                    <a:lnTo>
                      <a:pt x="2055" y="3607"/>
                    </a:lnTo>
                    <a:lnTo>
                      <a:pt x="2060" y="3621"/>
                    </a:lnTo>
                    <a:lnTo>
                      <a:pt x="2067" y="3636"/>
                    </a:lnTo>
                    <a:lnTo>
                      <a:pt x="2077" y="3651"/>
                    </a:lnTo>
                    <a:lnTo>
                      <a:pt x="2049" y="3708"/>
                    </a:lnTo>
                    <a:lnTo>
                      <a:pt x="2174" y="3828"/>
                    </a:lnTo>
                    <a:lnTo>
                      <a:pt x="2167" y="3860"/>
                    </a:lnTo>
                    <a:lnTo>
                      <a:pt x="2142" y="3871"/>
                    </a:lnTo>
                    <a:lnTo>
                      <a:pt x="2113" y="4065"/>
                    </a:lnTo>
                    <a:lnTo>
                      <a:pt x="2056" y="4125"/>
                    </a:lnTo>
                    <a:lnTo>
                      <a:pt x="1999" y="4116"/>
                    </a:lnTo>
                    <a:lnTo>
                      <a:pt x="2002" y="4074"/>
                    </a:lnTo>
                    <a:lnTo>
                      <a:pt x="1963" y="4066"/>
                    </a:lnTo>
                    <a:lnTo>
                      <a:pt x="1931" y="4040"/>
                    </a:lnTo>
                    <a:lnTo>
                      <a:pt x="1883" y="4078"/>
                    </a:lnTo>
                    <a:lnTo>
                      <a:pt x="1856" y="4053"/>
                    </a:lnTo>
                    <a:lnTo>
                      <a:pt x="1801" y="4061"/>
                    </a:lnTo>
                    <a:lnTo>
                      <a:pt x="1784" y="4148"/>
                    </a:lnTo>
                    <a:lnTo>
                      <a:pt x="1756" y="4146"/>
                    </a:lnTo>
                    <a:lnTo>
                      <a:pt x="1747" y="4125"/>
                    </a:lnTo>
                    <a:lnTo>
                      <a:pt x="1645" y="4114"/>
                    </a:lnTo>
                    <a:lnTo>
                      <a:pt x="1592" y="4037"/>
                    </a:lnTo>
                    <a:lnTo>
                      <a:pt x="1517" y="4031"/>
                    </a:lnTo>
                    <a:lnTo>
                      <a:pt x="1509" y="3999"/>
                    </a:lnTo>
                    <a:lnTo>
                      <a:pt x="1436" y="4002"/>
                    </a:lnTo>
                    <a:lnTo>
                      <a:pt x="1419" y="4057"/>
                    </a:lnTo>
                    <a:lnTo>
                      <a:pt x="1458" y="4071"/>
                    </a:lnTo>
                    <a:lnTo>
                      <a:pt x="1459" y="4108"/>
                    </a:lnTo>
                    <a:lnTo>
                      <a:pt x="1444" y="4112"/>
                    </a:lnTo>
                    <a:lnTo>
                      <a:pt x="1432" y="4118"/>
                    </a:lnTo>
                    <a:lnTo>
                      <a:pt x="1420" y="4124"/>
                    </a:lnTo>
                    <a:lnTo>
                      <a:pt x="1411" y="4133"/>
                    </a:lnTo>
                    <a:lnTo>
                      <a:pt x="1402" y="4142"/>
                    </a:lnTo>
                    <a:lnTo>
                      <a:pt x="1395" y="4153"/>
                    </a:lnTo>
                    <a:lnTo>
                      <a:pt x="1387" y="4165"/>
                    </a:lnTo>
                    <a:lnTo>
                      <a:pt x="1382" y="4178"/>
                    </a:lnTo>
                    <a:lnTo>
                      <a:pt x="1391" y="4208"/>
                    </a:lnTo>
                    <a:lnTo>
                      <a:pt x="1362" y="4235"/>
                    </a:lnTo>
                    <a:lnTo>
                      <a:pt x="1373" y="4267"/>
                    </a:lnTo>
                    <a:lnTo>
                      <a:pt x="1314" y="4299"/>
                    </a:lnTo>
                    <a:lnTo>
                      <a:pt x="1334" y="4373"/>
                    </a:lnTo>
                    <a:lnTo>
                      <a:pt x="1391" y="4374"/>
                    </a:lnTo>
                    <a:lnTo>
                      <a:pt x="1406" y="4476"/>
                    </a:lnTo>
                    <a:lnTo>
                      <a:pt x="1472" y="4523"/>
                    </a:lnTo>
                    <a:lnTo>
                      <a:pt x="1424" y="4582"/>
                    </a:lnTo>
                    <a:lnTo>
                      <a:pt x="1415" y="4642"/>
                    </a:lnTo>
                    <a:lnTo>
                      <a:pt x="1411" y="4644"/>
                    </a:lnTo>
                    <a:lnTo>
                      <a:pt x="1409" y="4646"/>
                    </a:lnTo>
                    <a:lnTo>
                      <a:pt x="1408" y="4648"/>
                    </a:lnTo>
                    <a:lnTo>
                      <a:pt x="1399" y="4654"/>
                    </a:lnTo>
                    <a:lnTo>
                      <a:pt x="1391" y="4662"/>
                    </a:lnTo>
                    <a:lnTo>
                      <a:pt x="1384" y="4680"/>
                    </a:lnTo>
                    <a:lnTo>
                      <a:pt x="1383" y="4688"/>
                    </a:lnTo>
                    <a:lnTo>
                      <a:pt x="1384" y="4697"/>
                    </a:lnTo>
                    <a:lnTo>
                      <a:pt x="1393" y="4718"/>
                    </a:lnTo>
                    <a:lnTo>
                      <a:pt x="1461" y="4739"/>
                    </a:lnTo>
                    <a:lnTo>
                      <a:pt x="1472" y="4841"/>
                    </a:lnTo>
                    <a:lnTo>
                      <a:pt x="1524" y="4826"/>
                    </a:lnTo>
                    <a:lnTo>
                      <a:pt x="1553" y="4875"/>
                    </a:lnTo>
                    <a:lnTo>
                      <a:pt x="1579" y="4880"/>
                    </a:lnTo>
                    <a:lnTo>
                      <a:pt x="1606" y="4888"/>
                    </a:lnTo>
                    <a:lnTo>
                      <a:pt x="1632" y="4897"/>
                    </a:lnTo>
                    <a:lnTo>
                      <a:pt x="1658" y="4908"/>
                    </a:lnTo>
                    <a:lnTo>
                      <a:pt x="1682" y="4921"/>
                    </a:lnTo>
                    <a:lnTo>
                      <a:pt x="1707" y="4936"/>
                    </a:lnTo>
                    <a:lnTo>
                      <a:pt x="1730" y="4952"/>
                    </a:lnTo>
                    <a:lnTo>
                      <a:pt x="1754" y="4972"/>
                    </a:lnTo>
                    <a:lnTo>
                      <a:pt x="1755" y="4993"/>
                    </a:lnTo>
                    <a:lnTo>
                      <a:pt x="1734" y="5006"/>
                    </a:lnTo>
                    <a:lnTo>
                      <a:pt x="1717" y="5021"/>
                    </a:lnTo>
                    <a:lnTo>
                      <a:pt x="1704" y="5037"/>
                    </a:lnTo>
                    <a:lnTo>
                      <a:pt x="1694" y="5056"/>
                    </a:lnTo>
                    <a:lnTo>
                      <a:pt x="1685" y="5074"/>
                    </a:lnTo>
                    <a:lnTo>
                      <a:pt x="1681" y="5096"/>
                    </a:lnTo>
                    <a:lnTo>
                      <a:pt x="1680" y="5118"/>
                    </a:lnTo>
                    <a:lnTo>
                      <a:pt x="1682" y="5143"/>
                    </a:lnTo>
                    <a:lnTo>
                      <a:pt x="1642" y="5174"/>
                    </a:lnTo>
                    <a:lnTo>
                      <a:pt x="1634" y="5171"/>
                    </a:lnTo>
                    <a:lnTo>
                      <a:pt x="1612" y="5168"/>
                    </a:lnTo>
                    <a:lnTo>
                      <a:pt x="1590" y="5170"/>
                    </a:lnTo>
                    <a:lnTo>
                      <a:pt x="1569" y="5176"/>
                    </a:lnTo>
                    <a:lnTo>
                      <a:pt x="1549" y="5187"/>
                    </a:lnTo>
                    <a:lnTo>
                      <a:pt x="1515" y="5172"/>
                    </a:lnTo>
                    <a:lnTo>
                      <a:pt x="1508" y="5146"/>
                    </a:lnTo>
                    <a:lnTo>
                      <a:pt x="1456" y="5125"/>
                    </a:lnTo>
                    <a:lnTo>
                      <a:pt x="1408" y="5154"/>
                    </a:lnTo>
                    <a:lnTo>
                      <a:pt x="1404" y="5093"/>
                    </a:lnTo>
                    <a:lnTo>
                      <a:pt x="1375" y="5090"/>
                    </a:lnTo>
                    <a:lnTo>
                      <a:pt x="1342" y="5069"/>
                    </a:lnTo>
                    <a:lnTo>
                      <a:pt x="1272" y="5132"/>
                    </a:lnTo>
                    <a:lnTo>
                      <a:pt x="1249" y="5120"/>
                    </a:lnTo>
                    <a:lnTo>
                      <a:pt x="1235" y="5135"/>
                    </a:lnTo>
                    <a:lnTo>
                      <a:pt x="1227" y="5141"/>
                    </a:lnTo>
                    <a:lnTo>
                      <a:pt x="1221" y="5148"/>
                    </a:lnTo>
                    <a:lnTo>
                      <a:pt x="1207" y="5158"/>
                    </a:lnTo>
                    <a:lnTo>
                      <a:pt x="1192" y="5167"/>
                    </a:lnTo>
                    <a:lnTo>
                      <a:pt x="1175" y="5172"/>
                    </a:lnTo>
                    <a:lnTo>
                      <a:pt x="1161" y="5176"/>
                    </a:lnTo>
                    <a:lnTo>
                      <a:pt x="1144" y="5176"/>
                    </a:lnTo>
                    <a:lnTo>
                      <a:pt x="1130" y="5175"/>
                    </a:lnTo>
                    <a:lnTo>
                      <a:pt x="1127" y="5124"/>
                    </a:lnTo>
                    <a:lnTo>
                      <a:pt x="1079" y="5152"/>
                    </a:lnTo>
                    <a:lnTo>
                      <a:pt x="1042" y="5147"/>
                    </a:lnTo>
                    <a:lnTo>
                      <a:pt x="1036" y="5125"/>
                    </a:lnTo>
                    <a:lnTo>
                      <a:pt x="1022" y="5109"/>
                    </a:lnTo>
                    <a:lnTo>
                      <a:pt x="1066" y="5004"/>
                    </a:lnTo>
                    <a:lnTo>
                      <a:pt x="1021" y="4987"/>
                    </a:lnTo>
                    <a:lnTo>
                      <a:pt x="1017" y="4945"/>
                    </a:lnTo>
                    <a:lnTo>
                      <a:pt x="974" y="4959"/>
                    </a:lnTo>
                    <a:lnTo>
                      <a:pt x="952" y="4922"/>
                    </a:lnTo>
                    <a:lnTo>
                      <a:pt x="910" y="4917"/>
                    </a:lnTo>
                    <a:lnTo>
                      <a:pt x="901" y="5026"/>
                    </a:lnTo>
                    <a:lnTo>
                      <a:pt x="884" y="5020"/>
                    </a:lnTo>
                    <a:lnTo>
                      <a:pt x="868" y="5013"/>
                    </a:lnTo>
                    <a:lnTo>
                      <a:pt x="855" y="5004"/>
                    </a:lnTo>
                    <a:lnTo>
                      <a:pt x="845" y="4992"/>
                    </a:lnTo>
                    <a:lnTo>
                      <a:pt x="840" y="4985"/>
                    </a:lnTo>
                    <a:lnTo>
                      <a:pt x="837" y="4979"/>
                    </a:lnTo>
                    <a:lnTo>
                      <a:pt x="832" y="4963"/>
                    </a:lnTo>
                    <a:lnTo>
                      <a:pt x="829" y="4946"/>
                    </a:lnTo>
                    <a:lnTo>
                      <a:pt x="828" y="4935"/>
                    </a:lnTo>
                    <a:lnTo>
                      <a:pt x="829" y="4926"/>
                    </a:lnTo>
                    <a:lnTo>
                      <a:pt x="803" y="4926"/>
                    </a:lnTo>
                    <a:lnTo>
                      <a:pt x="788" y="4932"/>
                    </a:lnTo>
                    <a:lnTo>
                      <a:pt x="776" y="4940"/>
                    </a:lnTo>
                    <a:lnTo>
                      <a:pt x="753" y="4960"/>
                    </a:lnTo>
                    <a:lnTo>
                      <a:pt x="734" y="4982"/>
                    </a:lnTo>
                    <a:lnTo>
                      <a:pt x="726" y="4994"/>
                    </a:lnTo>
                    <a:lnTo>
                      <a:pt x="721" y="5009"/>
                    </a:lnTo>
                    <a:lnTo>
                      <a:pt x="734" y="5055"/>
                    </a:lnTo>
                    <a:lnTo>
                      <a:pt x="658" y="5056"/>
                    </a:lnTo>
                    <a:lnTo>
                      <a:pt x="650" y="5087"/>
                    </a:lnTo>
                    <a:lnTo>
                      <a:pt x="706" y="5126"/>
                    </a:lnTo>
                    <a:lnTo>
                      <a:pt x="693" y="5216"/>
                    </a:lnTo>
                    <a:lnTo>
                      <a:pt x="642" y="5232"/>
                    </a:lnTo>
                    <a:lnTo>
                      <a:pt x="626" y="5280"/>
                    </a:lnTo>
                    <a:lnTo>
                      <a:pt x="596" y="5296"/>
                    </a:lnTo>
                    <a:lnTo>
                      <a:pt x="564" y="5403"/>
                    </a:lnTo>
                    <a:lnTo>
                      <a:pt x="493" y="5388"/>
                    </a:lnTo>
                    <a:lnTo>
                      <a:pt x="477" y="5455"/>
                    </a:lnTo>
                    <a:lnTo>
                      <a:pt x="448" y="5457"/>
                    </a:lnTo>
                    <a:lnTo>
                      <a:pt x="426" y="5364"/>
                    </a:lnTo>
                    <a:lnTo>
                      <a:pt x="399" y="5356"/>
                    </a:lnTo>
                    <a:lnTo>
                      <a:pt x="387" y="5356"/>
                    </a:lnTo>
                    <a:lnTo>
                      <a:pt x="378" y="5359"/>
                    </a:lnTo>
                    <a:lnTo>
                      <a:pt x="371" y="5362"/>
                    </a:lnTo>
                    <a:lnTo>
                      <a:pt x="365" y="5368"/>
                    </a:lnTo>
                    <a:lnTo>
                      <a:pt x="358" y="5389"/>
                    </a:lnTo>
                    <a:lnTo>
                      <a:pt x="321" y="5390"/>
                    </a:lnTo>
                    <a:lnTo>
                      <a:pt x="268" y="5349"/>
                    </a:lnTo>
                    <a:lnTo>
                      <a:pt x="201" y="5384"/>
                    </a:lnTo>
                    <a:lnTo>
                      <a:pt x="200" y="5393"/>
                    </a:lnTo>
                    <a:lnTo>
                      <a:pt x="203" y="5403"/>
                    </a:lnTo>
                    <a:lnTo>
                      <a:pt x="207" y="5410"/>
                    </a:lnTo>
                    <a:lnTo>
                      <a:pt x="214" y="5418"/>
                    </a:lnTo>
                    <a:lnTo>
                      <a:pt x="227" y="5430"/>
                    </a:lnTo>
                    <a:lnTo>
                      <a:pt x="243" y="5439"/>
                    </a:lnTo>
                    <a:lnTo>
                      <a:pt x="258" y="5446"/>
                    </a:lnTo>
                    <a:lnTo>
                      <a:pt x="276" y="5454"/>
                    </a:lnTo>
                    <a:lnTo>
                      <a:pt x="294" y="5457"/>
                    </a:lnTo>
                    <a:lnTo>
                      <a:pt x="313" y="5458"/>
                    </a:lnTo>
                    <a:lnTo>
                      <a:pt x="333" y="5457"/>
                    </a:lnTo>
                    <a:lnTo>
                      <a:pt x="355" y="5456"/>
                    </a:lnTo>
                    <a:lnTo>
                      <a:pt x="358" y="5460"/>
                    </a:lnTo>
                    <a:lnTo>
                      <a:pt x="361" y="5464"/>
                    </a:lnTo>
                    <a:lnTo>
                      <a:pt x="360" y="5468"/>
                    </a:lnTo>
                    <a:lnTo>
                      <a:pt x="359" y="5473"/>
                    </a:lnTo>
                    <a:lnTo>
                      <a:pt x="329" y="5516"/>
                    </a:lnTo>
                    <a:lnTo>
                      <a:pt x="300" y="5564"/>
                    </a:lnTo>
                    <a:lnTo>
                      <a:pt x="250" y="5593"/>
                    </a:lnTo>
                    <a:lnTo>
                      <a:pt x="242" y="5610"/>
                    </a:lnTo>
                    <a:lnTo>
                      <a:pt x="218" y="5610"/>
                    </a:lnTo>
                    <a:lnTo>
                      <a:pt x="207" y="5607"/>
                    </a:lnTo>
                    <a:lnTo>
                      <a:pt x="196" y="5608"/>
                    </a:lnTo>
                    <a:lnTo>
                      <a:pt x="186" y="5611"/>
                    </a:lnTo>
                    <a:lnTo>
                      <a:pt x="177" y="5617"/>
                    </a:lnTo>
                    <a:lnTo>
                      <a:pt x="168" y="5624"/>
                    </a:lnTo>
                    <a:lnTo>
                      <a:pt x="160" y="5634"/>
                    </a:lnTo>
                    <a:lnTo>
                      <a:pt x="151" y="5646"/>
                    </a:lnTo>
                    <a:lnTo>
                      <a:pt x="145" y="5661"/>
                    </a:lnTo>
                    <a:lnTo>
                      <a:pt x="230" y="5688"/>
                    </a:lnTo>
                    <a:lnTo>
                      <a:pt x="248" y="5731"/>
                    </a:lnTo>
                    <a:lnTo>
                      <a:pt x="375" y="5702"/>
                    </a:lnTo>
                    <a:lnTo>
                      <a:pt x="383" y="5716"/>
                    </a:lnTo>
                    <a:lnTo>
                      <a:pt x="390" y="5733"/>
                    </a:lnTo>
                    <a:lnTo>
                      <a:pt x="393" y="5750"/>
                    </a:lnTo>
                    <a:lnTo>
                      <a:pt x="396" y="5766"/>
                    </a:lnTo>
                    <a:lnTo>
                      <a:pt x="393" y="5781"/>
                    </a:lnTo>
                    <a:lnTo>
                      <a:pt x="389" y="5797"/>
                    </a:lnTo>
                    <a:lnTo>
                      <a:pt x="382" y="5814"/>
                    </a:lnTo>
                    <a:lnTo>
                      <a:pt x="374" y="5831"/>
                    </a:lnTo>
                    <a:lnTo>
                      <a:pt x="331" y="5823"/>
                    </a:lnTo>
                    <a:lnTo>
                      <a:pt x="317" y="5808"/>
                    </a:lnTo>
                    <a:lnTo>
                      <a:pt x="277" y="5822"/>
                    </a:lnTo>
                    <a:lnTo>
                      <a:pt x="267" y="5891"/>
                    </a:lnTo>
                    <a:lnTo>
                      <a:pt x="301" y="5898"/>
                    </a:lnTo>
                    <a:lnTo>
                      <a:pt x="319" y="5919"/>
                    </a:lnTo>
                    <a:lnTo>
                      <a:pt x="414" y="5907"/>
                    </a:lnTo>
                    <a:lnTo>
                      <a:pt x="425" y="6000"/>
                    </a:lnTo>
                    <a:lnTo>
                      <a:pt x="486" y="5991"/>
                    </a:lnTo>
                    <a:lnTo>
                      <a:pt x="548" y="6045"/>
                    </a:lnTo>
                    <a:lnTo>
                      <a:pt x="589" y="5993"/>
                    </a:lnTo>
                    <a:lnTo>
                      <a:pt x="677" y="5951"/>
                    </a:lnTo>
                    <a:lnTo>
                      <a:pt x="687" y="5966"/>
                    </a:lnTo>
                    <a:lnTo>
                      <a:pt x="700" y="5979"/>
                    </a:lnTo>
                    <a:lnTo>
                      <a:pt x="728" y="6004"/>
                    </a:lnTo>
                    <a:lnTo>
                      <a:pt x="742" y="6013"/>
                    </a:lnTo>
                    <a:lnTo>
                      <a:pt x="759" y="6023"/>
                    </a:lnTo>
                    <a:lnTo>
                      <a:pt x="776" y="6031"/>
                    </a:lnTo>
                    <a:lnTo>
                      <a:pt x="794" y="6038"/>
                    </a:lnTo>
                    <a:lnTo>
                      <a:pt x="793" y="6101"/>
                    </a:lnTo>
                    <a:lnTo>
                      <a:pt x="781" y="6137"/>
                    </a:lnTo>
                    <a:lnTo>
                      <a:pt x="718" y="6126"/>
                    </a:lnTo>
                    <a:lnTo>
                      <a:pt x="698" y="6163"/>
                    </a:lnTo>
                    <a:lnTo>
                      <a:pt x="712" y="6209"/>
                    </a:lnTo>
                    <a:lnTo>
                      <a:pt x="612" y="6211"/>
                    </a:lnTo>
                    <a:lnTo>
                      <a:pt x="602" y="6241"/>
                    </a:lnTo>
                    <a:lnTo>
                      <a:pt x="617" y="6378"/>
                    </a:lnTo>
                    <a:lnTo>
                      <a:pt x="640" y="6365"/>
                    </a:lnTo>
                    <a:lnTo>
                      <a:pt x="664" y="6359"/>
                    </a:lnTo>
                    <a:lnTo>
                      <a:pt x="690" y="6358"/>
                    </a:lnTo>
                    <a:lnTo>
                      <a:pt x="718" y="6363"/>
                    </a:lnTo>
                    <a:lnTo>
                      <a:pt x="716" y="6404"/>
                    </a:lnTo>
                    <a:lnTo>
                      <a:pt x="689" y="6431"/>
                    </a:lnTo>
                    <a:lnTo>
                      <a:pt x="733" y="6460"/>
                    </a:lnTo>
                    <a:lnTo>
                      <a:pt x="781" y="6491"/>
                    </a:lnTo>
                    <a:lnTo>
                      <a:pt x="832" y="6520"/>
                    </a:lnTo>
                    <a:lnTo>
                      <a:pt x="888" y="6551"/>
                    </a:lnTo>
                    <a:lnTo>
                      <a:pt x="884" y="6594"/>
                    </a:lnTo>
                    <a:lnTo>
                      <a:pt x="910" y="6629"/>
                    </a:lnTo>
                    <a:lnTo>
                      <a:pt x="890" y="6641"/>
                    </a:lnTo>
                    <a:lnTo>
                      <a:pt x="874" y="6654"/>
                    </a:lnTo>
                    <a:lnTo>
                      <a:pt x="861" y="6668"/>
                    </a:lnTo>
                    <a:lnTo>
                      <a:pt x="850" y="6684"/>
                    </a:lnTo>
                    <a:lnTo>
                      <a:pt x="841" y="6700"/>
                    </a:lnTo>
                    <a:lnTo>
                      <a:pt x="836" y="6719"/>
                    </a:lnTo>
                    <a:lnTo>
                      <a:pt x="833" y="6737"/>
                    </a:lnTo>
                    <a:lnTo>
                      <a:pt x="833" y="6759"/>
                    </a:lnTo>
                    <a:lnTo>
                      <a:pt x="812" y="6766"/>
                    </a:lnTo>
                    <a:lnTo>
                      <a:pt x="770" y="6727"/>
                    </a:lnTo>
                    <a:lnTo>
                      <a:pt x="649" y="6719"/>
                    </a:lnTo>
                    <a:lnTo>
                      <a:pt x="603" y="6748"/>
                    </a:lnTo>
                    <a:lnTo>
                      <a:pt x="527" y="6714"/>
                    </a:lnTo>
                    <a:lnTo>
                      <a:pt x="500" y="6720"/>
                    </a:lnTo>
                    <a:lnTo>
                      <a:pt x="489" y="6806"/>
                    </a:lnTo>
                    <a:lnTo>
                      <a:pt x="456" y="6822"/>
                    </a:lnTo>
                    <a:lnTo>
                      <a:pt x="444" y="689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37">
                <a:extLst>
                  <a:ext uri="{FF2B5EF4-FFF2-40B4-BE49-F238E27FC236}">
                    <a16:creationId xmlns:a16="http://schemas.microsoft.com/office/drawing/2014/main" id="{A70B795B-0F33-3E17-64D7-42D9E68AEE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7" y="513"/>
                <a:ext cx="235" cy="601"/>
              </a:xfrm>
              <a:custGeom>
                <a:avLst/>
                <a:gdLst>
                  <a:gd name="T0" fmla="*/ 1406 w 1409"/>
                  <a:gd name="T1" fmla="*/ 4 h 3609"/>
                  <a:gd name="T2" fmla="*/ 1396 w 1409"/>
                  <a:gd name="T3" fmla="*/ 20 h 3609"/>
                  <a:gd name="T4" fmla="*/ 1386 w 1409"/>
                  <a:gd name="T5" fmla="*/ 23 h 3609"/>
                  <a:gd name="T6" fmla="*/ 1377 w 1409"/>
                  <a:gd name="T7" fmla="*/ 25 h 3609"/>
                  <a:gd name="T8" fmla="*/ 1332 w 1409"/>
                  <a:gd name="T9" fmla="*/ 26 h 3609"/>
                  <a:gd name="T10" fmla="*/ 1266 w 1409"/>
                  <a:gd name="T11" fmla="*/ 175 h 3609"/>
                  <a:gd name="T12" fmla="*/ 1261 w 1409"/>
                  <a:gd name="T13" fmla="*/ 281 h 3609"/>
                  <a:gd name="T14" fmla="*/ 1293 w 1409"/>
                  <a:gd name="T15" fmla="*/ 412 h 3609"/>
                  <a:gd name="T16" fmla="*/ 1222 w 1409"/>
                  <a:gd name="T17" fmla="*/ 439 h 3609"/>
                  <a:gd name="T18" fmla="*/ 1210 w 1409"/>
                  <a:gd name="T19" fmla="*/ 518 h 3609"/>
                  <a:gd name="T20" fmla="*/ 1304 w 1409"/>
                  <a:gd name="T21" fmla="*/ 690 h 3609"/>
                  <a:gd name="T22" fmla="*/ 1315 w 1409"/>
                  <a:gd name="T23" fmla="*/ 798 h 3609"/>
                  <a:gd name="T24" fmla="*/ 1297 w 1409"/>
                  <a:gd name="T25" fmla="*/ 942 h 3609"/>
                  <a:gd name="T26" fmla="*/ 1286 w 1409"/>
                  <a:gd name="T27" fmla="*/ 950 h 3609"/>
                  <a:gd name="T28" fmla="*/ 1178 w 1409"/>
                  <a:gd name="T29" fmla="*/ 1068 h 3609"/>
                  <a:gd name="T30" fmla="*/ 1148 w 1409"/>
                  <a:gd name="T31" fmla="*/ 1187 h 3609"/>
                  <a:gd name="T32" fmla="*/ 983 w 1409"/>
                  <a:gd name="T33" fmla="*/ 1281 h 3609"/>
                  <a:gd name="T34" fmla="*/ 867 w 1409"/>
                  <a:gd name="T35" fmla="*/ 1266 h 3609"/>
                  <a:gd name="T36" fmla="*/ 842 w 1409"/>
                  <a:gd name="T37" fmla="*/ 1320 h 3609"/>
                  <a:gd name="T38" fmla="*/ 818 w 1409"/>
                  <a:gd name="T39" fmla="*/ 1336 h 3609"/>
                  <a:gd name="T40" fmla="*/ 786 w 1409"/>
                  <a:gd name="T41" fmla="*/ 1347 h 3609"/>
                  <a:gd name="T42" fmla="*/ 764 w 1409"/>
                  <a:gd name="T43" fmla="*/ 1352 h 3609"/>
                  <a:gd name="T44" fmla="*/ 725 w 1409"/>
                  <a:gd name="T45" fmla="*/ 1494 h 3609"/>
                  <a:gd name="T46" fmla="*/ 585 w 1409"/>
                  <a:gd name="T47" fmla="*/ 1603 h 3609"/>
                  <a:gd name="T48" fmla="*/ 429 w 1409"/>
                  <a:gd name="T49" fmla="*/ 1656 h 3609"/>
                  <a:gd name="T50" fmla="*/ 387 w 1409"/>
                  <a:gd name="T51" fmla="*/ 1813 h 3609"/>
                  <a:gd name="T52" fmla="*/ 481 w 1409"/>
                  <a:gd name="T53" fmla="*/ 1887 h 3609"/>
                  <a:gd name="T54" fmla="*/ 519 w 1409"/>
                  <a:gd name="T55" fmla="*/ 1923 h 3609"/>
                  <a:gd name="T56" fmla="*/ 600 w 1409"/>
                  <a:gd name="T57" fmla="*/ 2002 h 3609"/>
                  <a:gd name="T58" fmla="*/ 674 w 1409"/>
                  <a:gd name="T59" fmla="*/ 2049 h 3609"/>
                  <a:gd name="T60" fmla="*/ 648 w 1409"/>
                  <a:gd name="T61" fmla="*/ 2077 h 3609"/>
                  <a:gd name="T62" fmla="*/ 601 w 1409"/>
                  <a:gd name="T63" fmla="*/ 2093 h 3609"/>
                  <a:gd name="T64" fmla="*/ 320 w 1409"/>
                  <a:gd name="T65" fmla="*/ 2158 h 3609"/>
                  <a:gd name="T66" fmla="*/ 218 w 1409"/>
                  <a:gd name="T67" fmla="*/ 2155 h 3609"/>
                  <a:gd name="T68" fmla="*/ 189 w 1409"/>
                  <a:gd name="T69" fmla="*/ 2188 h 3609"/>
                  <a:gd name="T70" fmla="*/ 246 w 1409"/>
                  <a:gd name="T71" fmla="*/ 2333 h 3609"/>
                  <a:gd name="T72" fmla="*/ 224 w 1409"/>
                  <a:gd name="T73" fmla="*/ 2377 h 3609"/>
                  <a:gd name="T74" fmla="*/ 236 w 1409"/>
                  <a:gd name="T75" fmla="*/ 2402 h 3609"/>
                  <a:gd name="T76" fmla="*/ 242 w 1409"/>
                  <a:gd name="T77" fmla="*/ 2412 h 3609"/>
                  <a:gd name="T78" fmla="*/ 210 w 1409"/>
                  <a:gd name="T79" fmla="*/ 2432 h 3609"/>
                  <a:gd name="T80" fmla="*/ 194 w 1409"/>
                  <a:gd name="T81" fmla="*/ 2458 h 3609"/>
                  <a:gd name="T82" fmla="*/ 225 w 1409"/>
                  <a:gd name="T83" fmla="*/ 2608 h 3609"/>
                  <a:gd name="T84" fmla="*/ 99 w 1409"/>
                  <a:gd name="T85" fmla="*/ 2643 h 3609"/>
                  <a:gd name="T86" fmla="*/ 54 w 1409"/>
                  <a:gd name="T87" fmla="*/ 2612 h 3609"/>
                  <a:gd name="T88" fmla="*/ 0 w 1409"/>
                  <a:gd name="T89" fmla="*/ 2617 h 3609"/>
                  <a:gd name="T90" fmla="*/ 99 w 1409"/>
                  <a:gd name="T91" fmla="*/ 2802 h 3609"/>
                  <a:gd name="T92" fmla="*/ 67 w 1409"/>
                  <a:gd name="T93" fmla="*/ 3068 h 3609"/>
                  <a:gd name="T94" fmla="*/ 16 w 1409"/>
                  <a:gd name="T95" fmla="*/ 3091 h 3609"/>
                  <a:gd name="T96" fmla="*/ 4 w 1409"/>
                  <a:gd name="T97" fmla="*/ 3123 h 3609"/>
                  <a:gd name="T98" fmla="*/ 33 w 1409"/>
                  <a:gd name="T99" fmla="*/ 3172 h 3609"/>
                  <a:gd name="T100" fmla="*/ 58 w 1409"/>
                  <a:gd name="T101" fmla="*/ 3246 h 3609"/>
                  <a:gd name="T102" fmla="*/ 162 w 1409"/>
                  <a:gd name="T103" fmla="*/ 3394 h 3609"/>
                  <a:gd name="T104" fmla="*/ 218 w 1409"/>
                  <a:gd name="T105" fmla="*/ 3389 h 3609"/>
                  <a:gd name="T106" fmla="*/ 226 w 1409"/>
                  <a:gd name="T107" fmla="*/ 3382 h 3609"/>
                  <a:gd name="T108" fmla="*/ 235 w 1409"/>
                  <a:gd name="T109" fmla="*/ 3375 h 3609"/>
                  <a:gd name="T110" fmla="*/ 246 w 1409"/>
                  <a:gd name="T111" fmla="*/ 3358 h 3609"/>
                  <a:gd name="T112" fmla="*/ 249 w 1409"/>
                  <a:gd name="T113" fmla="*/ 3353 h 3609"/>
                  <a:gd name="T114" fmla="*/ 453 w 1409"/>
                  <a:gd name="T115" fmla="*/ 3370 h 3609"/>
                  <a:gd name="T116" fmla="*/ 550 w 1409"/>
                  <a:gd name="T117" fmla="*/ 3609 h 3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09" h="3609">
                    <a:moveTo>
                      <a:pt x="1409" y="0"/>
                    </a:moveTo>
                    <a:lnTo>
                      <a:pt x="1407" y="3"/>
                    </a:lnTo>
                    <a:lnTo>
                      <a:pt x="1406" y="3"/>
                    </a:lnTo>
                    <a:lnTo>
                      <a:pt x="1406" y="4"/>
                    </a:lnTo>
                    <a:lnTo>
                      <a:pt x="1406" y="6"/>
                    </a:lnTo>
                    <a:lnTo>
                      <a:pt x="1403" y="12"/>
                    </a:lnTo>
                    <a:lnTo>
                      <a:pt x="1399" y="16"/>
                    </a:lnTo>
                    <a:lnTo>
                      <a:pt x="1396" y="20"/>
                    </a:lnTo>
                    <a:lnTo>
                      <a:pt x="1389" y="22"/>
                    </a:lnTo>
                    <a:lnTo>
                      <a:pt x="1387" y="22"/>
                    </a:lnTo>
                    <a:lnTo>
                      <a:pt x="1386" y="22"/>
                    </a:lnTo>
                    <a:lnTo>
                      <a:pt x="1386" y="23"/>
                    </a:lnTo>
                    <a:lnTo>
                      <a:pt x="1384" y="25"/>
                    </a:lnTo>
                    <a:lnTo>
                      <a:pt x="1380" y="25"/>
                    </a:lnTo>
                    <a:lnTo>
                      <a:pt x="1378" y="25"/>
                    </a:lnTo>
                    <a:lnTo>
                      <a:pt x="1377" y="25"/>
                    </a:lnTo>
                    <a:lnTo>
                      <a:pt x="1377" y="26"/>
                    </a:lnTo>
                    <a:lnTo>
                      <a:pt x="1371" y="27"/>
                    </a:lnTo>
                    <a:lnTo>
                      <a:pt x="1351" y="24"/>
                    </a:lnTo>
                    <a:lnTo>
                      <a:pt x="1332" y="26"/>
                    </a:lnTo>
                    <a:lnTo>
                      <a:pt x="1315" y="33"/>
                    </a:lnTo>
                    <a:lnTo>
                      <a:pt x="1298" y="44"/>
                    </a:lnTo>
                    <a:lnTo>
                      <a:pt x="1309" y="72"/>
                    </a:lnTo>
                    <a:lnTo>
                      <a:pt x="1266" y="175"/>
                    </a:lnTo>
                    <a:lnTo>
                      <a:pt x="1338" y="218"/>
                    </a:lnTo>
                    <a:lnTo>
                      <a:pt x="1306" y="237"/>
                    </a:lnTo>
                    <a:lnTo>
                      <a:pt x="1275" y="279"/>
                    </a:lnTo>
                    <a:lnTo>
                      <a:pt x="1261" y="281"/>
                    </a:lnTo>
                    <a:lnTo>
                      <a:pt x="1241" y="358"/>
                    </a:lnTo>
                    <a:lnTo>
                      <a:pt x="1296" y="373"/>
                    </a:lnTo>
                    <a:lnTo>
                      <a:pt x="1299" y="407"/>
                    </a:lnTo>
                    <a:lnTo>
                      <a:pt x="1293" y="412"/>
                    </a:lnTo>
                    <a:lnTo>
                      <a:pt x="1263" y="417"/>
                    </a:lnTo>
                    <a:lnTo>
                      <a:pt x="1240" y="426"/>
                    </a:lnTo>
                    <a:lnTo>
                      <a:pt x="1229" y="431"/>
                    </a:lnTo>
                    <a:lnTo>
                      <a:pt x="1222" y="439"/>
                    </a:lnTo>
                    <a:lnTo>
                      <a:pt x="1212" y="454"/>
                    </a:lnTo>
                    <a:lnTo>
                      <a:pt x="1205" y="472"/>
                    </a:lnTo>
                    <a:lnTo>
                      <a:pt x="1205" y="494"/>
                    </a:lnTo>
                    <a:lnTo>
                      <a:pt x="1210" y="518"/>
                    </a:lnTo>
                    <a:lnTo>
                      <a:pt x="1221" y="546"/>
                    </a:lnTo>
                    <a:lnTo>
                      <a:pt x="1209" y="571"/>
                    </a:lnTo>
                    <a:lnTo>
                      <a:pt x="1257" y="669"/>
                    </a:lnTo>
                    <a:lnTo>
                      <a:pt x="1304" y="690"/>
                    </a:lnTo>
                    <a:lnTo>
                      <a:pt x="1308" y="722"/>
                    </a:lnTo>
                    <a:lnTo>
                      <a:pt x="1328" y="752"/>
                    </a:lnTo>
                    <a:lnTo>
                      <a:pt x="1314" y="794"/>
                    </a:lnTo>
                    <a:lnTo>
                      <a:pt x="1315" y="798"/>
                    </a:lnTo>
                    <a:lnTo>
                      <a:pt x="1317" y="803"/>
                    </a:lnTo>
                    <a:lnTo>
                      <a:pt x="1318" y="814"/>
                    </a:lnTo>
                    <a:lnTo>
                      <a:pt x="1309" y="878"/>
                    </a:lnTo>
                    <a:lnTo>
                      <a:pt x="1297" y="942"/>
                    </a:lnTo>
                    <a:lnTo>
                      <a:pt x="1295" y="948"/>
                    </a:lnTo>
                    <a:lnTo>
                      <a:pt x="1293" y="950"/>
                    </a:lnTo>
                    <a:lnTo>
                      <a:pt x="1291" y="951"/>
                    </a:lnTo>
                    <a:lnTo>
                      <a:pt x="1286" y="950"/>
                    </a:lnTo>
                    <a:lnTo>
                      <a:pt x="1270" y="1005"/>
                    </a:lnTo>
                    <a:lnTo>
                      <a:pt x="1216" y="1010"/>
                    </a:lnTo>
                    <a:lnTo>
                      <a:pt x="1205" y="1059"/>
                    </a:lnTo>
                    <a:lnTo>
                      <a:pt x="1178" y="1068"/>
                    </a:lnTo>
                    <a:lnTo>
                      <a:pt x="1179" y="1135"/>
                    </a:lnTo>
                    <a:lnTo>
                      <a:pt x="1214" y="1173"/>
                    </a:lnTo>
                    <a:lnTo>
                      <a:pt x="1184" y="1203"/>
                    </a:lnTo>
                    <a:lnTo>
                      <a:pt x="1148" y="1187"/>
                    </a:lnTo>
                    <a:lnTo>
                      <a:pt x="1101" y="1236"/>
                    </a:lnTo>
                    <a:lnTo>
                      <a:pt x="1076" y="1175"/>
                    </a:lnTo>
                    <a:lnTo>
                      <a:pt x="1026" y="1179"/>
                    </a:lnTo>
                    <a:lnTo>
                      <a:pt x="983" y="1281"/>
                    </a:lnTo>
                    <a:lnTo>
                      <a:pt x="954" y="1272"/>
                    </a:lnTo>
                    <a:lnTo>
                      <a:pt x="913" y="1224"/>
                    </a:lnTo>
                    <a:lnTo>
                      <a:pt x="891" y="1257"/>
                    </a:lnTo>
                    <a:lnTo>
                      <a:pt x="867" y="1266"/>
                    </a:lnTo>
                    <a:lnTo>
                      <a:pt x="853" y="1310"/>
                    </a:lnTo>
                    <a:lnTo>
                      <a:pt x="847" y="1314"/>
                    </a:lnTo>
                    <a:lnTo>
                      <a:pt x="844" y="1316"/>
                    </a:lnTo>
                    <a:lnTo>
                      <a:pt x="842" y="1320"/>
                    </a:lnTo>
                    <a:lnTo>
                      <a:pt x="836" y="1324"/>
                    </a:lnTo>
                    <a:lnTo>
                      <a:pt x="833" y="1326"/>
                    </a:lnTo>
                    <a:lnTo>
                      <a:pt x="831" y="1329"/>
                    </a:lnTo>
                    <a:lnTo>
                      <a:pt x="818" y="1336"/>
                    </a:lnTo>
                    <a:lnTo>
                      <a:pt x="807" y="1342"/>
                    </a:lnTo>
                    <a:lnTo>
                      <a:pt x="792" y="1347"/>
                    </a:lnTo>
                    <a:lnTo>
                      <a:pt x="788" y="1347"/>
                    </a:lnTo>
                    <a:lnTo>
                      <a:pt x="786" y="1347"/>
                    </a:lnTo>
                    <a:lnTo>
                      <a:pt x="785" y="1347"/>
                    </a:lnTo>
                    <a:lnTo>
                      <a:pt x="785" y="1348"/>
                    </a:lnTo>
                    <a:lnTo>
                      <a:pt x="779" y="1350"/>
                    </a:lnTo>
                    <a:lnTo>
                      <a:pt x="764" y="1352"/>
                    </a:lnTo>
                    <a:lnTo>
                      <a:pt x="750" y="1353"/>
                    </a:lnTo>
                    <a:lnTo>
                      <a:pt x="734" y="1426"/>
                    </a:lnTo>
                    <a:lnTo>
                      <a:pt x="713" y="1442"/>
                    </a:lnTo>
                    <a:lnTo>
                      <a:pt x="725" y="1494"/>
                    </a:lnTo>
                    <a:lnTo>
                      <a:pt x="656" y="1509"/>
                    </a:lnTo>
                    <a:lnTo>
                      <a:pt x="671" y="1587"/>
                    </a:lnTo>
                    <a:lnTo>
                      <a:pt x="616" y="1608"/>
                    </a:lnTo>
                    <a:lnTo>
                      <a:pt x="585" y="1603"/>
                    </a:lnTo>
                    <a:lnTo>
                      <a:pt x="545" y="1656"/>
                    </a:lnTo>
                    <a:lnTo>
                      <a:pt x="505" y="1652"/>
                    </a:lnTo>
                    <a:lnTo>
                      <a:pt x="466" y="1652"/>
                    </a:lnTo>
                    <a:lnTo>
                      <a:pt x="429" y="1656"/>
                    </a:lnTo>
                    <a:lnTo>
                      <a:pt x="393" y="1665"/>
                    </a:lnTo>
                    <a:lnTo>
                      <a:pt x="410" y="1719"/>
                    </a:lnTo>
                    <a:lnTo>
                      <a:pt x="365" y="1794"/>
                    </a:lnTo>
                    <a:lnTo>
                      <a:pt x="387" y="1813"/>
                    </a:lnTo>
                    <a:lnTo>
                      <a:pt x="402" y="1887"/>
                    </a:lnTo>
                    <a:lnTo>
                      <a:pt x="442" y="1901"/>
                    </a:lnTo>
                    <a:lnTo>
                      <a:pt x="468" y="1883"/>
                    </a:lnTo>
                    <a:lnTo>
                      <a:pt x="481" y="1887"/>
                    </a:lnTo>
                    <a:lnTo>
                      <a:pt x="493" y="1893"/>
                    </a:lnTo>
                    <a:lnTo>
                      <a:pt x="504" y="1900"/>
                    </a:lnTo>
                    <a:lnTo>
                      <a:pt x="513" y="1912"/>
                    </a:lnTo>
                    <a:lnTo>
                      <a:pt x="519" y="1923"/>
                    </a:lnTo>
                    <a:lnTo>
                      <a:pt x="524" y="1939"/>
                    </a:lnTo>
                    <a:lnTo>
                      <a:pt x="554" y="1942"/>
                    </a:lnTo>
                    <a:lnTo>
                      <a:pt x="580" y="1921"/>
                    </a:lnTo>
                    <a:lnTo>
                      <a:pt x="600" y="2002"/>
                    </a:lnTo>
                    <a:lnTo>
                      <a:pt x="689" y="1986"/>
                    </a:lnTo>
                    <a:lnTo>
                      <a:pt x="694" y="2019"/>
                    </a:lnTo>
                    <a:lnTo>
                      <a:pt x="682" y="2037"/>
                    </a:lnTo>
                    <a:lnTo>
                      <a:pt x="674" y="2049"/>
                    </a:lnTo>
                    <a:lnTo>
                      <a:pt x="667" y="2059"/>
                    </a:lnTo>
                    <a:lnTo>
                      <a:pt x="661" y="2063"/>
                    </a:lnTo>
                    <a:lnTo>
                      <a:pt x="657" y="2068"/>
                    </a:lnTo>
                    <a:lnTo>
                      <a:pt x="648" y="2077"/>
                    </a:lnTo>
                    <a:lnTo>
                      <a:pt x="636" y="2083"/>
                    </a:lnTo>
                    <a:lnTo>
                      <a:pt x="626" y="2088"/>
                    </a:lnTo>
                    <a:lnTo>
                      <a:pt x="614" y="2091"/>
                    </a:lnTo>
                    <a:lnTo>
                      <a:pt x="601" y="2093"/>
                    </a:lnTo>
                    <a:lnTo>
                      <a:pt x="593" y="2062"/>
                    </a:lnTo>
                    <a:lnTo>
                      <a:pt x="458" y="2076"/>
                    </a:lnTo>
                    <a:lnTo>
                      <a:pt x="435" y="2145"/>
                    </a:lnTo>
                    <a:lnTo>
                      <a:pt x="320" y="2158"/>
                    </a:lnTo>
                    <a:lnTo>
                      <a:pt x="285" y="2110"/>
                    </a:lnTo>
                    <a:lnTo>
                      <a:pt x="256" y="2156"/>
                    </a:lnTo>
                    <a:lnTo>
                      <a:pt x="236" y="2152"/>
                    </a:lnTo>
                    <a:lnTo>
                      <a:pt x="218" y="2155"/>
                    </a:lnTo>
                    <a:lnTo>
                      <a:pt x="204" y="2161"/>
                    </a:lnTo>
                    <a:lnTo>
                      <a:pt x="198" y="2165"/>
                    </a:lnTo>
                    <a:lnTo>
                      <a:pt x="194" y="2171"/>
                    </a:lnTo>
                    <a:lnTo>
                      <a:pt x="189" y="2188"/>
                    </a:lnTo>
                    <a:lnTo>
                      <a:pt x="190" y="2224"/>
                    </a:lnTo>
                    <a:lnTo>
                      <a:pt x="250" y="2263"/>
                    </a:lnTo>
                    <a:lnTo>
                      <a:pt x="203" y="2297"/>
                    </a:lnTo>
                    <a:lnTo>
                      <a:pt x="246" y="2333"/>
                    </a:lnTo>
                    <a:lnTo>
                      <a:pt x="239" y="2367"/>
                    </a:lnTo>
                    <a:lnTo>
                      <a:pt x="231" y="2369"/>
                    </a:lnTo>
                    <a:lnTo>
                      <a:pt x="227" y="2374"/>
                    </a:lnTo>
                    <a:lnTo>
                      <a:pt x="224" y="2377"/>
                    </a:lnTo>
                    <a:lnTo>
                      <a:pt x="224" y="2382"/>
                    </a:lnTo>
                    <a:lnTo>
                      <a:pt x="226" y="2390"/>
                    </a:lnTo>
                    <a:lnTo>
                      <a:pt x="230" y="2400"/>
                    </a:lnTo>
                    <a:lnTo>
                      <a:pt x="236" y="2402"/>
                    </a:lnTo>
                    <a:lnTo>
                      <a:pt x="240" y="2404"/>
                    </a:lnTo>
                    <a:lnTo>
                      <a:pt x="242" y="2406"/>
                    </a:lnTo>
                    <a:lnTo>
                      <a:pt x="243" y="2410"/>
                    </a:lnTo>
                    <a:lnTo>
                      <a:pt x="242" y="2412"/>
                    </a:lnTo>
                    <a:lnTo>
                      <a:pt x="240" y="2414"/>
                    </a:lnTo>
                    <a:lnTo>
                      <a:pt x="231" y="2420"/>
                    </a:lnTo>
                    <a:lnTo>
                      <a:pt x="216" y="2428"/>
                    </a:lnTo>
                    <a:lnTo>
                      <a:pt x="210" y="2432"/>
                    </a:lnTo>
                    <a:lnTo>
                      <a:pt x="205" y="2438"/>
                    </a:lnTo>
                    <a:lnTo>
                      <a:pt x="200" y="2443"/>
                    </a:lnTo>
                    <a:lnTo>
                      <a:pt x="197" y="2451"/>
                    </a:lnTo>
                    <a:lnTo>
                      <a:pt x="194" y="2458"/>
                    </a:lnTo>
                    <a:lnTo>
                      <a:pt x="193" y="2467"/>
                    </a:lnTo>
                    <a:lnTo>
                      <a:pt x="215" y="2517"/>
                    </a:lnTo>
                    <a:lnTo>
                      <a:pt x="239" y="2528"/>
                    </a:lnTo>
                    <a:lnTo>
                      <a:pt x="225" y="2608"/>
                    </a:lnTo>
                    <a:lnTo>
                      <a:pt x="189" y="2599"/>
                    </a:lnTo>
                    <a:lnTo>
                      <a:pt x="132" y="2654"/>
                    </a:lnTo>
                    <a:lnTo>
                      <a:pt x="106" y="2649"/>
                    </a:lnTo>
                    <a:lnTo>
                      <a:pt x="99" y="2643"/>
                    </a:lnTo>
                    <a:lnTo>
                      <a:pt x="87" y="2631"/>
                    </a:lnTo>
                    <a:lnTo>
                      <a:pt x="77" y="2622"/>
                    </a:lnTo>
                    <a:lnTo>
                      <a:pt x="65" y="2615"/>
                    </a:lnTo>
                    <a:lnTo>
                      <a:pt x="54" y="2612"/>
                    </a:lnTo>
                    <a:lnTo>
                      <a:pt x="40" y="2608"/>
                    </a:lnTo>
                    <a:lnTo>
                      <a:pt x="28" y="2609"/>
                    </a:lnTo>
                    <a:lnTo>
                      <a:pt x="13" y="2612"/>
                    </a:lnTo>
                    <a:lnTo>
                      <a:pt x="0" y="2617"/>
                    </a:lnTo>
                    <a:lnTo>
                      <a:pt x="35" y="2684"/>
                    </a:lnTo>
                    <a:lnTo>
                      <a:pt x="14" y="2752"/>
                    </a:lnTo>
                    <a:lnTo>
                      <a:pt x="103" y="2774"/>
                    </a:lnTo>
                    <a:lnTo>
                      <a:pt x="99" y="2802"/>
                    </a:lnTo>
                    <a:lnTo>
                      <a:pt x="57" y="2817"/>
                    </a:lnTo>
                    <a:lnTo>
                      <a:pt x="72" y="2961"/>
                    </a:lnTo>
                    <a:lnTo>
                      <a:pt x="111" y="2979"/>
                    </a:lnTo>
                    <a:lnTo>
                      <a:pt x="67" y="3068"/>
                    </a:lnTo>
                    <a:lnTo>
                      <a:pt x="55" y="3074"/>
                    </a:lnTo>
                    <a:lnTo>
                      <a:pt x="42" y="3079"/>
                    </a:lnTo>
                    <a:lnTo>
                      <a:pt x="24" y="3086"/>
                    </a:lnTo>
                    <a:lnTo>
                      <a:pt x="16" y="3091"/>
                    </a:lnTo>
                    <a:lnTo>
                      <a:pt x="12" y="3099"/>
                    </a:lnTo>
                    <a:lnTo>
                      <a:pt x="7" y="3105"/>
                    </a:lnTo>
                    <a:lnTo>
                      <a:pt x="5" y="3113"/>
                    </a:lnTo>
                    <a:lnTo>
                      <a:pt x="4" y="3123"/>
                    </a:lnTo>
                    <a:lnTo>
                      <a:pt x="5" y="3134"/>
                    </a:lnTo>
                    <a:lnTo>
                      <a:pt x="15" y="3143"/>
                    </a:lnTo>
                    <a:lnTo>
                      <a:pt x="25" y="3158"/>
                    </a:lnTo>
                    <a:lnTo>
                      <a:pt x="33" y="3172"/>
                    </a:lnTo>
                    <a:lnTo>
                      <a:pt x="40" y="3187"/>
                    </a:lnTo>
                    <a:lnTo>
                      <a:pt x="47" y="3203"/>
                    </a:lnTo>
                    <a:lnTo>
                      <a:pt x="55" y="3232"/>
                    </a:lnTo>
                    <a:lnTo>
                      <a:pt x="58" y="3246"/>
                    </a:lnTo>
                    <a:lnTo>
                      <a:pt x="60" y="3263"/>
                    </a:lnTo>
                    <a:lnTo>
                      <a:pt x="105" y="3239"/>
                    </a:lnTo>
                    <a:lnTo>
                      <a:pt x="175" y="3327"/>
                    </a:lnTo>
                    <a:lnTo>
                      <a:pt x="162" y="3394"/>
                    </a:lnTo>
                    <a:lnTo>
                      <a:pt x="174" y="3396"/>
                    </a:lnTo>
                    <a:lnTo>
                      <a:pt x="189" y="3397"/>
                    </a:lnTo>
                    <a:lnTo>
                      <a:pt x="203" y="3394"/>
                    </a:lnTo>
                    <a:lnTo>
                      <a:pt x="218" y="3389"/>
                    </a:lnTo>
                    <a:lnTo>
                      <a:pt x="223" y="3385"/>
                    </a:lnTo>
                    <a:lnTo>
                      <a:pt x="225" y="3383"/>
                    </a:lnTo>
                    <a:lnTo>
                      <a:pt x="225" y="3382"/>
                    </a:lnTo>
                    <a:lnTo>
                      <a:pt x="226" y="3382"/>
                    </a:lnTo>
                    <a:lnTo>
                      <a:pt x="228" y="3382"/>
                    </a:lnTo>
                    <a:lnTo>
                      <a:pt x="232" y="3378"/>
                    </a:lnTo>
                    <a:lnTo>
                      <a:pt x="235" y="3376"/>
                    </a:lnTo>
                    <a:lnTo>
                      <a:pt x="235" y="3375"/>
                    </a:lnTo>
                    <a:lnTo>
                      <a:pt x="236" y="3375"/>
                    </a:lnTo>
                    <a:lnTo>
                      <a:pt x="238" y="3375"/>
                    </a:lnTo>
                    <a:lnTo>
                      <a:pt x="244" y="3365"/>
                    </a:lnTo>
                    <a:lnTo>
                      <a:pt x="246" y="3358"/>
                    </a:lnTo>
                    <a:lnTo>
                      <a:pt x="246" y="3356"/>
                    </a:lnTo>
                    <a:lnTo>
                      <a:pt x="246" y="3355"/>
                    </a:lnTo>
                    <a:lnTo>
                      <a:pt x="247" y="3355"/>
                    </a:lnTo>
                    <a:lnTo>
                      <a:pt x="249" y="3353"/>
                    </a:lnTo>
                    <a:lnTo>
                      <a:pt x="342" y="3352"/>
                    </a:lnTo>
                    <a:lnTo>
                      <a:pt x="371" y="3331"/>
                    </a:lnTo>
                    <a:lnTo>
                      <a:pt x="392" y="3402"/>
                    </a:lnTo>
                    <a:lnTo>
                      <a:pt x="453" y="3370"/>
                    </a:lnTo>
                    <a:lnTo>
                      <a:pt x="512" y="3471"/>
                    </a:lnTo>
                    <a:lnTo>
                      <a:pt x="594" y="3487"/>
                    </a:lnTo>
                    <a:lnTo>
                      <a:pt x="615" y="3521"/>
                    </a:lnTo>
                    <a:lnTo>
                      <a:pt x="550" y="360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38">
                <a:extLst>
                  <a:ext uri="{FF2B5EF4-FFF2-40B4-BE49-F238E27FC236}">
                    <a16:creationId xmlns:a16="http://schemas.microsoft.com/office/drawing/2014/main" id="{14CE272C-38C3-7290-0868-11EC718D2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1116"/>
                <a:ext cx="219" cy="171"/>
              </a:xfrm>
              <a:custGeom>
                <a:avLst/>
                <a:gdLst>
                  <a:gd name="T0" fmla="*/ 49 w 1315"/>
                  <a:gd name="T1" fmla="*/ 966 h 1026"/>
                  <a:gd name="T2" fmla="*/ 105 w 1315"/>
                  <a:gd name="T3" fmla="*/ 969 h 1026"/>
                  <a:gd name="T4" fmla="*/ 96 w 1315"/>
                  <a:gd name="T5" fmla="*/ 952 h 1026"/>
                  <a:gd name="T6" fmla="*/ 79 w 1315"/>
                  <a:gd name="T7" fmla="*/ 927 h 1026"/>
                  <a:gd name="T8" fmla="*/ 73 w 1315"/>
                  <a:gd name="T9" fmla="*/ 905 h 1026"/>
                  <a:gd name="T10" fmla="*/ 73 w 1315"/>
                  <a:gd name="T11" fmla="*/ 882 h 1026"/>
                  <a:gd name="T12" fmla="*/ 83 w 1315"/>
                  <a:gd name="T13" fmla="*/ 861 h 1026"/>
                  <a:gd name="T14" fmla="*/ 178 w 1315"/>
                  <a:gd name="T15" fmla="*/ 850 h 1026"/>
                  <a:gd name="T16" fmla="*/ 171 w 1315"/>
                  <a:gd name="T17" fmla="*/ 700 h 1026"/>
                  <a:gd name="T18" fmla="*/ 149 w 1315"/>
                  <a:gd name="T19" fmla="*/ 675 h 1026"/>
                  <a:gd name="T20" fmla="*/ 131 w 1315"/>
                  <a:gd name="T21" fmla="*/ 655 h 1026"/>
                  <a:gd name="T22" fmla="*/ 129 w 1315"/>
                  <a:gd name="T23" fmla="*/ 635 h 1026"/>
                  <a:gd name="T24" fmla="*/ 136 w 1315"/>
                  <a:gd name="T25" fmla="*/ 619 h 1026"/>
                  <a:gd name="T26" fmla="*/ 172 w 1315"/>
                  <a:gd name="T27" fmla="*/ 608 h 1026"/>
                  <a:gd name="T28" fmla="*/ 192 w 1315"/>
                  <a:gd name="T29" fmla="*/ 614 h 1026"/>
                  <a:gd name="T30" fmla="*/ 207 w 1315"/>
                  <a:gd name="T31" fmla="*/ 626 h 1026"/>
                  <a:gd name="T32" fmla="*/ 246 w 1315"/>
                  <a:gd name="T33" fmla="*/ 629 h 1026"/>
                  <a:gd name="T34" fmla="*/ 248 w 1315"/>
                  <a:gd name="T35" fmla="*/ 566 h 1026"/>
                  <a:gd name="T36" fmla="*/ 249 w 1315"/>
                  <a:gd name="T37" fmla="*/ 565 h 1026"/>
                  <a:gd name="T38" fmla="*/ 256 w 1315"/>
                  <a:gd name="T39" fmla="*/ 559 h 1026"/>
                  <a:gd name="T40" fmla="*/ 256 w 1315"/>
                  <a:gd name="T41" fmla="*/ 556 h 1026"/>
                  <a:gd name="T42" fmla="*/ 259 w 1315"/>
                  <a:gd name="T43" fmla="*/ 554 h 1026"/>
                  <a:gd name="T44" fmla="*/ 264 w 1315"/>
                  <a:gd name="T45" fmla="*/ 543 h 1026"/>
                  <a:gd name="T46" fmla="*/ 269 w 1315"/>
                  <a:gd name="T47" fmla="*/ 528 h 1026"/>
                  <a:gd name="T48" fmla="*/ 271 w 1315"/>
                  <a:gd name="T49" fmla="*/ 474 h 1026"/>
                  <a:gd name="T50" fmla="*/ 268 w 1315"/>
                  <a:gd name="T51" fmla="*/ 425 h 1026"/>
                  <a:gd name="T52" fmla="*/ 431 w 1315"/>
                  <a:gd name="T53" fmla="*/ 421 h 1026"/>
                  <a:gd name="T54" fmla="*/ 510 w 1315"/>
                  <a:gd name="T55" fmla="*/ 506 h 1026"/>
                  <a:gd name="T56" fmla="*/ 567 w 1315"/>
                  <a:gd name="T57" fmla="*/ 544 h 1026"/>
                  <a:gd name="T58" fmla="*/ 614 w 1315"/>
                  <a:gd name="T59" fmla="*/ 514 h 1026"/>
                  <a:gd name="T60" fmla="*/ 683 w 1315"/>
                  <a:gd name="T61" fmla="*/ 569 h 1026"/>
                  <a:gd name="T62" fmla="*/ 722 w 1315"/>
                  <a:gd name="T63" fmla="*/ 518 h 1026"/>
                  <a:gd name="T64" fmla="*/ 814 w 1315"/>
                  <a:gd name="T65" fmla="*/ 565 h 1026"/>
                  <a:gd name="T66" fmla="*/ 858 w 1315"/>
                  <a:gd name="T67" fmla="*/ 584 h 1026"/>
                  <a:gd name="T68" fmla="*/ 924 w 1315"/>
                  <a:gd name="T69" fmla="*/ 627 h 1026"/>
                  <a:gd name="T70" fmla="*/ 913 w 1315"/>
                  <a:gd name="T71" fmla="*/ 563 h 1026"/>
                  <a:gd name="T72" fmla="*/ 889 w 1315"/>
                  <a:gd name="T73" fmla="*/ 508 h 1026"/>
                  <a:gd name="T74" fmla="*/ 946 w 1315"/>
                  <a:gd name="T75" fmla="*/ 451 h 1026"/>
                  <a:gd name="T76" fmla="*/ 910 w 1315"/>
                  <a:gd name="T77" fmla="*/ 407 h 1026"/>
                  <a:gd name="T78" fmla="*/ 918 w 1315"/>
                  <a:gd name="T79" fmla="*/ 394 h 1026"/>
                  <a:gd name="T80" fmla="*/ 983 w 1315"/>
                  <a:gd name="T81" fmla="*/ 378 h 1026"/>
                  <a:gd name="T82" fmla="*/ 1062 w 1315"/>
                  <a:gd name="T83" fmla="*/ 324 h 1026"/>
                  <a:gd name="T84" fmla="*/ 1190 w 1315"/>
                  <a:gd name="T85" fmla="*/ 362 h 1026"/>
                  <a:gd name="T86" fmla="*/ 1152 w 1315"/>
                  <a:gd name="T87" fmla="*/ 245 h 1026"/>
                  <a:gd name="T88" fmla="*/ 1188 w 1315"/>
                  <a:gd name="T89" fmla="*/ 114 h 1026"/>
                  <a:gd name="T90" fmla="*/ 1225 w 1315"/>
                  <a:gd name="T91" fmla="*/ 121 h 1026"/>
                  <a:gd name="T92" fmla="*/ 1258 w 1315"/>
                  <a:gd name="T93" fmla="*/ 137 h 1026"/>
                  <a:gd name="T94" fmla="*/ 1287 w 1315"/>
                  <a:gd name="T95" fmla="*/ 159 h 1026"/>
                  <a:gd name="T96" fmla="*/ 1313 w 1315"/>
                  <a:gd name="T97" fmla="*/ 187 h 1026"/>
                  <a:gd name="T98" fmla="*/ 1234 w 1315"/>
                  <a:gd name="T99" fmla="*/ 0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15" h="1026">
                    <a:moveTo>
                      <a:pt x="0" y="1026"/>
                    </a:moveTo>
                    <a:lnTo>
                      <a:pt x="49" y="966"/>
                    </a:lnTo>
                    <a:lnTo>
                      <a:pt x="112" y="989"/>
                    </a:lnTo>
                    <a:lnTo>
                      <a:pt x="105" y="969"/>
                    </a:lnTo>
                    <a:lnTo>
                      <a:pt x="100" y="960"/>
                    </a:lnTo>
                    <a:lnTo>
                      <a:pt x="96" y="952"/>
                    </a:lnTo>
                    <a:lnTo>
                      <a:pt x="86" y="940"/>
                    </a:lnTo>
                    <a:lnTo>
                      <a:pt x="79" y="927"/>
                    </a:lnTo>
                    <a:lnTo>
                      <a:pt x="74" y="915"/>
                    </a:lnTo>
                    <a:lnTo>
                      <a:pt x="73" y="905"/>
                    </a:lnTo>
                    <a:lnTo>
                      <a:pt x="72" y="892"/>
                    </a:lnTo>
                    <a:lnTo>
                      <a:pt x="73" y="882"/>
                    </a:lnTo>
                    <a:lnTo>
                      <a:pt x="76" y="871"/>
                    </a:lnTo>
                    <a:lnTo>
                      <a:pt x="83" y="861"/>
                    </a:lnTo>
                    <a:lnTo>
                      <a:pt x="155" y="878"/>
                    </a:lnTo>
                    <a:lnTo>
                      <a:pt x="178" y="850"/>
                    </a:lnTo>
                    <a:lnTo>
                      <a:pt x="123" y="774"/>
                    </a:lnTo>
                    <a:lnTo>
                      <a:pt x="171" y="700"/>
                    </a:lnTo>
                    <a:lnTo>
                      <a:pt x="160" y="686"/>
                    </a:lnTo>
                    <a:lnTo>
                      <a:pt x="149" y="675"/>
                    </a:lnTo>
                    <a:lnTo>
                      <a:pt x="135" y="663"/>
                    </a:lnTo>
                    <a:lnTo>
                      <a:pt x="131" y="655"/>
                    </a:lnTo>
                    <a:lnTo>
                      <a:pt x="130" y="649"/>
                    </a:lnTo>
                    <a:lnTo>
                      <a:pt x="129" y="635"/>
                    </a:lnTo>
                    <a:lnTo>
                      <a:pt x="131" y="626"/>
                    </a:lnTo>
                    <a:lnTo>
                      <a:pt x="136" y="619"/>
                    </a:lnTo>
                    <a:lnTo>
                      <a:pt x="165" y="609"/>
                    </a:lnTo>
                    <a:lnTo>
                      <a:pt x="172" y="608"/>
                    </a:lnTo>
                    <a:lnTo>
                      <a:pt x="179" y="609"/>
                    </a:lnTo>
                    <a:lnTo>
                      <a:pt x="192" y="614"/>
                    </a:lnTo>
                    <a:lnTo>
                      <a:pt x="203" y="621"/>
                    </a:lnTo>
                    <a:lnTo>
                      <a:pt x="207" y="626"/>
                    </a:lnTo>
                    <a:lnTo>
                      <a:pt x="212" y="634"/>
                    </a:lnTo>
                    <a:lnTo>
                      <a:pt x="246" y="629"/>
                    </a:lnTo>
                    <a:lnTo>
                      <a:pt x="248" y="568"/>
                    </a:lnTo>
                    <a:lnTo>
                      <a:pt x="248" y="566"/>
                    </a:lnTo>
                    <a:lnTo>
                      <a:pt x="248" y="565"/>
                    </a:lnTo>
                    <a:lnTo>
                      <a:pt x="249" y="565"/>
                    </a:lnTo>
                    <a:lnTo>
                      <a:pt x="252" y="563"/>
                    </a:lnTo>
                    <a:lnTo>
                      <a:pt x="256" y="559"/>
                    </a:lnTo>
                    <a:lnTo>
                      <a:pt x="256" y="557"/>
                    </a:lnTo>
                    <a:lnTo>
                      <a:pt x="256" y="556"/>
                    </a:lnTo>
                    <a:lnTo>
                      <a:pt x="257" y="556"/>
                    </a:lnTo>
                    <a:lnTo>
                      <a:pt x="259" y="554"/>
                    </a:lnTo>
                    <a:lnTo>
                      <a:pt x="263" y="549"/>
                    </a:lnTo>
                    <a:lnTo>
                      <a:pt x="264" y="543"/>
                    </a:lnTo>
                    <a:lnTo>
                      <a:pt x="266" y="538"/>
                    </a:lnTo>
                    <a:lnTo>
                      <a:pt x="269" y="528"/>
                    </a:lnTo>
                    <a:lnTo>
                      <a:pt x="270" y="500"/>
                    </a:lnTo>
                    <a:lnTo>
                      <a:pt x="271" y="474"/>
                    </a:lnTo>
                    <a:lnTo>
                      <a:pt x="270" y="449"/>
                    </a:lnTo>
                    <a:lnTo>
                      <a:pt x="268" y="425"/>
                    </a:lnTo>
                    <a:lnTo>
                      <a:pt x="341" y="432"/>
                    </a:lnTo>
                    <a:lnTo>
                      <a:pt x="431" y="421"/>
                    </a:lnTo>
                    <a:lnTo>
                      <a:pt x="482" y="496"/>
                    </a:lnTo>
                    <a:lnTo>
                      <a:pt x="510" y="506"/>
                    </a:lnTo>
                    <a:lnTo>
                      <a:pt x="515" y="544"/>
                    </a:lnTo>
                    <a:lnTo>
                      <a:pt x="567" y="544"/>
                    </a:lnTo>
                    <a:lnTo>
                      <a:pt x="586" y="517"/>
                    </a:lnTo>
                    <a:lnTo>
                      <a:pt x="614" y="514"/>
                    </a:lnTo>
                    <a:lnTo>
                      <a:pt x="629" y="557"/>
                    </a:lnTo>
                    <a:lnTo>
                      <a:pt x="683" y="569"/>
                    </a:lnTo>
                    <a:lnTo>
                      <a:pt x="714" y="554"/>
                    </a:lnTo>
                    <a:lnTo>
                      <a:pt x="722" y="518"/>
                    </a:lnTo>
                    <a:lnTo>
                      <a:pt x="811" y="520"/>
                    </a:lnTo>
                    <a:lnTo>
                      <a:pt x="814" y="565"/>
                    </a:lnTo>
                    <a:lnTo>
                      <a:pt x="829" y="583"/>
                    </a:lnTo>
                    <a:lnTo>
                      <a:pt x="858" y="584"/>
                    </a:lnTo>
                    <a:lnTo>
                      <a:pt x="922" y="636"/>
                    </a:lnTo>
                    <a:lnTo>
                      <a:pt x="924" y="627"/>
                    </a:lnTo>
                    <a:lnTo>
                      <a:pt x="920" y="593"/>
                    </a:lnTo>
                    <a:lnTo>
                      <a:pt x="913" y="563"/>
                    </a:lnTo>
                    <a:lnTo>
                      <a:pt x="903" y="534"/>
                    </a:lnTo>
                    <a:lnTo>
                      <a:pt x="889" y="508"/>
                    </a:lnTo>
                    <a:lnTo>
                      <a:pt x="893" y="491"/>
                    </a:lnTo>
                    <a:lnTo>
                      <a:pt x="946" y="451"/>
                    </a:lnTo>
                    <a:lnTo>
                      <a:pt x="912" y="419"/>
                    </a:lnTo>
                    <a:lnTo>
                      <a:pt x="910" y="407"/>
                    </a:lnTo>
                    <a:lnTo>
                      <a:pt x="913" y="400"/>
                    </a:lnTo>
                    <a:lnTo>
                      <a:pt x="918" y="394"/>
                    </a:lnTo>
                    <a:lnTo>
                      <a:pt x="929" y="390"/>
                    </a:lnTo>
                    <a:lnTo>
                      <a:pt x="983" y="378"/>
                    </a:lnTo>
                    <a:lnTo>
                      <a:pt x="1035" y="366"/>
                    </a:lnTo>
                    <a:lnTo>
                      <a:pt x="1062" y="324"/>
                    </a:lnTo>
                    <a:lnTo>
                      <a:pt x="1108" y="416"/>
                    </a:lnTo>
                    <a:lnTo>
                      <a:pt x="1190" y="362"/>
                    </a:lnTo>
                    <a:lnTo>
                      <a:pt x="1144" y="307"/>
                    </a:lnTo>
                    <a:lnTo>
                      <a:pt x="1152" y="245"/>
                    </a:lnTo>
                    <a:lnTo>
                      <a:pt x="1213" y="189"/>
                    </a:lnTo>
                    <a:lnTo>
                      <a:pt x="1188" y="114"/>
                    </a:lnTo>
                    <a:lnTo>
                      <a:pt x="1206" y="116"/>
                    </a:lnTo>
                    <a:lnTo>
                      <a:pt x="1225" y="121"/>
                    </a:lnTo>
                    <a:lnTo>
                      <a:pt x="1241" y="128"/>
                    </a:lnTo>
                    <a:lnTo>
                      <a:pt x="1258" y="137"/>
                    </a:lnTo>
                    <a:lnTo>
                      <a:pt x="1272" y="146"/>
                    </a:lnTo>
                    <a:lnTo>
                      <a:pt x="1287" y="159"/>
                    </a:lnTo>
                    <a:lnTo>
                      <a:pt x="1299" y="171"/>
                    </a:lnTo>
                    <a:lnTo>
                      <a:pt x="1313" y="187"/>
                    </a:lnTo>
                    <a:lnTo>
                      <a:pt x="1315" y="100"/>
                    </a:lnTo>
                    <a:lnTo>
                      <a:pt x="1234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39">
                <a:extLst>
                  <a:ext uri="{FF2B5EF4-FFF2-40B4-BE49-F238E27FC236}">
                    <a16:creationId xmlns:a16="http://schemas.microsoft.com/office/drawing/2014/main" id="{DEC44D28-A7D3-5401-BCF5-9F1100E204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7" y="1057"/>
                <a:ext cx="375" cy="70"/>
              </a:xfrm>
              <a:custGeom>
                <a:avLst/>
                <a:gdLst>
                  <a:gd name="T0" fmla="*/ 173 w 2251"/>
                  <a:gd name="T1" fmla="*/ 415 h 415"/>
                  <a:gd name="T2" fmla="*/ 196 w 2251"/>
                  <a:gd name="T3" fmla="*/ 381 h 415"/>
                  <a:gd name="T4" fmla="*/ 199 w 2251"/>
                  <a:gd name="T5" fmla="*/ 370 h 415"/>
                  <a:gd name="T6" fmla="*/ 208 w 2251"/>
                  <a:gd name="T7" fmla="*/ 369 h 415"/>
                  <a:gd name="T8" fmla="*/ 243 w 2251"/>
                  <a:gd name="T9" fmla="*/ 326 h 415"/>
                  <a:gd name="T10" fmla="*/ 345 w 2251"/>
                  <a:gd name="T11" fmla="*/ 335 h 415"/>
                  <a:gd name="T12" fmla="*/ 325 w 2251"/>
                  <a:gd name="T13" fmla="*/ 223 h 415"/>
                  <a:gd name="T14" fmla="*/ 361 w 2251"/>
                  <a:gd name="T15" fmla="*/ 217 h 415"/>
                  <a:gd name="T16" fmla="*/ 381 w 2251"/>
                  <a:gd name="T17" fmla="*/ 221 h 415"/>
                  <a:gd name="T18" fmla="*/ 416 w 2251"/>
                  <a:gd name="T19" fmla="*/ 242 h 415"/>
                  <a:gd name="T20" fmla="*/ 432 w 2251"/>
                  <a:gd name="T21" fmla="*/ 259 h 415"/>
                  <a:gd name="T22" fmla="*/ 518 w 2251"/>
                  <a:gd name="T23" fmla="*/ 179 h 415"/>
                  <a:gd name="T24" fmla="*/ 540 w 2251"/>
                  <a:gd name="T25" fmla="*/ 117 h 415"/>
                  <a:gd name="T26" fmla="*/ 557 w 2251"/>
                  <a:gd name="T27" fmla="*/ 109 h 415"/>
                  <a:gd name="T28" fmla="*/ 564 w 2251"/>
                  <a:gd name="T29" fmla="*/ 102 h 415"/>
                  <a:gd name="T30" fmla="*/ 574 w 2251"/>
                  <a:gd name="T31" fmla="*/ 82 h 415"/>
                  <a:gd name="T32" fmla="*/ 574 w 2251"/>
                  <a:gd name="T33" fmla="*/ 76 h 415"/>
                  <a:gd name="T34" fmla="*/ 575 w 2251"/>
                  <a:gd name="T35" fmla="*/ 75 h 415"/>
                  <a:gd name="T36" fmla="*/ 579 w 2251"/>
                  <a:gd name="T37" fmla="*/ 53 h 415"/>
                  <a:gd name="T38" fmla="*/ 582 w 2251"/>
                  <a:gd name="T39" fmla="*/ 25 h 415"/>
                  <a:gd name="T40" fmla="*/ 588 w 2251"/>
                  <a:gd name="T41" fmla="*/ 8 h 415"/>
                  <a:gd name="T42" fmla="*/ 600 w 2251"/>
                  <a:gd name="T43" fmla="*/ 1 h 415"/>
                  <a:gd name="T44" fmla="*/ 619 w 2251"/>
                  <a:gd name="T45" fmla="*/ 4 h 415"/>
                  <a:gd name="T46" fmla="*/ 643 w 2251"/>
                  <a:gd name="T47" fmla="*/ 45 h 415"/>
                  <a:gd name="T48" fmla="*/ 698 w 2251"/>
                  <a:gd name="T49" fmla="*/ 113 h 415"/>
                  <a:gd name="T50" fmla="*/ 917 w 2251"/>
                  <a:gd name="T51" fmla="*/ 144 h 415"/>
                  <a:gd name="T52" fmla="*/ 972 w 2251"/>
                  <a:gd name="T53" fmla="*/ 193 h 415"/>
                  <a:gd name="T54" fmla="*/ 982 w 2251"/>
                  <a:gd name="T55" fmla="*/ 172 h 415"/>
                  <a:gd name="T56" fmla="*/ 1016 w 2251"/>
                  <a:gd name="T57" fmla="*/ 147 h 415"/>
                  <a:gd name="T58" fmla="*/ 1038 w 2251"/>
                  <a:gd name="T59" fmla="*/ 141 h 415"/>
                  <a:gd name="T60" fmla="*/ 1073 w 2251"/>
                  <a:gd name="T61" fmla="*/ 144 h 415"/>
                  <a:gd name="T62" fmla="*/ 1120 w 2251"/>
                  <a:gd name="T63" fmla="*/ 108 h 415"/>
                  <a:gd name="T64" fmla="*/ 1236 w 2251"/>
                  <a:gd name="T65" fmla="*/ 109 h 415"/>
                  <a:gd name="T66" fmla="*/ 1300 w 2251"/>
                  <a:gd name="T67" fmla="*/ 104 h 415"/>
                  <a:gd name="T68" fmla="*/ 1409 w 2251"/>
                  <a:gd name="T69" fmla="*/ 62 h 415"/>
                  <a:gd name="T70" fmla="*/ 1530 w 2251"/>
                  <a:gd name="T71" fmla="*/ 111 h 415"/>
                  <a:gd name="T72" fmla="*/ 1635 w 2251"/>
                  <a:gd name="T73" fmla="*/ 150 h 415"/>
                  <a:gd name="T74" fmla="*/ 1734 w 2251"/>
                  <a:gd name="T75" fmla="*/ 56 h 415"/>
                  <a:gd name="T76" fmla="*/ 1788 w 2251"/>
                  <a:gd name="T77" fmla="*/ 27 h 415"/>
                  <a:gd name="T78" fmla="*/ 2085 w 2251"/>
                  <a:gd name="T79" fmla="*/ 89 h 415"/>
                  <a:gd name="T80" fmla="*/ 2108 w 2251"/>
                  <a:gd name="T81" fmla="*/ 17 h 415"/>
                  <a:gd name="T82" fmla="*/ 2133 w 2251"/>
                  <a:gd name="T83" fmla="*/ 50 h 415"/>
                  <a:gd name="T84" fmla="*/ 2155 w 2251"/>
                  <a:gd name="T85" fmla="*/ 68 h 415"/>
                  <a:gd name="T86" fmla="*/ 2195 w 2251"/>
                  <a:gd name="T87" fmla="*/ 9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51" h="415">
                    <a:moveTo>
                      <a:pt x="0" y="350"/>
                    </a:moveTo>
                    <a:lnTo>
                      <a:pt x="173" y="415"/>
                    </a:lnTo>
                    <a:lnTo>
                      <a:pt x="196" y="392"/>
                    </a:lnTo>
                    <a:lnTo>
                      <a:pt x="196" y="381"/>
                    </a:lnTo>
                    <a:lnTo>
                      <a:pt x="196" y="374"/>
                    </a:lnTo>
                    <a:lnTo>
                      <a:pt x="199" y="370"/>
                    </a:lnTo>
                    <a:lnTo>
                      <a:pt x="202" y="368"/>
                    </a:lnTo>
                    <a:lnTo>
                      <a:pt x="208" y="369"/>
                    </a:lnTo>
                    <a:lnTo>
                      <a:pt x="238" y="355"/>
                    </a:lnTo>
                    <a:lnTo>
                      <a:pt x="243" y="326"/>
                    </a:lnTo>
                    <a:lnTo>
                      <a:pt x="267" y="309"/>
                    </a:lnTo>
                    <a:lnTo>
                      <a:pt x="345" y="335"/>
                    </a:lnTo>
                    <a:lnTo>
                      <a:pt x="315" y="231"/>
                    </a:lnTo>
                    <a:lnTo>
                      <a:pt x="325" y="223"/>
                    </a:lnTo>
                    <a:lnTo>
                      <a:pt x="336" y="220"/>
                    </a:lnTo>
                    <a:lnTo>
                      <a:pt x="361" y="217"/>
                    </a:lnTo>
                    <a:lnTo>
                      <a:pt x="371" y="218"/>
                    </a:lnTo>
                    <a:lnTo>
                      <a:pt x="381" y="221"/>
                    </a:lnTo>
                    <a:lnTo>
                      <a:pt x="400" y="229"/>
                    </a:lnTo>
                    <a:lnTo>
                      <a:pt x="416" y="242"/>
                    </a:lnTo>
                    <a:lnTo>
                      <a:pt x="424" y="249"/>
                    </a:lnTo>
                    <a:lnTo>
                      <a:pt x="432" y="259"/>
                    </a:lnTo>
                    <a:lnTo>
                      <a:pt x="445" y="168"/>
                    </a:lnTo>
                    <a:lnTo>
                      <a:pt x="518" y="179"/>
                    </a:lnTo>
                    <a:lnTo>
                      <a:pt x="522" y="130"/>
                    </a:lnTo>
                    <a:lnTo>
                      <a:pt x="540" y="117"/>
                    </a:lnTo>
                    <a:lnTo>
                      <a:pt x="548" y="114"/>
                    </a:lnTo>
                    <a:lnTo>
                      <a:pt x="557" y="109"/>
                    </a:lnTo>
                    <a:lnTo>
                      <a:pt x="560" y="105"/>
                    </a:lnTo>
                    <a:lnTo>
                      <a:pt x="564" y="102"/>
                    </a:lnTo>
                    <a:lnTo>
                      <a:pt x="570" y="93"/>
                    </a:lnTo>
                    <a:lnTo>
                      <a:pt x="574" y="82"/>
                    </a:lnTo>
                    <a:lnTo>
                      <a:pt x="574" y="78"/>
                    </a:lnTo>
                    <a:lnTo>
                      <a:pt x="574" y="76"/>
                    </a:lnTo>
                    <a:lnTo>
                      <a:pt x="574" y="75"/>
                    </a:lnTo>
                    <a:lnTo>
                      <a:pt x="575" y="75"/>
                    </a:lnTo>
                    <a:lnTo>
                      <a:pt x="577" y="68"/>
                    </a:lnTo>
                    <a:lnTo>
                      <a:pt x="579" y="53"/>
                    </a:lnTo>
                    <a:lnTo>
                      <a:pt x="582" y="37"/>
                    </a:lnTo>
                    <a:lnTo>
                      <a:pt x="582" y="25"/>
                    </a:lnTo>
                    <a:lnTo>
                      <a:pt x="585" y="16"/>
                    </a:lnTo>
                    <a:lnTo>
                      <a:pt x="588" y="8"/>
                    </a:lnTo>
                    <a:lnTo>
                      <a:pt x="594" y="4"/>
                    </a:lnTo>
                    <a:lnTo>
                      <a:pt x="600" y="1"/>
                    </a:lnTo>
                    <a:lnTo>
                      <a:pt x="610" y="2"/>
                    </a:lnTo>
                    <a:lnTo>
                      <a:pt x="619" y="4"/>
                    </a:lnTo>
                    <a:lnTo>
                      <a:pt x="631" y="9"/>
                    </a:lnTo>
                    <a:lnTo>
                      <a:pt x="643" y="45"/>
                    </a:lnTo>
                    <a:lnTo>
                      <a:pt x="707" y="20"/>
                    </a:lnTo>
                    <a:lnTo>
                      <a:pt x="698" y="113"/>
                    </a:lnTo>
                    <a:lnTo>
                      <a:pt x="742" y="139"/>
                    </a:lnTo>
                    <a:lnTo>
                      <a:pt x="917" y="144"/>
                    </a:lnTo>
                    <a:lnTo>
                      <a:pt x="937" y="199"/>
                    </a:lnTo>
                    <a:lnTo>
                      <a:pt x="972" y="193"/>
                    </a:lnTo>
                    <a:lnTo>
                      <a:pt x="976" y="182"/>
                    </a:lnTo>
                    <a:lnTo>
                      <a:pt x="982" y="172"/>
                    </a:lnTo>
                    <a:lnTo>
                      <a:pt x="998" y="158"/>
                    </a:lnTo>
                    <a:lnTo>
                      <a:pt x="1016" y="147"/>
                    </a:lnTo>
                    <a:lnTo>
                      <a:pt x="1026" y="143"/>
                    </a:lnTo>
                    <a:lnTo>
                      <a:pt x="1038" y="141"/>
                    </a:lnTo>
                    <a:lnTo>
                      <a:pt x="1055" y="142"/>
                    </a:lnTo>
                    <a:lnTo>
                      <a:pt x="1073" y="144"/>
                    </a:lnTo>
                    <a:lnTo>
                      <a:pt x="1107" y="146"/>
                    </a:lnTo>
                    <a:lnTo>
                      <a:pt x="1120" y="108"/>
                    </a:lnTo>
                    <a:lnTo>
                      <a:pt x="1155" y="94"/>
                    </a:lnTo>
                    <a:lnTo>
                      <a:pt x="1236" y="109"/>
                    </a:lnTo>
                    <a:lnTo>
                      <a:pt x="1251" y="94"/>
                    </a:lnTo>
                    <a:lnTo>
                      <a:pt x="1300" y="104"/>
                    </a:lnTo>
                    <a:lnTo>
                      <a:pt x="1367" y="56"/>
                    </a:lnTo>
                    <a:lnTo>
                      <a:pt x="1409" y="62"/>
                    </a:lnTo>
                    <a:lnTo>
                      <a:pt x="1419" y="111"/>
                    </a:lnTo>
                    <a:lnTo>
                      <a:pt x="1530" y="111"/>
                    </a:lnTo>
                    <a:lnTo>
                      <a:pt x="1551" y="83"/>
                    </a:lnTo>
                    <a:lnTo>
                      <a:pt x="1635" y="150"/>
                    </a:lnTo>
                    <a:lnTo>
                      <a:pt x="1731" y="100"/>
                    </a:lnTo>
                    <a:lnTo>
                      <a:pt x="1734" y="56"/>
                    </a:lnTo>
                    <a:lnTo>
                      <a:pt x="1760" y="51"/>
                    </a:lnTo>
                    <a:lnTo>
                      <a:pt x="1788" y="27"/>
                    </a:lnTo>
                    <a:lnTo>
                      <a:pt x="1812" y="64"/>
                    </a:lnTo>
                    <a:lnTo>
                      <a:pt x="2085" y="89"/>
                    </a:lnTo>
                    <a:lnTo>
                      <a:pt x="2103" y="21"/>
                    </a:lnTo>
                    <a:lnTo>
                      <a:pt x="2108" y="17"/>
                    </a:lnTo>
                    <a:lnTo>
                      <a:pt x="2124" y="39"/>
                    </a:lnTo>
                    <a:lnTo>
                      <a:pt x="2133" y="50"/>
                    </a:lnTo>
                    <a:lnTo>
                      <a:pt x="2144" y="60"/>
                    </a:lnTo>
                    <a:lnTo>
                      <a:pt x="2155" y="68"/>
                    </a:lnTo>
                    <a:lnTo>
                      <a:pt x="2167" y="77"/>
                    </a:lnTo>
                    <a:lnTo>
                      <a:pt x="2195" y="90"/>
                    </a:lnTo>
                    <a:lnTo>
                      <a:pt x="2251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40">
                <a:extLst>
                  <a:ext uri="{FF2B5EF4-FFF2-40B4-BE49-F238E27FC236}">
                    <a16:creationId xmlns:a16="http://schemas.microsoft.com/office/drawing/2014/main" id="{B637D728-285D-2FA3-922D-2FAAB9C89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5" y="1114"/>
                <a:ext cx="3" cy="2"/>
              </a:xfrm>
              <a:custGeom>
                <a:avLst/>
                <a:gdLst>
                  <a:gd name="T0" fmla="*/ 13 w 21"/>
                  <a:gd name="T1" fmla="*/ 8 h 8"/>
                  <a:gd name="T2" fmla="*/ 6 w 21"/>
                  <a:gd name="T3" fmla="*/ 5 h 8"/>
                  <a:gd name="T4" fmla="*/ 0 w 21"/>
                  <a:gd name="T5" fmla="*/ 4 h 8"/>
                  <a:gd name="T6" fmla="*/ 7 w 21"/>
                  <a:gd name="T7" fmla="*/ 3 h 8"/>
                  <a:gd name="T8" fmla="*/ 13 w 21"/>
                  <a:gd name="T9" fmla="*/ 3 h 8"/>
                  <a:gd name="T10" fmla="*/ 17 w 21"/>
                  <a:gd name="T11" fmla="*/ 1 h 8"/>
                  <a:gd name="T12" fmla="*/ 21 w 21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8">
                    <a:moveTo>
                      <a:pt x="13" y="8"/>
                    </a:moveTo>
                    <a:lnTo>
                      <a:pt x="6" y="5"/>
                    </a:lnTo>
                    <a:lnTo>
                      <a:pt x="0" y="4"/>
                    </a:lnTo>
                    <a:lnTo>
                      <a:pt x="7" y="3"/>
                    </a:lnTo>
                    <a:lnTo>
                      <a:pt x="13" y="3"/>
                    </a:lnTo>
                    <a:lnTo>
                      <a:pt x="17" y="1"/>
                    </a:lnTo>
                    <a:lnTo>
                      <a:pt x="21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Line 41">
                <a:extLst>
                  <a:ext uri="{FF2B5EF4-FFF2-40B4-BE49-F238E27FC236}">
                    <a16:creationId xmlns:a16="http://schemas.microsoft.com/office/drawing/2014/main" id="{60CE23B6-FDE5-A2A1-7654-EDB08823E6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427" y="1114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42">
                <a:extLst>
                  <a:ext uri="{FF2B5EF4-FFF2-40B4-BE49-F238E27FC236}">
                    <a16:creationId xmlns:a16="http://schemas.microsoft.com/office/drawing/2014/main" id="{D30BBB6E-57E8-4CB3-07D7-4286747548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705"/>
                <a:ext cx="11" cy="10"/>
              </a:xfrm>
              <a:custGeom>
                <a:avLst/>
                <a:gdLst>
                  <a:gd name="T0" fmla="*/ 13 w 67"/>
                  <a:gd name="T1" fmla="*/ 18 h 59"/>
                  <a:gd name="T2" fmla="*/ 26 w 67"/>
                  <a:gd name="T3" fmla="*/ 0 h 59"/>
                  <a:gd name="T4" fmla="*/ 67 w 67"/>
                  <a:gd name="T5" fmla="*/ 34 h 59"/>
                  <a:gd name="T6" fmla="*/ 51 w 67"/>
                  <a:gd name="T7" fmla="*/ 59 h 59"/>
                  <a:gd name="T8" fmla="*/ 26 w 67"/>
                  <a:gd name="T9" fmla="*/ 43 h 59"/>
                  <a:gd name="T10" fmla="*/ 0 w 67"/>
                  <a:gd name="T11" fmla="*/ 48 h 59"/>
                  <a:gd name="T12" fmla="*/ 16 w 67"/>
                  <a:gd name="T13" fmla="*/ 34 h 59"/>
                  <a:gd name="T14" fmla="*/ 13 w 67"/>
                  <a:gd name="T15" fmla="*/ 1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59">
                    <a:moveTo>
                      <a:pt x="13" y="18"/>
                    </a:moveTo>
                    <a:lnTo>
                      <a:pt x="26" y="0"/>
                    </a:lnTo>
                    <a:lnTo>
                      <a:pt x="67" y="34"/>
                    </a:lnTo>
                    <a:lnTo>
                      <a:pt x="51" y="59"/>
                    </a:lnTo>
                    <a:lnTo>
                      <a:pt x="26" y="43"/>
                    </a:lnTo>
                    <a:lnTo>
                      <a:pt x="0" y="48"/>
                    </a:lnTo>
                    <a:lnTo>
                      <a:pt x="16" y="34"/>
                    </a:lnTo>
                    <a:lnTo>
                      <a:pt x="13" y="18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43">
                <a:extLst>
                  <a:ext uri="{FF2B5EF4-FFF2-40B4-BE49-F238E27FC236}">
                    <a16:creationId xmlns:a16="http://schemas.microsoft.com/office/drawing/2014/main" id="{C745BC05-30D1-FE03-75C6-A7E826E32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1057"/>
                <a:ext cx="674" cy="518"/>
              </a:xfrm>
              <a:custGeom>
                <a:avLst/>
                <a:gdLst>
                  <a:gd name="T0" fmla="*/ 26 w 4045"/>
                  <a:gd name="T1" fmla="*/ 8 h 3104"/>
                  <a:gd name="T2" fmla="*/ 79 w 4045"/>
                  <a:gd name="T3" fmla="*/ 52 h 3104"/>
                  <a:gd name="T4" fmla="*/ 67 w 4045"/>
                  <a:gd name="T5" fmla="*/ 146 h 3104"/>
                  <a:gd name="T6" fmla="*/ 289 w 4045"/>
                  <a:gd name="T7" fmla="*/ 44 h 3104"/>
                  <a:gd name="T8" fmla="*/ 417 w 4045"/>
                  <a:gd name="T9" fmla="*/ 179 h 3104"/>
                  <a:gd name="T10" fmla="*/ 419 w 4045"/>
                  <a:gd name="T11" fmla="*/ 300 h 3104"/>
                  <a:gd name="T12" fmla="*/ 474 w 4045"/>
                  <a:gd name="T13" fmla="*/ 359 h 3104"/>
                  <a:gd name="T14" fmla="*/ 501 w 4045"/>
                  <a:gd name="T15" fmla="*/ 456 h 3104"/>
                  <a:gd name="T16" fmla="*/ 502 w 4045"/>
                  <a:gd name="T17" fmla="*/ 546 h 3104"/>
                  <a:gd name="T18" fmla="*/ 551 w 4045"/>
                  <a:gd name="T19" fmla="*/ 534 h 3104"/>
                  <a:gd name="T20" fmla="*/ 585 w 4045"/>
                  <a:gd name="T21" fmla="*/ 510 h 3104"/>
                  <a:gd name="T22" fmla="*/ 621 w 4045"/>
                  <a:gd name="T23" fmla="*/ 463 h 3104"/>
                  <a:gd name="T24" fmla="*/ 649 w 4045"/>
                  <a:gd name="T25" fmla="*/ 493 h 3104"/>
                  <a:gd name="T26" fmla="*/ 701 w 4045"/>
                  <a:gd name="T27" fmla="*/ 518 h 3104"/>
                  <a:gd name="T28" fmla="*/ 768 w 4045"/>
                  <a:gd name="T29" fmla="*/ 610 h 3104"/>
                  <a:gd name="T30" fmla="*/ 856 w 4045"/>
                  <a:gd name="T31" fmla="*/ 615 h 3104"/>
                  <a:gd name="T32" fmla="*/ 935 w 4045"/>
                  <a:gd name="T33" fmla="*/ 653 h 3104"/>
                  <a:gd name="T34" fmla="*/ 790 w 4045"/>
                  <a:gd name="T35" fmla="*/ 799 h 3104"/>
                  <a:gd name="T36" fmla="*/ 925 w 4045"/>
                  <a:gd name="T37" fmla="*/ 911 h 3104"/>
                  <a:gd name="T38" fmla="*/ 1139 w 4045"/>
                  <a:gd name="T39" fmla="*/ 1092 h 3104"/>
                  <a:gd name="T40" fmla="*/ 1385 w 4045"/>
                  <a:gd name="T41" fmla="*/ 1170 h 3104"/>
                  <a:gd name="T42" fmla="*/ 1473 w 4045"/>
                  <a:gd name="T43" fmla="*/ 1230 h 3104"/>
                  <a:gd name="T44" fmla="*/ 1406 w 4045"/>
                  <a:gd name="T45" fmla="*/ 1364 h 3104"/>
                  <a:gd name="T46" fmla="*/ 1480 w 4045"/>
                  <a:gd name="T47" fmla="*/ 1452 h 3104"/>
                  <a:gd name="T48" fmla="*/ 1475 w 4045"/>
                  <a:gd name="T49" fmla="*/ 1482 h 3104"/>
                  <a:gd name="T50" fmla="*/ 1400 w 4045"/>
                  <a:gd name="T51" fmla="*/ 1607 h 3104"/>
                  <a:gd name="T52" fmla="*/ 1575 w 4045"/>
                  <a:gd name="T53" fmla="*/ 1631 h 3104"/>
                  <a:gd name="T54" fmla="*/ 1643 w 4045"/>
                  <a:gd name="T55" fmla="*/ 1743 h 3104"/>
                  <a:gd name="T56" fmla="*/ 1752 w 4045"/>
                  <a:gd name="T57" fmla="*/ 2030 h 3104"/>
                  <a:gd name="T58" fmla="*/ 1804 w 4045"/>
                  <a:gd name="T59" fmla="*/ 2055 h 3104"/>
                  <a:gd name="T60" fmla="*/ 1992 w 4045"/>
                  <a:gd name="T61" fmla="*/ 2283 h 3104"/>
                  <a:gd name="T62" fmla="*/ 2152 w 4045"/>
                  <a:gd name="T63" fmla="*/ 2164 h 3104"/>
                  <a:gd name="T64" fmla="*/ 2253 w 4045"/>
                  <a:gd name="T65" fmla="*/ 2150 h 3104"/>
                  <a:gd name="T66" fmla="*/ 2419 w 4045"/>
                  <a:gd name="T67" fmla="*/ 2259 h 3104"/>
                  <a:gd name="T68" fmla="*/ 2587 w 4045"/>
                  <a:gd name="T69" fmla="*/ 2173 h 3104"/>
                  <a:gd name="T70" fmla="*/ 2665 w 4045"/>
                  <a:gd name="T71" fmla="*/ 2101 h 3104"/>
                  <a:gd name="T72" fmla="*/ 2829 w 4045"/>
                  <a:gd name="T73" fmla="*/ 2090 h 3104"/>
                  <a:gd name="T74" fmla="*/ 2868 w 4045"/>
                  <a:gd name="T75" fmla="*/ 2140 h 3104"/>
                  <a:gd name="T76" fmla="*/ 2909 w 4045"/>
                  <a:gd name="T77" fmla="*/ 2156 h 3104"/>
                  <a:gd name="T78" fmla="*/ 2952 w 4045"/>
                  <a:gd name="T79" fmla="*/ 2137 h 3104"/>
                  <a:gd name="T80" fmla="*/ 2996 w 4045"/>
                  <a:gd name="T81" fmla="*/ 2087 h 3104"/>
                  <a:gd name="T82" fmla="*/ 3050 w 4045"/>
                  <a:gd name="T83" fmla="*/ 2023 h 3104"/>
                  <a:gd name="T84" fmla="*/ 3090 w 4045"/>
                  <a:gd name="T85" fmla="*/ 1992 h 3104"/>
                  <a:gd name="T86" fmla="*/ 3357 w 4045"/>
                  <a:gd name="T87" fmla="*/ 2192 h 3104"/>
                  <a:gd name="T88" fmla="*/ 3445 w 4045"/>
                  <a:gd name="T89" fmla="*/ 2230 h 3104"/>
                  <a:gd name="T90" fmla="*/ 3449 w 4045"/>
                  <a:gd name="T91" fmla="*/ 2209 h 3104"/>
                  <a:gd name="T92" fmla="*/ 3476 w 4045"/>
                  <a:gd name="T93" fmla="*/ 2216 h 3104"/>
                  <a:gd name="T94" fmla="*/ 3498 w 4045"/>
                  <a:gd name="T95" fmla="*/ 2265 h 3104"/>
                  <a:gd name="T96" fmla="*/ 3547 w 4045"/>
                  <a:gd name="T97" fmla="*/ 2307 h 3104"/>
                  <a:gd name="T98" fmla="*/ 3677 w 4045"/>
                  <a:gd name="T99" fmla="*/ 2393 h 3104"/>
                  <a:gd name="T100" fmla="*/ 3761 w 4045"/>
                  <a:gd name="T101" fmla="*/ 2430 h 3104"/>
                  <a:gd name="T102" fmla="*/ 3834 w 4045"/>
                  <a:gd name="T103" fmla="*/ 2563 h 3104"/>
                  <a:gd name="T104" fmla="*/ 3880 w 4045"/>
                  <a:gd name="T105" fmla="*/ 2729 h 3104"/>
                  <a:gd name="T106" fmla="*/ 3907 w 4045"/>
                  <a:gd name="T107" fmla="*/ 2778 h 3104"/>
                  <a:gd name="T108" fmla="*/ 3964 w 4045"/>
                  <a:gd name="T109" fmla="*/ 2918 h 3104"/>
                  <a:gd name="T110" fmla="*/ 4015 w 4045"/>
                  <a:gd name="T111" fmla="*/ 3102 h 3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045" h="3104">
                    <a:moveTo>
                      <a:pt x="0" y="0"/>
                    </a:moveTo>
                    <a:lnTo>
                      <a:pt x="2" y="2"/>
                    </a:lnTo>
                    <a:lnTo>
                      <a:pt x="7" y="3"/>
                    </a:lnTo>
                    <a:lnTo>
                      <a:pt x="26" y="8"/>
                    </a:lnTo>
                    <a:lnTo>
                      <a:pt x="44" y="17"/>
                    </a:lnTo>
                    <a:lnTo>
                      <a:pt x="59" y="26"/>
                    </a:lnTo>
                    <a:lnTo>
                      <a:pt x="71" y="38"/>
                    </a:lnTo>
                    <a:lnTo>
                      <a:pt x="79" y="52"/>
                    </a:lnTo>
                    <a:lnTo>
                      <a:pt x="87" y="67"/>
                    </a:lnTo>
                    <a:lnTo>
                      <a:pt x="90" y="85"/>
                    </a:lnTo>
                    <a:lnTo>
                      <a:pt x="92" y="105"/>
                    </a:lnTo>
                    <a:lnTo>
                      <a:pt x="67" y="146"/>
                    </a:lnTo>
                    <a:lnTo>
                      <a:pt x="141" y="196"/>
                    </a:lnTo>
                    <a:lnTo>
                      <a:pt x="213" y="84"/>
                    </a:lnTo>
                    <a:lnTo>
                      <a:pt x="267" y="98"/>
                    </a:lnTo>
                    <a:lnTo>
                      <a:pt x="289" y="44"/>
                    </a:lnTo>
                    <a:lnTo>
                      <a:pt x="358" y="60"/>
                    </a:lnTo>
                    <a:lnTo>
                      <a:pt x="340" y="136"/>
                    </a:lnTo>
                    <a:lnTo>
                      <a:pt x="442" y="161"/>
                    </a:lnTo>
                    <a:lnTo>
                      <a:pt x="417" y="179"/>
                    </a:lnTo>
                    <a:lnTo>
                      <a:pt x="414" y="238"/>
                    </a:lnTo>
                    <a:lnTo>
                      <a:pt x="381" y="279"/>
                    </a:lnTo>
                    <a:lnTo>
                      <a:pt x="407" y="293"/>
                    </a:lnTo>
                    <a:lnTo>
                      <a:pt x="419" y="300"/>
                    </a:lnTo>
                    <a:lnTo>
                      <a:pt x="430" y="309"/>
                    </a:lnTo>
                    <a:lnTo>
                      <a:pt x="450" y="327"/>
                    </a:lnTo>
                    <a:lnTo>
                      <a:pt x="468" y="349"/>
                    </a:lnTo>
                    <a:lnTo>
                      <a:pt x="474" y="359"/>
                    </a:lnTo>
                    <a:lnTo>
                      <a:pt x="480" y="372"/>
                    </a:lnTo>
                    <a:lnTo>
                      <a:pt x="491" y="398"/>
                    </a:lnTo>
                    <a:lnTo>
                      <a:pt x="497" y="426"/>
                    </a:lnTo>
                    <a:lnTo>
                      <a:pt x="501" y="456"/>
                    </a:lnTo>
                    <a:lnTo>
                      <a:pt x="527" y="484"/>
                    </a:lnTo>
                    <a:lnTo>
                      <a:pt x="493" y="547"/>
                    </a:lnTo>
                    <a:lnTo>
                      <a:pt x="497" y="546"/>
                    </a:lnTo>
                    <a:lnTo>
                      <a:pt x="502" y="546"/>
                    </a:lnTo>
                    <a:lnTo>
                      <a:pt x="512" y="545"/>
                    </a:lnTo>
                    <a:lnTo>
                      <a:pt x="522" y="543"/>
                    </a:lnTo>
                    <a:lnTo>
                      <a:pt x="532" y="541"/>
                    </a:lnTo>
                    <a:lnTo>
                      <a:pt x="551" y="534"/>
                    </a:lnTo>
                    <a:lnTo>
                      <a:pt x="569" y="524"/>
                    </a:lnTo>
                    <a:lnTo>
                      <a:pt x="573" y="520"/>
                    </a:lnTo>
                    <a:lnTo>
                      <a:pt x="577" y="517"/>
                    </a:lnTo>
                    <a:lnTo>
                      <a:pt x="585" y="510"/>
                    </a:lnTo>
                    <a:lnTo>
                      <a:pt x="592" y="502"/>
                    </a:lnTo>
                    <a:lnTo>
                      <a:pt x="601" y="494"/>
                    </a:lnTo>
                    <a:lnTo>
                      <a:pt x="615" y="475"/>
                    </a:lnTo>
                    <a:lnTo>
                      <a:pt x="621" y="463"/>
                    </a:lnTo>
                    <a:lnTo>
                      <a:pt x="629" y="453"/>
                    </a:lnTo>
                    <a:lnTo>
                      <a:pt x="634" y="468"/>
                    </a:lnTo>
                    <a:lnTo>
                      <a:pt x="641" y="482"/>
                    </a:lnTo>
                    <a:lnTo>
                      <a:pt x="649" y="493"/>
                    </a:lnTo>
                    <a:lnTo>
                      <a:pt x="661" y="503"/>
                    </a:lnTo>
                    <a:lnTo>
                      <a:pt x="672" y="510"/>
                    </a:lnTo>
                    <a:lnTo>
                      <a:pt x="687" y="515"/>
                    </a:lnTo>
                    <a:lnTo>
                      <a:pt x="701" y="518"/>
                    </a:lnTo>
                    <a:lnTo>
                      <a:pt x="719" y="520"/>
                    </a:lnTo>
                    <a:lnTo>
                      <a:pt x="717" y="569"/>
                    </a:lnTo>
                    <a:lnTo>
                      <a:pt x="759" y="590"/>
                    </a:lnTo>
                    <a:lnTo>
                      <a:pt x="768" y="610"/>
                    </a:lnTo>
                    <a:lnTo>
                      <a:pt x="790" y="606"/>
                    </a:lnTo>
                    <a:lnTo>
                      <a:pt x="812" y="608"/>
                    </a:lnTo>
                    <a:lnTo>
                      <a:pt x="834" y="610"/>
                    </a:lnTo>
                    <a:lnTo>
                      <a:pt x="856" y="615"/>
                    </a:lnTo>
                    <a:lnTo>
                      <a:pt x="876" y="620"/>
                    </a:lnTo>
                    <a:lnTo>
                      <a:pt x="897" y="629"/>
                    </a:lnTo>
                    <a:lnTo>
                      <a:pt x="915" y="640"/>
                    </a:lnTo>
                    <a:lnTo>
                      <a:pt x="935" y="653"/>
                    </a:lnTo>
                    <a:lnTo>
                      <a:pt x="872" y="676"/>
                    </a:lnTo>
                    <a:lnTo>
                      <a:pt x="861" y="705"/>
                    </a:lnTo>
                    <a:lnTo>
                      <a:pt x="807" y="706"/>
                    </a:lnTo>
                    <a:lnTo>
                      <a:pt x="790" y="799"/>
                    </a:lnTo>
                    <a:lnTo>
                      <a:pt x="854" y="794"/>
                    </a:lnTo>
                    <a:lnTo>
                      <a:pt x="859" y="872"/>
                    </a:lnTo>
                    <a:lnTo>
                      <a:pt x="877" y="876"/>
                    </a:lnTo>
                    <a:lnTo>
                      <a:pt x="925" y="911"/>
                    </a:lnTo>
                    <a:lnTo>
                      <a:pt x="968" y="949"/>
                    </a:lnTo>
                    <a:lnTo>
                      <a:pt x="1008" y="989"/>
                    </a:lnTo>
                    <a:lnTo>
                      <a:pt x="1043" y="1031"/>
                    </a:lnTo>
                    <a:lnTo>
                      <a:pt x="1139" y="1092"/>
                    </a:lnTo>
                    <a:lnTo>
                      <a:pt x="1176" y="1040"/>
                    </a:lnTo>
                    <a:lnTo>
                      <a:pt x="1176" y="1070"/>
                    </a:lnTo>
                    <a:lnTo>
                      <a:pt x="1214" y="1115"/>
                    </a:lnTo>
                    <a:lnTo>
                      <a:pt x="1385" y="1170"/>
                    </a:lnTo>
                    <a:lnTo>
                      <a:pt x="1417" y="1166"/>
                    </a:lnTo>
                    <a:lnTo>
                      <a:pt x="1441" y="1143"/>
                    </a:lnTo>
                    <a:lnTo>
                      <a:pt x="1472" y="1154"/>
                    </a:lnTo>
                    <a:lnTo>
                      <a:pt x="1473" y="1230"/>
                    </a:lnTo>
                    <a:lnTo>
                      <a:pt x="1421" y="1222"/>
                    </a:lnTo>
                    <a:lnTo>
                      <a:pt x="1416" y="1287"/>
                    </a:lnTo>
                    <a:lnTo>
                      <a:pt x="1377" y="1313"/>
                    </a:lnTo>
                    <a:lnTo>
                      <a:pt x="1406" y="1364"/>
                    </a:lnTo>
                    <a:lnTo>
                      <a:pt x="1459" y="1387"/>
                    </a:lnTo>
                    <a:lnTo>
                      <a:pt x="1461" y="1421"/>
                    </a:lnTo>
                    <a:lnTo>
                      <a:pt x="1483" y="1428"/>
                    </a:lnTo>
                    <a:lnTo>
                      <a:pt x="1480" y="1452"/>
                    </a:lnTo>
                    <a:lnTo>
                      <a:pt x="1454" y="1472"/>
                    </a:lnTo>
                    <a:lnTo>
                      <a:pt x="1457" y="1479"/>
                    </a:lnTo>
                    <a:lnTo>
                      <a:pt x="1459" y="1482"/>
                    </a:lnTo>
                    <a:lnTo>
                      <a:pt x="1475" y="1482"/>
                    </a:lnTo>
                    <a:lnTo>
                      <a:pt x="1497" y="1508"/>
                    </a:lnTo>
                    <a:lnTo>
                      <a:pt x="1433" y="1555"/>
                    </a:lnTo>
                    <a:lnTo>
                      <a:pt x="1417" y="1599"/>
                    </a:lnTo>
                    <a:lnTo>
                      <a:pt x="1400" y="1607"/>
                    </a:lnTo>
                    <a:lnTo>
                      <a:pt x="1400" y="1632"/>
                    </a:lnTo>
                    <a:lnTo>
                      <a:pt x="1500" y="1636"/>
                    </a:lnTo>
                    <a:lnTo>
                      <a:pt x="1536" y="1670"/>
                    </a:lnTo>
                    <a:lnTo>
                      <a:pt x="1575" y="1631"/>
                    </a:lnTo>
                    <a:lnTo>
                      <a:pt x="1623" y="1631"/>
                    </a:lnTo>
                    <a:lnTo>
                      <a:pt x="1634" y="1658"/>
                    </a:lnTo>
                    <a:lnTo>
                      <a:pt x="1665" y="1673"/>
                    </a:lnTo>
                    <a:lnTo>
                      <a:pt x="1643" y="1743"/>
                    </a:lnTo>
                    <a:lnTo>
                      <a:pt x="1664" y="1852"/>
                    </a:lnTo>
                    <a:lnTo>
                      <a:pt x="1724" y="1904"/>
                    </a:lnTo>
                    <a:lnTo>
                      <a:pt x="1727" y="1999"/>
                    </a:lnTo>
                    <a:lnTo>
                      <a:pt x="1752" y="2030"/>
                    </a:lnTo>
                    <a:lnTo>
                      <a:pt x="1780" y="2047"/>
                    </a:lnTo>
                    <a:lnTo>
                      <a:pt x="1779" y="2055"/>
                    </a:lnTo>
                    <a:lnTo>
                      <a:pt x="1791" y="2053"/>
                    </a:lnTo>
                    <a:lnTo>
                      <a:pt x="1804" y="2055"/>
                    </a:lnTo>
                    <a:lnTo>
                      <a:pt x="1870" y="2159"/>
                    </a:lnTo>
                    <a:lnTo>
                      <a:pt x="1855" y="2200"/>
                    </a:lnTo>
                    <a:lnTo>
                      <a:pt x="1955" y="2253"/>
                    </a:lnTo>
                    <a:lnTo>
                      <a:pt x="1992" y="2283"/>
                    </a:lnTo>
                    <a:lnTo>
                      <a:pt x="2034" y="2264"/>
                    </a:lnTo>
                    <a:lnTo>
                      <a:pt x="2061" y="2194"/>
                    </a:lnTo>
                    <a:lnTo>
                      <a:pt x="2103" y="2207"/>
                    </a:lnTo>
                    <a:lnTo>
                      <a:pt x="2152" y="2164"/>
                    </a:lnTo>
                    <a:lnTo>
                      <a:pt x="2168" y="2184"/>
                    </a:lnTo>
                    <a:lnTo>
                      <a:pt x="2195" y="2168"/>
                    </a:lnTo>
                    <a:lnTo>
                      <a:pt x="2224" y="2156"/>
                    </a:lnTo>
                    <a:lnTo>
                      <a:pt x="2253" y="2150"/>
                    </a:lnTo>
                    <a:lnTo>
                      <a:pt x="2283" y="2149"/>
                    </a:lnTo>
                    <a:lnTo>
                      <a:pt x="2348" y="2223"/>
                    </a:lnTo>
                    <a:lnTo>
                      <a:pt x="2405" y="2210"/>
                    </a:lnTo>
                    <a:lnTo>
                      <a:pt x="2419" y="2259"/>
                    </a:lnTo>
                    <a:lnTo>
                      <a:pt x="2478" y="2251"/>
                    </a:lnTo>
                    <a:lnTo>
                      <a:pt x="2480" y="2174"/>
                    </a:lnTo>
                    <a:lnTo>
                      <a:pt x="2539" y="2187"/>
                    </a:lnTo>
                    <a:lnTo>
                      <a:pt x="2587" y="2173"/>
                    </a:lnTo>
                    <a:lnTo>
                      <a:pt x="2601" y="2141"/>
                    </a:lnTo>
                    <a:lnTo>
                      <a:pt x="2616" y="2128"/>
                    </a:lnTo>
                    <a:lnTo>
                      <a:pt x="2624" y="2089"/>
                    </a:lnTo>
                    <a:lnTo>
                      <a:pt x="2665" y="2101"/>
                    </a:lnTo>
                    <a:lnTo>
                      <a:pt x="2713" y="2075"/>
                    </a:lnTo>
                    <a:lnTo>
                      <a:pt x="2751" y="2077"/>
                    </a:lnTo>
                    <a:lnTo>
                      <a:pt x="2772" y="2106"/>
                    </a:lnTo>
                    <a:lnTo>
                      <a:pt x="2829" y="2090"/>
                    </a:lnTo>
                    <a:lnTo>
                      <a:pt x="2837" y="2105"/>
                    </a:lnTo>
                    <a:lnTo>
                      <a:pt x="2848" y="2119"/>
                    </a:lnTo>
                    <a:lnTo>
                      <a:pt x="2857" y="2130"/>
                    </a:lnTo>
                    <a:lnTo>
                      <a:pt x="2868" y="2140"/>
                    </a:lnTo>
                    <a:lnTo>
                      <a:pt x="2878" y="2147"/>
                    </a:lnTo>
                    <a:lnTo>
                      <a:pt x="2888" y="2152"/>
                    </a:lnTo>
                    <a:lnTo>
                      <a:pt x="2899" y="2155"/>
                    </a:lnTo>
                    <a:lnTo>
                      <a:pt x="2909" y="2156"/>
                    </a:lnTo>
                    <a:lnTo>
                      <a:pt x="2919" y="2153"/>
                    </a:lnTo>
                    <a:lnTo>
                      <a:pt x="2930" y="2150"/>
                    </a:lnTo>
                    <a:lnTo>
                      <a:pt x="2940" y="2145"/>
                    </a:lnTo>
                    <a:lnTo>
                      <a:pt x="2952" y="2137"/>
                    </a:lnTo>
                    <a:lnTo>
                      <a:pt x="2962" y="2127"/>
                    </a:lnTo>
                    <a:lnTo>
                      <a:pt x="2973" y="2116"/>
                    </a:lnTo>
                    <a:lnTo>
                      <a:pt x="2984" y="2102"/>
                    </a:lnTo>
                    <a:lnTo>
                      <a:pt x="2996" y="2087"/>
                    </a:lnTo>
                    <a:lnTo>
                      <a:pt x="3040" y="2065"/>
                    </a:lnTo>
                    <a:lnTo>
                      <a:pt x="3041" y="2049"/>
                    </a:lnTo>
                    <a:lnTo>
                      <a:pt x="3045" y="2036"/>
                    </a:lnTo>
                    <a:lnTo>
                      <a:pt x="3050" y="2023"/>
                    </a:lnTo>
                    <a:lnTo>
                      <a:pt x="3059" y="2014"/>
                    </a:lnTo>
                    <a:lnTo>
                      <a:pt x="3067" y="2004"/>
                    </a:lnTo>
                    <a:lnTo>
                      <a:pt x="3078" y="1998"/>
                    </a:lnTo>
                    <a:lnTo>
                      <a:pt x="3090" y="1992"/>
                    </a:lnTo>
                    <a:lnTo>
                      <a:pt x="3104" y="1989"/>
                    </a:lnTo>
                    <a:lnTo>
                      <a:pt x="3148" y="2045"/>
                    </a:lnTo>
                    <a:lnTo>
                      <a:pt x="3357" y="2131"/>
                    </a:lnTo>
                    <a:lnTo>
                      <a:pt x="3357" y="2192"/>
                    </a:lnTo>
                    <a:lnTo>
                      <a:pt x="3413" y="2246"/>
                    </a:lnTo>
                    <a:lnTo>
                      <a:pt x="3443" y="2240"/>
                    </a:lnTo>
                    <a:lnTo>
                      <a:pt x="3444" y="2234"/>
                    </a:lnTo>
                    <a:lnTo>
                      <a:pt x="3445" y="2230"/>
                    </a:lnTo>
                    <a:lnTo>
                      <a:pt x="3444" y="2223"/>
                    </a:lnTo>
                    <a:lnTo>
                      <a:pt x="3445" y="2217"/>
                    </a:lnTo>
                    <a:lnTo>
                      <a:pt x="3446" y="2212"/>
                    </a:lnTo>
                    <a:lnTo>
                      <a:pt x="3449" y="2209"/>
                    </a:lnTo>
                    <a:lnTo>
                      <a:pt x="3456" y="2205"/>
                    </a:lnTo>
                    <a:lnTo>
                      <a:pt x="3462" y="2205"/>
                    </a:lnTo>
                    <a:lnTo>
                      <a:pt x="3469" y="2207"/>
                    </a:lnTo>
                    <a:lnTo>
                      <a:pt x="3476" y="2216"/>
                    </a:lnTo>
                    <a:lnTo>
                      <a:pt x="3483" y="2228"/>
                    </a:lnTo>
                    <a:lnTo>
                      <a:pt x="3490" y="2239"/>
                    </a:lnTo>
                    <a:lnTo>
                      <a:pt x="3495" y="2253"/>
                    </a:lnTo>
                    <a:lnTo>
                      <a:pt x="3498" y="2265"/>
                    </a:lnTo>
                    <a:lnTo>
                      <a:pt x="3500" y="2280"/>
                    </a:lnTo>
                    <a:lnTo>
                      <a:pt x="3501" y="2294"/>
                    </a:lnTo>
                    <a:lnTo>
                      <a:pt x="3502" y="2311"/>
                    </a:lnTo>
                    <a:lnTo>
                      <a:pt x="3547" y="2307"/>
                    </a:lnTo>
                    <a:lnTo>
                      <a:pt x="3619" y="2366"/>
                    </a:lnTo>
                    <a:lnTo>
                      <a:pt x="3645" y="2356"/>
                    </a:lnTo>
                    <a:lnTo>
                      <a:pt x="3659" y="2375"/>
                    </a:lnTo>
                    <a:lnTo>
                      <a:pt x="3677" y="2393"/>
                    </a:lnTo>
                    <a:lnTo>
                      <a:pt x="3694" y="2406"/>
                    </a:lnTo>
                    <a:lnTo>
                      <a:pt x="3715" y="2418"/>
                    </a:lnTo>
                    <a:lnTo>
                      <a:pt x="3737" y="2425"/>
                    </a:lnTo>
                    <a:lnTo>
                      <a:pt x="3761" y="2430"/>
                    </a:lnTo>
                    <a:lnTo>
                      <a:pt x="3787" y="2432"/>
                    </a:lnTo>
                    <a:lnTo>
                      <a:pt x="3815" y="2432"/>
                    </a:lnTo>
                    <a:lnTo>
                      <a:pt x="3791" y="2526"/>
                    </a:lnTo>
                    <a:lnTo>
                      <a:pt x="3834" y="2563"/>
                    </a:lnTo>
                    <a:lnTo>
                      <a:pt x="3817" y="2617"/>
                    </a:lnTo>
                    <a:lnTo>
                      <a:pt x="3820" y="2653"/>
                    </a:lnTo>
                    <a:lnTo>
                      <a:pt x="3867" y="2721"/>
                    </a:lnTo>
                    <a:lnTo>
                      <a:pt x="3880" y="2729"/>
                    </a:lnTo>
                    <a:lnTo>
                      <a:pt x="3891" y="2740"/>
                    </a:lnTo>
                    <a:lnTo>
                      <a:pt x="3900" y="2751"/>
                    </a:lnTo>
                    <a:lnTo>
                      <a:pt x="3906" y="2765"/>
                    </a:lnTo>
                    <a:lnTo>
                      <a:pt x="3907" y="2778"/>
                    </a:lnTo>
                    <a:lnTo>
                      <a:pt x="3906" y="2793"/>
                    </a:lnTo>
                    <a:lnTo>
                      <a:pt x="3902" y="2808"/>
                    </a:lnTo>
                    <a:lnTo>
                      <a:pt x="3896" y="2826"/>
                    </a:lnTo>
                    <a:lnTo>
                      <a:pt x="3964" y="2918"/>
                    </a:lnTo>
                    <a:lnTo>
                      <a:pt x="3992" y="2928"/>
                    </a:lnTo>
                    <a:lnTo>
                      <a:pt x="3996" y="2978"/>
                    </a:lnTo>
                    <a:lnTo>
                      <a:pt x="4045" y="2996"/>
                    </a:lnTo>
                    <a:lnTo>
                      <a:pt x="4015" y="3102"/>
                    </a:lnTo>
                    <a:lnTo>
                      <a:pt x="4033" y="310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44">
                <a:extLst>
                  <a:ext uri="{FF2B5EF4-FFF2-40B4-BE49-F238E27FC236}">
                    <a16:creationId xmlns:a16="http://schemas.microsoft.com/office/drawing/2014/main" id="{467BEC56-B422-197F-6DA2-781AF7248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1054"/>
                <a:ext cx="1" cy="3"/>
              </a:xfrm>
              <a:custGeom>
                <a:avLst/>
                <a:gdLst>
                  <a:gd name="T0" fmla="*/ 0 w 6"/>
                  <a:gd name="T1" fmla="*/ 18 h 18"/>
                  <a:gd name="T2" fmla="*/ 0 w 6"/>
                  <a:gd name="T3" fmla="*/ 15 h 18"/>
                  <a:gd name="T4" fmla="*/ 1 w 6"/>
                  <a:gd name="T5" fmla="*/ 8 h 18"/>
                  <a:gd name="T6" fmla="*/ 3 w 6"/>
                  <a:gd name="T7" fmla="*/ 3 h 18"/>
                  <a:gd name="T8" fmla="*/ 5 w 6"/>
                  <a:gd name="T9" fmla="*/ 0 h 18"/>
                  <a:gd name="T10" fmla="*/ 6 w 6"/>
                  <a:gd name="T11" fmla="*/ 1 h 18"/>
                  <a:gd name="T12" fmla="*/ 5 w 6"/>
                  <a:gd name="T13" fmla="*/ 2 h 18"/>
                  <a:gd name="T14" fmla="*/ 3 w 6"/>
                  <a:gd name="T15" fmla="*/ 5 h 18"/>
                  <a:gd name="T16" fmla="*/ 1 w 6"/>
                  <a:gd name="T17" fmla="*/ 11 h 18"/>
                  <a:gd name="T18" fmla="*/ 0 w 6"/>
                  <a:gd name="T1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8">
                    <a:moveTo>
                      <a:pt x="0" y="18"/>
                    </a:moveTo>
                    <a:lnTo>
                      <a:pt x="0" y="15"/>
                    </a:lnTo>
                    <a:lnTo>
                      <a:pt x="1" y="8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6" y="1"/>
                    </a:lnTo>
                    <a:lnTo>
                      <a:pt x="5" y="2"/>
                    </a:lnTo>
                    <a:lnTo>
                      <a:pt x="3" y="5"/>
                    </a:lnTo>
                    <a:lnTo>
                      <a:pt x="1" y="11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45">
                <a:extLst>
                  <a:ext uri="{FF2B5EF4-FFF2-40B4-BE49-F238E27FC236}">
                    <a16:creationId xmlns:a16="http://schemas.microsoft.com/office/drawing/2014/main" id="{9E08EAB9-941F-041D-7D43-073C9A260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1287"/>
                <a:ext cx="153" cy="634"/>
              </a:xfrm>
              <a:custGeom>
                <a:avLst/>
                <a:gdLst>
                  <a:gd name="T0" fmla="*/ 754 w 919"/>
                  <a:gd name="T1" fmla="*/ 68 h 3809"/>
                  <a:gd name="T2" fmla="*/ 914 w 919"/>
                  <a:gd name="T3" fmla="*/ 246 h 3809"/>
                  <a:gd name="T4" fmla="*/ 776 w 919"/>
                  <a:gd name="T5" fmla="*/ 357 h 3809"/>
                  <a:gd name="T6" fmla="*/ 632 w 919"/>
                  <a:gd name="T7" fmla="*/ 400 h 3809"/>
                  <a:gd name="T8" fmla="*/ 622 w 919"/>
                  <a:gd name="T9" fmla="*/ 450 h 3809"/>
                  <a:gd name="T10" fmla="*/ 702 w 919"/>
                  <a:gd name="T11" fmla="*/ 614 h 3809"/>
                  <a:gd name="T12" fmla="*/ 708 w 919"/>
                  <a:gd name="T13" fmla="*/ 648 h 3809"/>
                  <a:gd name="T14" fmla="*/ 711 w 919"/>
                  <a:gd name="T15" fmla="*/ 663 h 3809"/>
                  <a:gd name="T16" fmla="*/ 714 w 919"/>
                  <a:gd name="T17" fmla="*/ 751 h 3809"/>
                  <a:gd name="T18" fmla="*/ 695 w 919"/>
                  <a:gd name="T19" fmla="*/ 820 h 3809"/>
                  <a:gd name="T20" fmla="*/ 653 w 919"/>
                  <a:gd name="T21" fmla="*/ 865 h 3809"/>
                  <a:gd name="T22" fmla="*/ 605 w 919"/>
                  <a:gd name="T23" fmla="*/ 887 h 3809"/>
                  <a:gd name="T24" fmla="*/ 412 w 919"/>
                  <a:gd name="T25" fmla="*/ 962 h 3809"/>
                  <a:gd name="T26" fmla="*/ 484 w 919"/>
                  <a:gd name="T27" fmla="*/ 1107 h 3809"/>
                  <a:gd name="T28" fmla="*/ 448 w 919"/>
                  <a:gd name="T29" fmla="*/ 1127 h 3809"/>
                  <a:gd name="T30" fmla="*/ 434 w 919"/>
                  <a:gd name="T31" fmla="*/ 1165 h 3809"/>
                  <a:gd name="T32" fmla="*/ 542 w 919"/>
                  <a:gd name="T33" fmla="*/ 1231 h 3809"/>
                  <a:gd name="T34" fmla="*/ 582 w 919"/>
                  <a:gd name="T35" fmla="*/ 1258 h 3809"/>
                  <a:gd name="T36" fmla="*/ 590 w 919"/>
                  <a:gd name="T37" fmla="*/ 1303 h 3809"/>
                  <a:gd name="T38" fmla="*/ 649 w 919"/>
                  <a:gd name="T39" fmla="*/ 1428 h 3809"/>
                  <a:gd name="T40" fmla="*/ 669 w 919"/>
                  <a:gd name="T41" fmla="*/ 1563 h 3809"/>
                  <a:gd name="T42" fmla="*/ 580 w 919"/>
                  <a:gd name="T43" fmla="*/ 1724 h 3809"/>
                  <a:gd name="T44" fmla="*/ 581 w 919"/>
                  <a:gd name="T45" fmla="*/ 1764 h 3809"/>
                  <a:gd name="T46" fmla="*/ 570 w 919"/>
                  <a:gd name="T47" fmla="*/ 1810 h 3809"/>
                  <a:gd name="T48" fmla="*/ 563 w 919"/>
                  <a:gd name="T49" fmla="*/ 1828 h 3809"/>
                  <a:gd name="T50" fmla="*/ 549 w 919"/>
                  <a:gd name="T51" fmla="*/ 1854 h 3809"/>
                  <a:gd name="T52" fmla="*/ 520 w 919"/>
                  <a:gd name="T53" fmla="*/ 1898 h 3809"/>
                  <a:gd name="T54" fmla="*/ 487 w 919"/>
                  <a:gd name="T55" fmla="*/ 1991 h 3809"/>
                  <a:gd name="T56" fmla="*/ 488 w 919"/>
                  <a:gd name="T57" fmla="*/ 2058 h 3809"/>
                  <a:gd name="T58" fmla="*/ 535 w 919"/>
                  <a:gd name="T59" fmla="*/ 2087 h 3809"/>
                  <a:gd name="T60" fmla="*/ 564 w 919"/>
                  <a:gd name="T61" fmla="*/ 2109 h 3809"/>
                  <a:gd name="T62" fmla="*/ 568 w 919"/>
                  <a:gd name="T63" fmla="*/ 2147 h 3809"/>
                  <a:gd name="T64" fmla="*/ 689 w 919"/>
                  <a:gd name="T65" fmla="*/ 2377 h 3809"/>
                  <a:gd name="T66" fmla="*/ 748 w 919"/>
                  <a:gd name="T67" fmla="*/ 2477 h 3809"/>
                  <a:gd name="T68" fmla="*/ 761 w 919"/>
                  <a:gd name="T69" fmla="*/ 2577 h 3809"/>
                  <a:gd name="T70" fmla="*/ 786 w 919"/>
                  <a:gd name="T71" fmla="*/ 2626 h 3809"/>
                  <a:gd name="T72" fmla="*/ 773 w 919"/>
                  <a:gd name="T73" fmla="*/ 2686 h 3809"/>
                  <a:gd name="T74" fmla="*/ 819 w 919"/>
                  <a:gd name="T75" fmla="*/ 2907 h 3809"/>
                  <a:gd name="T76" fmla="*/ 728 w 919"/>
                  <a:gd name="T77" fmla="*/ 3053 h 3809"/>
                  <a:gd name="T78" fmla="*/ 597 w 919"/>
                  <a:gd name="T79" fmla="*/ 3173 h 3809"/>
                  <a:gd name="T80" fmla="*/ 620 w 919"/>
                  <a:gd name="T81" fmla="*/ 3216 h 3809"/>
                  <a:gd name="T82" fmla="*/ 595 w 919"/>
                  <a:gd name="T83" fmla="*/ 3277 h 3809"/>
                  <a:gd name="T84" fmla="*/ 583 w 919"/>
                  <a:gd name="T85" fmla="*/ 3414 h 3809"/>
                  <a:gd name="T86" fmla="*/ 576 w 919"/>
                  <a:gd name="T87" fmla="*/ 3415 h 3809"/>
                  <a:gd name="T88" fmla="*/ 457 w 919"/>
                  <a:gd name="T89" fmla="*/ 3423 h 3809"/>
                  <a:gd name="T90" fmla="*/ 371 w 919"/>
                  <a:gd name="T91" fmla="*/ 3400 h 3809"/>
                  <a:gd name="T92" fmla="*/ 216 w 919"/>
                  <a:gd name="T93" fmla="*/ 3356 h 3809"/>
                  <a:gd name="T94" fmla="*/ 69 w 919"/>
                  <a:gd name="T95" fmla="*/ 3475 h 3809"/>
                  <a:gd name="T96" fmla="*/ 39 w 919"/>
                  <a:gd name="T97" fmla="*/ 3611 h 3809"/>
                  <a:gd name="T98" fmla="*/ 126 w 919"/>
                  <a:gd name="T99" fmla="*/ 3744 h 3809"/>
                  <a:gd name="T100" fmla="*/ 152 w 919"/>
                  <a:gd name="T101" fmla="*/ 3774 h 3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19" h="3809">
                    <a:moveTo>
                      <a:pt x="591" y="0"/>
                    </a:moveTo>
                    <a:lnTo>
                      <a:pt x="648" y="45"/>
                    </a:lnTo>
                    <a:lnTo>
                      <a:pt x="752" y="28"/>
                    </a:lnTo>
                    <a:lnTo>
                      <a:pt x="754" y="68"/>
                    </a:lnTo>
                    <a:lnTo>
                      <a:pt x="781" y="85"/>
                    </a:lnTo>
                    <a:lnTo>
                      <a:pt x="783" y="158"/>
                    </a:lnTo>
                    <a:lnTo>
                      <a:pt x="820" y="171"/>
                    </a:lnTo>
                    <a:lnTo>
                      <a:pt x="914" y="246"/>
                    </a:lnTo>
                    <a:lnTo>
                      <a:pt x="889" y="259"/>
                    </a:lnTo>
                    <a:lnTo>
                      <a:pt x="884" y="293"/>
                    </a:lnTo>
                    <a:lnTo>
                      <a:pt x="919" y="331"/>
                    </a:lnTo>
                    <a:lnTo>
                      <a:pt x="776" y="357"/>
                    </a:lnTo>
                    <a:lnTo>
                      <a:pt x="732" y="351"/>
                    </a:lnTo>
                    <a:lnTo>
                      <a:pt x="695" y="388"/>
                    </a:lnTo>
                    <a:lnTo>
                      <a:pt x="655" y="384"/>
                    </a:lnTo>
                    <a:lnTo>
                      <a:pt x="632" y="400"/>
                    </a:lnTo>
                    <a:lnTo>
                      <a:pt x="624" y="412"/>
                    </a:lnTo>
                    <a:lnTo>
                      <a:pt x="621" y="425"/>
                    </a:lnTo>
                    <a:lnTo>
                      <a:pt x="620" y="437"/>
                    </a:lnTo>
                    <a:lnTo>
                      <a:pt x="622" y="450"/>
                    </a:lnTo>
                    <a:lnTo>
                      <a:pt x="637" y="512"/>
                    </a:lnTo>
                    <a:lnTo>
                      <a:pt x="651" y="572"/>
                    </a:lnTo>
                    <a:lnTo>
                      <a:pt x="694" y="587"/>
                    </a:lnTo>
                    <a:lnTo>
                      <a:pt x="702" y="614"/>
                    </a:lnTo>
                    <a:lnTo>
                      <a:pt x="704" y="630"/>
                    </a:lnTo>
                    <a:lnTo>
                      <a:pt x="705" y="636"/>
                    </a:lnTo>
                    <a:lnTo>
                      <a:pt x="708" y="643"/>
                    </a:lnTo>
                    <a:lnTo>
                      <a:pt x="708" y="648"/>
                    </a:lnTo>
                    <a:lnTo>
                      <a:pt x="708" y="650"/>
                    </a:lnTo>
                    <a:lnTo>
                      <a:pt x="708" y="651"/>
                    </a:lnTo>
                    <a:lnTo>
                      <a:pt x="709" y="653"/>
                    </a:lnTo>
                    <a:lnTo>
                      <a:pt x="711" y="663"/>
                    </a:lnTo>
                    <a:lnTo>
                      <a:pt x="713" y="687"/>
                    </a:lnTo>
                    <a:lnTo>
                      <a:pt x="715" y="710"/>
                    </a:lnTo>
                    <a:lnTo>
                      <a:pt x="715" y="730"/>
                    </a:lnTo>
                    <a:lnTo>
                      <a:pt x="714" y="751"/>
                    </a:lnTo>
                    <a:lnTo>
                      <a:pt x="711" y="770"/>
                    </a:lnTo>
                    <a:lnTo>
                      <a:pt x="707" y="787"/>
                    </a:lnTo>
                    <a:lnTo>
                      <a:pt x="701" y="804"/>
                    </a:lnTo>
                    <a:lnTo>
                      <a:pt x="695" y="820"/>
                    </a:lnTo>
                    <a:lnTo>
                      <a:pt x="686" y="832"/>
                    </a:lnTo>
                    <a:lnTo>
                      <a:pt x="676" y="845"/>
                    </a:lnTo>
                    <a:lnTo>
                      <a:pt x="665" y="855"/>
                    </a:lnTo>
                    <a:lnTo>
                      <a:pt x="653" y="865"/>
                    </a:lnTo>
                    <a:lnTo>
                      <a:pt x="638" y="874"/>
                    </a:lnTo>
                    <a:lnTo>
                      <a:pt x="630" y="877"/>
                    </a:lnTo>
                    <a:lnTo>
                      <a:pt x="622" y="881"/>
                    </a:lnTo>
                    <a:lnTo>
                      <a:pt x="605" y="887"/>
                    </a:lnTo>
                    <a:lnTo>
                      <a:pt x="595" y="889"/>
                    </a:lnTo>
                    <a:lnTo>
                      <a:pt x="587" y="892"/>
                    </a:lnTo>
                    <a:lnTo>
                      <a:pt x="559" y="935"/>
                    </a:lnTo>
                    <a:lnTo>
                      <a:pt x="412" y="962"/>
                    </a:lnTo>
                    <a:lnTo>
                      <a:pt x="411" y="1013"/>
                    </a:lnTo>
                    <a:lnTo>
                      <a:pt x="501" y="1069"/>
                    </a:lnTo>
                    <a:lnTo>
                      <a:pt x="495" y="1103"/>
                    </a:lnTo>
                    <a:lnTo>
                      <a:pt x="484" y="1107"/>
                    </a:lnTo>
                    <a:lnTo>
                      <a:pt x="472" y="1109"/>
                    </a:lnTo>
                    <a:lnTo>
                      <a:pt x="462" y="1115"/>
                    </a:lnTo>
                    <a:lnTo>
                      <a:pt x="454" y="1120"/>
                    </a:lnTo>
                    <a:lnTo>
                      <a:pt x="448" y="1127"/>
                    </a:lnTo>
                    <a:lnTo>
                      <a:pt x="442" y="1134"/>
                    </a:lnTo>
                    <a:lnTo>
                      <a:pt x="438" y="1144"/>
                    </a:lnTo>
                    <a:lnTo>
                      <a:pt x="434" y="1153"/>
                    </a:lnTo>
                    <a:lnTo>
                      <a:pt x="434" y="1165"/>
                    </a:lnTo>
                    <a:lnTo>
                      <a:pt x="472" y="1186"/>
                    </a:lnTo>
                    <a:lnTo>
                      <a:pt x="511" y="1191"/>
                    </a:lnTo>
                    <a:lnTo>
                      <a:pt x="521" y="1224"/>
                    </a:lnTo>
                    <a:lnTo>
                      <a:pt x="542" y="1231"/>
                    </a:lnTo>
                    <a:lnTo>
                      <a:pt x="563" y="1241"/>
                    </a:lnTo>
                    <a:lnTo>
                      <a:pt x="570" y="1245"/>
                    </a:lnTo>
                    <a:lnTo>
                      <a:pt x="577" y="1252"/>
                    </a:lnTo>
                    <a:lnTo>
                      <a:pt x="582" y="1258"/>
                    </a:lnTo>
                    <a:lnTo>
                      <a:pt x="586" y="1266"/>
                    </a:lnTo>
                    <a:lnTo>
                      <a:pt x="588" y="1273"/>
                    </a:lnTo>
                    <a:lnTo>
                      <a:pt x="590" y="1283"/>
                    </a:lnTo>
                    <a:lnTo>
                      <a:pt x="590" y="1303"/>
                    </a:lnTo>
                    <a:lnTo>
                      <a:pt x="581" y="1314"/>
                    </a:lnTo>
                    <a:lnTo>
                      <a:pt x="601" y="1368"/>
                    </a:lnTo>
                    <a:lnTo>
                      <a:pt x="658" y="1391"/>
                    </a:lnTo>
                    <a:lnTo>
                      <a:pt x="649" y="1428"/>
                    </a:lnTo>
                    <a:lnTo>
                      <a:pt x="650" y="1484"/>
                    </a:lnTo>
                    <a:lnTo>
                      <a:pt x="666" y="1504"/>
                    </a:lnTo>
                    <a:lnTo>
                      <a:pt x="659" y="1553"/>
                    </a:lnTo>
                    <a:lnTo>
                      <a:pt x="669" y="1563"/>
                    </a:lnTo>
                    <a:lnTo>
                      <a:pt x="664" y="1663"/>
                    </a:lnTo>
                    <a:lnTo>
                      <a:pt x="614" y="1669"/>
                    </a:lnTo>
                    <a:lnTo>
                      <a:pt x="579" y="1714"/>
                    </a:lnTo>
                    <a:lnTo>
                      <a:pt x="580" y="1724"/>
                    </a:lnTo>
                    <a:lnTo>
                      <a:pt x="580" y="1734"/>
                    </a:lnTo>
                    <a:lnTo>
                      <a:pt x="581" y="1744"/>
                    </a:lnTo>
                    <a:lnTo>
                      <a:pt x="581" y="1753"/>
                    </a:lnTo>
                    <a:lnTo>
                      <a:pt x="581" y="1764"/>
                    </a:lnTo>
                    <a:lnTo>
                      <a:pt x="578" y="1782"/>
                    </a:lnTo>
                    <a:lnTo>
                      <a:pt x="576" y="1792"/>
                    </a:lnTo>
                    <a:lnTo>
                      <a:pt x="575" y="1802"/>
                    </a:lnTo>
                    <a:lnTo>
                      <a:pt x="570" y="1810"/>
                    </a:lnTo>
                    <a:lnTo>
                      <a:pt x="568" y="1815"/>
                    </a:lnTo>
                    <a:lnTo>
                      <a:pt x="567" y="1817"/>
                    </a:lnTo>
                    <a:lnTo>
                      <a:pt x="567" y="1820"/>
                    </a:lnTo>
                    <a:lnTo>
                      <a:pt x="563" y="1828"/>
                    </a:lnTo>
                    <a:lnTo>
                      <a:pt x="561" y="1832"/>
                    </a:lnTo>
                    <a:lnTo>
                      <a:pt x="560" y="1834"/>
                    </a:lnTo>
                    <a:lnTo>
                      <a:pt x="560" y="1837"/>
                    </a:lnTo>
                    <a:lnTo>
                      <a:pt x="549" y="1854"/>
                    </a:lnTo>
                    <a:lnTo>
                      <a:pt x="542" y="1862"/>
                    </a:lnTo>
                    <a:lnTo>
                      <a:pt x="539" y="1867"/>
                    </a:lnTo>
                    <a:lnTo>
                      <a:pt x="537" y="1872"/>
                    </a:lnTo>
                    <a:lnTo>
                      <a:pt x="520" y="1898"/>
                    </a:lnTo>
                    <a:lnTo>
                      <a:pt x="507" y="1925"/>
                    </a:lnTo>
                    <a:lnTo>
                      <a:pt x="497" y="1952"/>
                    </a:lnTo>
                    <a:lnTo>
                      <a:pt x="491" y="1979"/>
                    </a:lnTo>
                    <a:lnTo>
                      <a:pt x="487" y="1991"/>
                    </a:lnTo>
                    <a:lnTo>
                      <a:pt x="486" y="2005"/>
                    </a:lnTo>
                    <a:lnTo>
                      <a:pt x="486" y="2032"/>
                    </a:lnTo>
                    <a:lnTo>
                      <a:pt x="486" y="2044"/>
                    </a:lnTo>
                    <a:lnTo>
                      <a:pt x="488" y="2058"/>
                    </a:lnTo>
                    <a:lnTo>
                      <a:pt x="495" y="2085"/>
                    </a:lnTo>
                    <a:lnTo>
                      <a:pt x="515" y="2082"/>
                    </a:lnTo>
                    <a:lnTo>
                      <a:pt x="525" y="2083"/>
                    </a:lnTo>
                    <a:lnTo>
                      <a:pt x="535" y="2087"/>
                    </a:lnTo>
                    <a:lnTo>
                      <a:pt x="545" y="2090"/>
                    </a:lnTo>
                    <a:lnTo>
                      <a:pt x="553" y="2095"/>
                    </a:lnTo>
                    <a:lnTo>
                      <a:pt x="559" y="2101"/>
                    </a:lnTo>
                    <a:lnTo>
                      <a:pt x="564" y="2109"/>
                    </a:lnTo>
                    <a:lnTo>
                      <a:pt x="567" y="2116"/>
                    </a:lnTo>
                    <a:lnTo>
                      <a:pt x="569" y="2125"/>
                    </a:lnTo>
                    <a:lnTo>
                      <a:pt x="569" y="2136"/>
                    </a:lnTo>
                    <a:lnTo>
                      <a:pt x="568" y="2147"/>
                    </a:lnTo>
                    <a:lnTo>
                      <a:pt x="676" y="2214"/>
                    </a:lnTo>
                    <a:lnTo>
                      <a:pt x="684" y="2245"/>
                    </a:lnTo>
                    <a:lnTo>
                      <a:pt x="665" y="2357"/>
                    </a:lnTo>
                    <a:lnTo>
                      <a:pt x="689" y="2377"/>
                    </a:lnTo>
                    <a:lnTo>
                      <a:pt x="710" y="2399"/>
                    </a:lnTo>
                    <a:lnTo>
                      <a:pt x="726" y="2423"/>
                    </a:lnTo>
                    <a:lnTo>
                      <a:pt x="740" y="2450"/>
                    </a:lnTo>
                    <a:lnTo>
                      <a:pt x="748" y="2477"/>
                    </a:lnTo>
                    <a:lnTo>
                      <a:pt x="754" y="2507"/>
                    </a:lnTo>
                    <a:lnTo>
                      <a:pt x="756" y="2537"/>
                    </a:lnTo>
                    <a:lnTo>
                      <a:pt x="755" y="2572"/>
                    </a:lnTo>
                    <a:lnTo>
                      <a:pt x="761" y="2577"/>
                    </a:lnTo>
                    <a:lnTo>
                      <a:pt x="770" y="2587"/>
                    </a:lnTo>
                    <a:lnTo>
                      <a:pt x="778" y="2600"/>
                    </a:lnTo>
                    <a:lnTo>
                      <a:pt x="783" y="2612"/>
                    </a:lnTo>
                    <a:lnTo>
                      <a:pt x="786" y="2626"/>
                    </a:lnTo>
                    <a:lnTo>
                      <a:pt x="785" y="2639"/>
                    </a:lnTo>
                    <a:lnTo>
                      <a:pt x="784" y="2654"/>
                    </a:lnTo>
                    <a:lnTo>
                      <a:pt x="779" y="2669"/>
                    </a:lnTo>
                    <a:lnTo>
                      <a:pt x="773" y="2686"/>
                    </a:lnTo>
                    <a:lnTo>
                      <a:pt x="731" y="2729"/>
                    </a:lnTo>
                    <a:lnTo>
                      <a:pt x="857" y="2845"/>
                    </a:lnTo>
                    <a:lnTo>
                      <a:pt x="848" y="2897"/>
                    </a:lnTo>
                    <a:lnTo>
                      <a:pt x="819" y="2907"/>
                    </a:lnTo>
                    <a:lnTo>
                      <a:pt x="793" y="2999"/>
                    </a:lnTo>
                    <a:lnTo>
                      <a:pt x="810" y="3035"/>
                    </a:lnTo>
                    <a:lnTo>
                      <a:pt x="749" y="3067"/>
                    </a:lnTo>
                    <a:lnTo>
                      <a:pt x="728" y="3053"/>
                    </a:lnTo>
                    <a:lnTo>
                      <a:pt x="630" y="3132"/>
                    </a:lnTo>
                    <a:lnTo>
                      <a:pt x="595" y="3148"/>
                    </a:lnTo>
                    <a:lnTo>
                      <a:pt x="594" y="3161"/>
                    </a:lnTo>
                    <a:lnTo>
                      <a:pt x="597" y="3173"/>
                    </a:lnTo>
                    <a:lnTo>
                      <a:pt x="602" y="3188"/>
                    </a:lnTo>
                    <a:lnTo>
                      <a:pt x="610" y="3202"/>
                    </a:lnTo>
                    <a:lnTo>
                      <a:pt x="614" y="3208"/>
                    </a:lnTo>
                    <a:lnTo>
                      <a:pt x="620" y="3216"/>
                    </a:lnTo>
                    <a:lnTo>
                      <a:pt x="627" y="3222"/>
                    </a:lnTo>
                    <a:lnTo>
                      <a:pt x="635" y="3229"/>
                    </a:lnTo>
                    <a:lnTo>
                      <a:pt x="624" y="3270"/>
                    </a:lnTo>
                    <a:lnTo>
                      <a:pt x="595" y="3277"/>
                    </a:lnTo>
                    <a:lnTo>
                      <a:pt x="572" y="3348"/>
                    </a:lnTo>
                    <a:lnTo>
                      <a:pt x="597" y="3407"/>
                    </a:lnTo>
                    <a:lnTo>
                      <a:pt x="589" y="3411"/>
                    </a:lnTo>
                    <a:lnTo>
                      <a:pt x="583" y="3414"/>
                    </a:lnTo>
                    <a:lnTo>
                      <a:pt x="579" y="3414"/>
                    </a:lnTo>
                    <a:lnTo>
                      <a:pt x="577" y="3414"/>
                    </a:lnTo>
                    <a:lnTo>
                      <a:pt x="576" y="3414"/>
                    </a:lnTo>
                    <a:lnTo>
                      <a:pt x="576" y="3415"/>
                    </a:lnTo>
                    <a:lnTo>
                      <a:pt x="569" y="3416"/>
                    </a:lnTo>
                    <a:lnTo>
                      <a:pt x="532" y="3404"/>
                    </a:lnTo>
                    <a:lnTo>
                      <a:pt x="498" y="3389"/>
                    </a:lnTo>
                    <a:lnTo>
                      <a:pt x="457" y="3423"/>
                    </a:lnTo>
                    <a:lnTo>
                      <a:pt x="442" y="3489"/>
                    </a:lnTo>
                    <a:lnTo>
                      <a:pt x="402" y="3443"/>
                    </a:lnTo>
                    <a:lnTo>
                      <a:pt x="399" y="3428"/>
                    </a:lnTo>
                    <a:lnTo>
                      <a:pt x="371" y="3400"/>
                    </a:lnTo>
                    <a:lnTo>
                      <a:pt x="311" y="3409"/>
                    </a:lnTo>
                    <a:lnTo>
                      <a:pt x="280" y="3395"/>
                    </a:lnTo>
                    <a:lnTo>
                      <a:pt x="280" y="3356"/>
                    </a:lnTo>
                    <a:lnTo>
                      <a:pt x="216" y="3356"/>
                    </a:lnTo>
                    <a:lnTo>
                      <a:pt x="189" y="3412"/>
                    </a:lnTo>
                    <a:lnTo>
                      <a:pt x="126" y="3422"/>
                    </a:lnTo>
                    <a:lnTo>
                      <a:pt x="105" y="3464"/>
                    </a:lnTo>
                    <a:lnTo>
                      <a:pt x="69" y="3475"/>
                    </a:lnTo>
                    <a:lnTo>
                      <a:pt x="48" y="3537"/>
                    </a:lnTo>
                    <a:lnTo>
                      <a:pt x="0" y="3570"/>
                    </a:lnTo>
                    <a:lnTo>
                      <a:pt x="14" y="3609"/>
                    </a:lnTo>
                    <a:lnTo>
                      <a:pt x="39" y="3611"/>
                    </a:lnTo>
                    <a:lnTo>
                      <a:pt x="38" y="3679"/>
                    </a:lnTo>
                    <a:lnTo>
                      <a:pt x="97" y="3734"/>
                    </a:lnTo>
                    <a:lnTo>
                      <a:pt x="117" y="3740"/>
                    </a:lnTo>
                    <a:lnTo>
                      <a:pt x="126" y="3744"/>
                    </a:lnTo>
                    <a:lnTo>
                      <a:pt x="134" y="3751"/>
                    </a:lnTo>
                    <a:lnTo>
                      <a:pt x="142" y="3758"/>
                    </a:lnTo>
                    <a:lnTo>
                      <a:pt x="148" y="3766"/>
                    </a:lnTo>
                    <a:lnTo>
                      <a:pt x="152" y="3774"/>
                    </a:lnTo>
                    <a:lnTo>
                      <a:pt x="155" y="3785"/>
                    </a:lnTo>
                    <a:lnTo>
                      <a:pt x="157" y="3796"/>
                    </a:lnTo>
                    <a:lnTo>
                      <a:pt x="158" y="380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46">
                <a:extLst>
                  <a:ext uri="{FF2B5EF4-FFF2-40B4-BE49-F238E27FC236}">
                    <a16:creationId xmlns:a16="http://schemas.microsoft.com/office/drawing/2014/main" id="{E39B8CAB-4276-07FB-A51B-20C2BCAAB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188"/>
                <a:ext cx="166" cy="123"/>
              </a:xfrm>
              <a:custGeom>
                <a:avLst/>
                <a:gdLst>
                  <a:gd name="T0" fmla="*/ 0 w 997"/>
                  <a:gd name="T1" fmla="*/ 0 h 743"/>
                  <a:gd name="T2" fmla="*/ 4 w 997"/>
                  <a:gd name="T3" fmla="*/ 71 h 743"/>
                  <a:gd name="T4" fmla="*/ 31 w 997"/>
                  <a:gd name="T5" fmla="*/ 81 h 743"/>
                  <a:gd name="T6" fmla="*/ 119 w 997"/>
                  <a:gd name="T7" fmla="*/ 66 h 743"/>
                  <a:gd name="T8" fmla="*/ 129 w 997"/>
                  <a:gd name="T9" fmla="*/ 157 h 743"/>
                  <a:gd name="T10" fmla="*/ 214 w 997"/>
                  <a:gd name="T11" fmla="*/ 187 h 743"/>
                  <a:gd name="T12" fmla="*/ 224 w 997"/>
                  <a:gd name="T13" fmla="*/ 232 h 743"/>
                  <a:gd name="T14" fmla="*/ 268 w 997"/>
                  <a:gd name="T15" fmla="*/ 240 h 743"/>
                  <a:gd name="T16" fmla="*/ 271 w 997"/>
                  <a:gd name="T17" fmla="*/ 284 h 743"/>
                  <a:gd name="T18" fmla="*/ 382 w 997"/>
                  <a:gd name="T19" fmla="*/ 330 h 743"/>
                  <a:gd name="T20" fmla="*/ 378 w 997"/>
                  <a:gd name="T21" fmla="*/ 363 h 743"/>
                  <a:gd name="T22" fmla="*/ 317 w 997"/>
                  <a:gd name="T23" fmla="*/ 395 h 743"/>
                  <a:gd name="T24" fmla="*/ 311 w 997"/>
                  <a:gd name="T25" fmla="*/ 423 h 743"/>
                  <a:gd name="T26" fmla="*/ 395 w 997"/>
                  <a:gd name="T27" fmla="*/ 482 h 743"/>
                  <a:gd name="T28" fmla="*/ 283 w 997"/>
                  <a:gd name="T29" fmla="*/ 519 h 743"/>
                  <a:gd name="T30" fmla="*/ 366 w 997"/>
                  <a:gd name="T31" fmla="*/ 595 h 743"/>
                  <a:gd name="T32" fmla="*/ 393 w 997"/>
                  <a:gd name="T33" fmla="*/ 570 h 743"/>
                  <a:gd name="T34" fmla="*/ 498 w 997"/>
                  <a:gd name="T35" fmla="*/ 575 h 743"/>
                  <a:gd name="T36" fmla="*/ 497 w 997"/>
                  <a:gd name="T37" fmla="*/ 666 h 743"/>
                  <a:gd name="T38" fmla="*/ 515 w 997"/>
                  <a:gd name="T39" fmla="*/ 686 h 743"/>
                  <a:gd name="T40" fmla="*/ 517 w 997"/>
                  <a:gd name="T41" fmla="*/ 706 h 743"/>
                  <a:gd name="T42" fmla="*/ 541 w 997"/>
                  <a:gd name="T43" fmla="*/ 719 h 743"/>
                  <a:gd name="T44" fmla="*/ 565 w 997"/>
                  <a:gd name="T45" fmla="*/ 716 h 743"/>
                  <a:gd name="T46" fmla="*/ 580 w 997"/>
                  <a:gd name="T47" fmla="*/ 695 h 743"/>
                  <a:gd name="T48" fmla="*/ 622 w 997"/>
                  <a:gd name="T49" fmla="*/ 702 h 743"/>
                  <a:gd name="T50" fmla="*/ 670 w 997"/>
                  <a:gd name="T51" fmla="*/ 743 h 743"/>
                  <a:gd name="T52" fmla="*/ 677 w 997"/>
                  <a:gd name="T53" fmla="*/ 573 h 743"/>
                  <a:gd name="T54" fmla="*/ 720 w 997"/>
                  <a:gd name="T55" fmla="*/ 567 h 743"/>
                  <a:gd name="T56" fmla="*/ 737 w 997"/>
                  <a:gd name="T57" fmla="*/ 550 h 743"/>
                  <a:gd name="T58" fmla="*/ 782 w 997"/>
                  <a:gd name="T59" fmla="*/ 596 h 743"/>
                  <a:gd name="T60" fmla="*/ 867 w 997"/>
                  <a:gd name="T61" fmla="*/ 529 h 743"/>
                  <a:gd name="T62" fmla="*/ 879 w 997"/>
                  <a:gd name="T63" fmla="*/ 585 h 743"/>
                  <a:gd name="T64" fmla="*/ 997 w 997"/>
                  <a:gd name="T65" fmla="*/ 594 h 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97" h="743">
                    <a:moveTo>
                      <a:pt x="0" y="0"/>
                    </a:moveTo>
                    <a:lnTo>
                      <a:pt x="4" y="71"/>
                    </a:lnTo>
                    <a:lnTo>
                      <a:pt x="31" y="81"/>
                    </a:lnTo>
                    <a:lnTo>
                      <a:pt x="119" y="66"/>
                    </a:lnTo>
                    <a:lnTo>
                      <a:pt x="129" y="157"/>
                    </a:lnTo>
                    <a:lnTo>
                      <a:pt x="214" y="187"/>
                    </a:lnTo>
                    <a:lnTo>
                      <a:pt x="224" y="232"/>
                    </a:lnTo>
                    <a:lnTo>
                      <a:pt x="268" y="240"/>
                    </a:lnTo>
                    <a:lnTo>
                      <a:pt x="271" y="284"/>
                    </a:lnTo>
                    <a:lnTo>
                      <a:pt x="382" y="330"/>
                    </a:lnTo>
                    <a:lnTo>
                      <a:pt x="378" y="363"/>
                    </a:lnTo>
                    <a:lnTo>
                      <a:pt x="317" y="395"/>
                    </a:lnTo>
                    <a:lnTo>
                      <a:pt x="311" y="423"/>
                    </a:lnTo>
                    <a:lnTo>
                      <a:pt x="395" y="482"/>
                    </a:lnTo>
                    <a:lnTo>
                      <a:pt x="283" y="519"/>
                    </a:lnTo>
                    <a:lnTo>
                      <a:pt x="366" y="595"/>
                    </a:lnTo>
                    <a:lnTo>
                      <a:pt x="393" y="570"/>
                    </a:lnTo>
                    <a:lnTo>
                      <a:pt x="498" y="575"/>
                    </a:lnTo>
                    <a:lnTo>
                      <a:pt x="497" y="666"/>
                    </a:lnTo>
                    <a:lnTo>
                      <a:pt x="515" y="686"/>
                    </a:lnTo>
                    <a:lnTo>
                      <a:pt x="517" y="706"/>
                    </a:lnTo>
                    <a:lnTo>
                      <a:pt x="541" y="719"/>
                    </a:lnTo>
                    <a:lnTo>
                      <a:pt x="565" y="716"/>
                    </a:lnTo>
                    <a:lnTo>
                      <a:pt x="580" y="695"/>
                    </a:lnTo>
                    <a:lnTo>
                      <a:pt x="622" y="702"/>
                    </a:lnTo>
                    <a:lnTo>
                      <a:pt x="670" y="743"/>
                    </a:lnTo>
                    <a:lnTo>
                      <a:pt x="677" y="573"/>
                    </a:lnTo>
                    <a:lnTo>
                      <a:pt x="720" y="567"/>
                    </a:lnTo>
                    <a:lnTo>
                      <a:pt x="737" y="550"/>
                    </a:lnTo>
                    <a:lnTo>
                      <a:pt x="782" y="596"/>
                    </a:lnTo>
                    <a:lnTo>
                      <a:pt x="867" y="529"/>
                    </a:lnTo>
                    <a:lnTo>
                      <a:pt x="879" y="585"/>
                    </a:lnTo>
                    <a:lnTo>
                      <a:pt x="997" y="59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47">
                <a:extLst>
                  <a:ext uri="{FF2B5EF4-FFF2-40B4-BE49-F238E27FC236}">
                    <a16:creationId xmlns:a16="http://schemas.microsoft.com/office/drawing/2014/main" id="{B0D95E47-8A7E-1523-51CF-F610771854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" y="983"/>
                <a:ext cx="268" cy="230"/>
              </a:xfrm>
              <a:custGeom>
                <a:avLst/>
                <a:gdLst>
                  <a:gd name="T0" fmla="*/ 373 w 1611"/>
                  <a:gd name="T1" fmla="*/ 0 h 1377"/>
                  <a:gd name="T2" fmla="*/ 469 w 1611"/>
                  <a:gd name="T3" fmla="*/ 120 h 1377"/>
                  <a:gd name="T4" fmla="*/ 417 w 1611"/>
                  <a:gd name="T5" fmla="*/ 182 h 1377"/>
                  <a:gd name="T6" fmla="*/ 388 w 1611"/>
                  <a:gd name="T7" fmla="*/ 228 h 1377"/>
                  <a:gd name="T8" fmla="*/ 341 w 1611"/>
                  <a:gd name="T9" fmla="*/ 250 h 1377"/>
                  <a:gd name="T10" fmla="*/ 308 w 1611"/>
                  <a:gd name="T11" fmla="*/ 259 h 1377"/>
                  <a:gd name="T12" fmla="*/ 254 w 1611"/>
                  <a:gd name="T13" fmla="*/ 281 h 1377"/>
                  <a:gd name="T14" fmla="*/ 208 w 1611"/>
                  <a:gd name="T15" fmla="*/ 320 h 1377"/>
                  <a:gd name="T16" fmla="*/ 235 w 1611"/>
                  <a:gd name="T17" fmla="*/ 427 h 1377"/>
                  <a:gd name="T18" fmla="*/ 170 w 1611"/>
                  <a:gd name="T19" fmla="*/ 532 h 1377"/>
                  <a:gd name="T20" fmla="*/ 90 w 1611"/>
                  <a:gd name="T21" fmla="*/ 660 h 1377"/>
                  <a:gd name="T22" fmla="*/ 0 w 1611"/>
                  <a:gd name="T23" fmla="*/ 707 h 1377"/>
                  <a:gd name="T24" fmla="*/ 83 w 1611"/>
                  <a:gd name="T25" fmla="*/ 850 h 1377"/>
                  <a:gd name="T26" fmla="*/ 123 w 1611"/>
                  <a:gd name="T27" fmla="*/ 865 h 1377"/>
                  <a:gd name="T28" fmla="*/ 164 w 1611"/>
                  <a:gd name="T29" fmla="*/ 885 h 1377"/>
                  <a:gd name="T30" fmla="*/ 201 w 1611"/>
                  <a:gd name="T31" fmla="*/ 911 h 1377"/>
                  <a:gd name="T32" fmla="*/ 237 w 1611"/>
                  <a:gd name="T33" fmla="*/ 944 h 1377"/>
                  <a:gd name="T34" fmla="*/ 317 w 1611"/>
                  <a:gd name="T35" fmla="*/ 925 h 1377"/>
                  <a:gd name="T36" fmla="*/ 336 w 1611"/>
                  <a:gd name="T37" fmla="*/ 901 h 1377"/>
                  <a:gd name="T38" fmla="*/ 353 w 1611"/>
                  <a:gd name="T39" fmla="*/ 891 h 1377"/>
                  <a:gd name="T40" fmla="*/ 373 w 1611"/>
                  <a:gd name="T41" fmla="*/ 887 h 1377"/>
                  <a:gd name="T42" fmla="*/ 381 w 1611"/>
                  <a:gd name="T43" fmla="*/ 892 h 1377"/>
                  <a:gd name="T44" fmla="*/ 404 w 1611"/>
                  <a:gd name="T45" fmla="*/ 910 h 1377"/>
                  <a:gd name="T46" fmla="*/ 431 w 1611"/>
                  <a:gd name="T47" fmla="*/ 920 h 1377"/>
                  <a:gd name="T48" fmla="*/ 460 w 1611"/>
                  <a:gd name="T49" fmla="*/ 920 h 1377"/>
                  <a:gd name="T50" fmla="*/ 493 w 1611"/>
                  <a:gd name="T51" fmla="*/ 911 h 1377"/>
                  <a:gd name="T52" fmla="*/ 505 w 1611"/>
                  <a:gd name="T53" fmla="*/ 891 h 1377"/>
                  <a:gd name="T54" fmla="*/ 529 w 1611"/>
                  <a:gd name="T55" fmla="*/ 876 h 1377"/>
                  <a:gd name="T56" fmla="*/ 561 w 1611"/>
                  <a:gd name="T57" fmla="*/ 880 h 1377"/>
                  <a:gd name="T58" fmla="*/ 653 w 1611"/>
                  <a:gd name="T59" fmla="*/ 870 h 1377"/>
                  <a:gd name="T60" fmla="*/ 695 w 1611"/>
                  <a:gd name="T61" fmla="*/ 926 h 1377"/>
                  <a:gd name="T62" fmla="*/ 812 w 1611"/>
                  <a:gd name="T63" fmla="*/ 923 h 1377"/>
                  <a:gd name="T64" fmla="*/ 794 w 1611"/>
                  <a:gd name="T65" fmla="*/ 937 h 1377"/>
                  <a:gd name="T66" fmla="*/ 782 w 1611"/>
                  <a:gd name="T67" fmla="*/ 975 h 1377"/>
                  <a:gd name="T68" fmla="*/ 908 w 1611"/>
                  <a:gd name="T69" fmla="*/ 1022 h 1377"/>
                  <a:gd name="T70" fmla="*/ 879 w 1611"/>
                  <a:gd name="T71" fmla="*/ 1133 h 1377"/>
                  <a:gd name="T72" fmla="*/ 996 w 1611"/>
                  <a:gd name="T73" fmla="*/ 1147 h 1377"/>
                  <a:gd name="T74" fmla="*/ 1021 w 1611"/>
                  <a:gd name="T75" fmla="*/ 1264 h 1377"/>
                  <a:gd name="T76" fmla="*/ 1116 w 1611"/>
                  <a:gd name="T77" fmla="*/ 1306 h 1377"/>
                  <a:gd name="T78" fmla="*/ 1208 w 1611"/>
                  <a:gd name="T79" fmla="*/ 1377 h 1377"/>
                  <a:gd name="T80" fmla="*/ 1279 w 1611"/>
                  <a:gd name="T81" fmla="*/ 1355 h 1377"/>
                  <a:gd name="T82" fmla="*/ 1334 w 1611"/>
                  <a:gd name="T83" fmla="*/ 1270 h 1377"/>
                  <a:gd name="T84" fmla="*/ 1398 w 1611"/>
                  <a:gd name="T85" fmla="*/ 1220 h 1377"/>
                  <a:gd name="T86" fmla="*/ 1442 w 1611"/>
                  <a:gd name="T87" fmla="*/ 1274 h 1377"/>
                  <a:gd name="T88" fmla="*/ 1611 w 1611"/>
                  <a:gd name="T89" fmla="*/ 1226 h 1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11" h="1377">
                    <a:moveTo>
                      <a:pt x="334" y="10"/>
                    </a:moveTo>
                    <a:lnTo>
                      <a:pt x="373" y="0"/>
                    </a:lnTo>
                    <a:lnTo>
                      <a:pt x="380" y="75"/>
                    </a:lnTo>
                    <a:lnTo>
                      <a:pt x="469" y="120"/>
                    </a:lnTo>
                    <a:lnTo>
                      <a:pt x="453" y="169"/>
                    </a:lnTo>
                    <a:lnTo>
                      <a:pt x="417" y="182"/>
                    </a:lnTo>
                    <a:lnTo>
                      <a:pt x="407" y="248"/>
                    </a:lnTo>
                    <a:lnTo>
                      <a:pt x="388" y="228"/>
                    </a:lnTo>
                    <a:lnTo>
                      <a:pt x="354" y="225"/>
                    </a:lnTo>
                    <a:lnTo>
                      <a:pt x="341" y="250"/>
                    </a:lnTo>
                    <a:lnTo>
                      <a:pt x="325" y="254"/>
                    </a:lnTo>
                    <a:lnTo>
                      <a:pt x="308" y="259"/>
                    </a:lnTo>
                    <a:lnTo>
                      <a:pt x="280" y="267"/>
                    </a:lnTo>
                    <a:lnTo>
                      <a:pt x="254" y="281"/>
                    </a:lnTo>
                    <a:lnTo>
                      <a:pt x="230" y="297"/>
                    </a:lnTo>
                    <a:lnTo>
                      <a:pt x="208" y="320"/>
                    </a:lnTo>
                    <a:lnTo>
                      <a:pt x="289" y="406"/>
                    </a:lnTo>
                    <a:lnTo>
                      <a:pt x="235" y="427"/>
                    </a:lnTo>
                    <a:lnTo>
                      <a:pt x="215" y="536"/>
                    </a:lnTo>
                    <a:lnTo>
                      <a:pt x="170" y="532"/>
                    </a:lnTo>
                    <a:lnTo>
                      <a:pt x="139" y="556"/>
                    </a:lnTo>
                    <a:lnTo>
                      <a:pt x="90" y="660"/>
                    </a:lnTo>
                    <a:lnTo>
                      <a:pt x="29" y="650"/>
                    </a:lnTo>
                    <a:lnTo>
                      <a:pt x="0" y="707"/>
                    </a:lnTo>
                    <a:lnTo>
                      <a:pt x="91" y="775"/>
                    </a:lnTo>
                    <a:lnTo>
                      <a:pt x="83" y="850"/>
                    </a:lnTo>
                    <a:lnTo>
                      <a:pt x="102" y="856"/>
                    </a:lnTo>
                    <a:lnTo>
                      <a:pt x="123" y="865"/>
                    </a:lnTo>
                    <a:lnTo>
                      <a:pt x="143" y="874"/>
                    </a:lnTo>
                    <a:lnTo>
                      <a:pt x="164" y="885"/>
                    </a:lnTo>
                    <a:lnTo>
                      <a:pt x="182" y="897"/>
                    </a:lnTo>
                    <a:lnTo>
                      <a:pt x="201" y="911"/>
                    </a:lnTo>
                    <a:lnTo>
                      <a:pt x="219" y="926"/>
                    </a:lnTo>
                    <a:lnTo>
                      <a:pt x="237" y="944"/>
                    </a:lnTo>
                    <a:lnTo>
                      <a:pt x="314" y="936"/>
                    </a:lnTo>
                    <a:lnTo>
                      <a:pt x="317" y="925"/>
                    </a:lnTo>
                    <a:lnTo>
                      <a:pt x="323" y="915"/>
                    </a:lnTo>
                    <a:lnTo>
                      <a:pt x="336" y="901"/>
                    </a:lnTo>
                    <a:lnTo>
                      <a:pt x="343" y="895"/>
                    </a:lnTo>
                    <a:lnTo>
                      <a:pt x="353" y="891"/>
                    </a:lnTo>
                    <a:lnTo>
                      <a:pt x="362" y="887"/>
                    </a:lnTo>
                    <a:lnTo>
                      <a:pt x="373" y="887"/>
                    </a:lnTo>
                    <a:lnTo>
                      <a:pt x="377" y="888"/>
                    </a:lnTo>
                    <a:lnTo>
                      <a:pt x="381" y="892"/>
                    </a:lnTo>
                    <a:lnTo>
                      <a:pt x="391" y="901"/>
                    </a:lnTo>
                    <a:lnTo>
                      <a:pt x="404" y="910"/>
                    </a:lnTo>
                    <a:lnTo>
                      <a:pt x="416" y="915"/>
                    </a:lnTo>
                    <a:lnTo>
                      <a:pt x="431" y="920"/>
                    </a:lnTo>
                    <a:lnTo>
                      <a:pt x="444" y="921"/>
                    </a:lnTo>
                    <a:lnTo>
                      <a:pt x="460" y="920"/>
                    </a:lnTo>
                    <a:lnTo>
                      <a:pt x="475" y="917"/>
                    </a:lnTo>
                    <a:lnTo>
                      <a:pt x="493" y="911"/>
                    </a:lnTo>
                    <a:lnTo>
                      <a:pt x="498" y="900"/>
                    </a:lnTo>
                    <a:lnTo>
                      <a:pt x="505" y="891"/>
                    </a:lnTo>
                    <a:lnTo>
                      <a:pt x="521" y="879"/>
                    </a:lnTo>
                    <a:lnTo>
                      <a:pt x="529" y="876"/>
                    </a:lnTo>
                    <a:lnTo>
                      <a:pt x="540" y="875"/>
                    </a:lnTo>
                    <a:lnTo>
                      <a:pt x="561" y="880"/>
                    </a:lnTo>
                    <a:lnTo>
                      <a:pt x="598" y="914"/>
                    </a:lnTo>
                    <a:lnTo>
                      <a:pt x="653" y="870"/>
                    </a:lnTo>
                    <a:lnTo>
                      <a:pt x="665" y="911"/>
                    </a:lnTo>
                    <a:lnTo>
                      <a:pt x="695" y="926"/>
                    </a:lnTo>
                    <a:lnTo>
                      <a:pt x="813" y="887"/>
                    </a:lnTo>
                    <a:lnTo>
                      <a:pt x="812" y="923"/>
                    </a:lnTo>
                    <a:lnTo>
                      <a:pt x="801" y="929"/>
                    </a:lnTo>
                    <a:lnTo>
                      <a:pt x="794" y="937"/>
                    </a:lnTo>
                    <a:lnTo>
                      <a:pt x="785" y="955"/>
                    </a:lnTo>
                    <a:lnTo>
                      <a:pt x="782" y="975"/>
                    </a:lnTo>
                    <a:lnTo>
                      <a:pt x="787" y="996"/>
                    </a:lnTo>
                    <a:lnTo>
                      <a:pt x="908" y="1022"/>
                    </a:lnTo>
                    <a:lnTo>
                      <a:pt x="926" y="1059"/>
                    </a:lnTo>
                    <a:lnTo>
                      <a:pt x="879" y="1133"/>
                    </a:lnTo>
                    <a:lnTo>
                      <a:pt x="990" y="1127"/>
                    </a:lnTo>
                    <a:lnTo>
                      <a:pt x="996" y="1147"/>
                    </a:lnTo>
                    <a:lnTo>
                      <a:pt x="1021" y="1176"/>
                    </a:lnTo>
                    <a:lnTo>
                      <a:pt x="1021" y="1264"/>
                    </a:lnTo>
                    <a:lnTo>
                      <a:pt x="1102" y="1279"/>
                    </a:lnTo>
                    <a:lnTo>
                      <a:pt x="1116" y="1306"/>
                    </a:lnTo>
                    <a:lnTo>
                      <a:pt x="1162" y="1318"/>
                    </a:lnTo>
                    <a:lnTo>
                      <a:pt x="1208" y="1377"/>
                    </a:lnTo>
                    <a:lnTo>
                      <a:pt x="1227" y="1344"/>
                    </a:lnTo>
                    <a:lnTo>
                      <a:pt x="1279" y="1355"/>
                    </a:lnTo>
                    <a:lnTo>
                      <a:pt x="1271" y="1288"/>
                    </a:lnTo>
                    <a:lnTo>
                      <a:pt x="1334" y="1270"/>
                    </a:lnTo>
                    <a:lnTo>
                      <a:pt x="1331" y="1208"/>
                    </a:lnTo>
                    <a:lnTo>
                      <a:pt x="1398" y="1220"/>
                    </a:lnTo>
                    <a:lnTo>
                      <a:pt x="1410" y="1267"/>
                    </a:lnTo>
                    <a:lnTo>
                      <a:pt x="1442" y="1274"/>
                    </a:lnTo>
                    <a:lnTo>
                      <a:pt x="1456" y="1237"/>
                    </a:lnTo>
                    <a:lnTo>
                      <a:pt x="1611" y="122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48">
                <a:extLst>
                  <a:ext uri="{FF2B5EF4-FFF2-40B4-BE49-F238E27FC236}">
                    <a16:creationId xmlns:a16="http://schemas.microsoft.com/office/drawing/2014/main" id="{F6C93F16-A4AF-E9A3-0AB0-13EA36B05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9" y="1921"/>
                <a:ext cx="1020" cy="282"/>
              </a:xfrm>
              <a:custGeom>
                <a:avLst/>
                <a:gdLst>
                  <a:gd name="T0" fmla="*/ 30 w 6120"/>
                  <a:gd name="T1" fmla="*/ 28 h 1688"/>
                  <a:gd name="T2" fmla="*/ 98 w 6120"/>
                  <a:gd name="T3" fmla="*/ 53 h 1688"/>
                  <a:gd name="T4" fmla="*/ 294 w 6120"/>
                  <a:gd name="T5" fmla="*/ 186 h 1688"/>
                  <a:gd name="T6" fmla="*/ 317 w 6120"/>
                  <a:gd name="T7" fmla="*/ 270 h 1688"/>
                  <a:gd name="T8" fmla="*/ 407 w 6120"/>
                  <a:gd name="T9" fmla="*/ 360 h 1688"/>
                  <a:gd name="T10" fmla="*/ 481 w 6120"/>
                  <a:gd name="T11" fmla="*/ 323 h 1688"/>
                  <a:gd name="T12" fmla="*/ 525 w 6120"/>
                  <a:gd name="T13" fmla="*/ 452 h 1688"/>
                  <a:gd name="T14" fmla="*/ 734 w 6120"/>
                  <a:gd name="T15" fmla="*/ 508 h 1688"/>
                  <a:gd name="T16" fmla="*/ 858 w 6120"/>
                  <a:gd name="T17" fmla="*/ 387 h 1688"/>
                  <a:gd name="T18" fmla="*/ 928 w 6120"/>
                  <a:gd name="T19" fmla="*/ 361 h 1688"/>
                  <a:gd name="T20" fmla="*/ 970 w 6120"/>
                  <a:gd name="T21" fmla="*/ 353 h 1688"/>
                  <a:gd name="T22" fmla="*/ 981 w 6120"/>
                  <a:gd name="T23" fmla="*/ 341 h 1688"/>
                  <a:gd name="T24" fmla="*/ 1095 w 6120"/>
                  <a:gd name="T25" fmla="*/ 437 h 1688"/>
                  <a:gd name="T26" fmla="*/ 1321 w 6120"/>
                  <a:gd name="T27" fmla="*/ 548 h 1688"/>
                  <a:gd name="T28" fmla="*/ 1399 w 6120"/>
                  <a:gd name="T29" fmla="*/ 432 h 1688"/>
                  <a:gd name="T30" fmla="*/ 1524 w 6120"/>
                  <a:gd name="T31" fmla="*/ 303 h 1688"/>
                  <a:gd name="T32" fmla="*/ 1570 w 6120"/>
                  <a:gd name="T33" fmla="*/ 118 h 1688"/>
                  <a:gd name="T34" fmla="*/ 1634 w 6120"/>
                  <a:gd name="T35" fmla="*/ 227 h 1688"/>
                  <a:gd name="T36" fmla="*/ 1714 w 6120"/>
                  <a:gd name="T37" fmla="*/ 362 h 1688"/>
                  <a:gd name="T38" fmla="*/ 1892 w 6120"/>
                  <a:gd name="T39" fmla="*/ 462 h 1688"/>
                  <a:gd name="T40" fmla="*/ 1921 w 6120"/>
                  <a:gd name="T41" fmla="*/ 608 h 1688"/>
                  <a:gd name="T42" fmla="*/ 1874 w 6120"/>
                  <a:gd name="T43" fmla="*/ 723 h 1688"/>
                  <a:gd name="T44" fmla="*/ 1900 w 6120"/>
                  <a:gd name="T45" fmla="*/ 740 h 1688"/>
                  <a:gd name="T46" fmla="*/ 1936 w 6120"/>
                  <a:gd name="T47" fmla="*/ 791 h 1688"/>
                  <a:gd name="T48" fmla="*/ 2099 w 6120"/>
                  <a:gd name="T49" fmla="*/ 979 h 1688"/>
                  <a:gd name="T50" fmla="*/ 2132 w 6120"/>
                  <a:gd name="T51" fmla="*/ 1047 h 1688"/>
                  <a:gd name="T52" fmla="*/ 1980 w 6120"/>
                  <a:gd name="T53" fmla="*/ 1150 h 1688"/>
                  <a:gd name="T54" fmla="*/ 2038 w 6120"/>
                  <a:gd name="T55" fmla="*/ 1246 h 1688"/>
                  <a:gd name="T56" fmla="*/ 2166 w 6120"/>
                  <a:gd name="T57" fmla="*/ 1430 h 1688"/>
                  <a:gd name="T58" fmla="*/ 2322 w 6120"/>
                  <a:gd name="T59" fmla="*/ 1611 h 1688"/>
                  <a:gd name="T60" fmla="*/ 2463 w 6120"/>
                  <a:gd name="T61" fmla="*/ 1668 h 1688"/>
                  <a:gd name="T62" fmla="*/ 2479 w 6120"/>
                  <a:gd name="T63" fmla="*/ 1489 h 1688"/>
                  <a:gd name="T64" fmla="*/ 2670 w 6120"/>
                  <a:gd name="T65" fmla="*/ 1398 h 1688"/>
                  <a:gd name="T66" fmla="*/ 2768 w 6120"/>
                  <a:gd name="T67" fmla="*/ 1392 h 1688"/>
                  <a:gd name="T68" fmla="*/ 2906 w 6120"/>
                  <a:gd name="T69" fmla="*/ 1374 h 1688"/>
                  <a:gd name="T70" fmla="*/ 3038 w 6120"/>
                  <a:gd name="T71" fmla="*/ 1434 h 1688"/>
                  <a:gd name="T72" fmla="*/ 3183 w 6120"/>
                  <a:gd name="T73" fmla="*/ 1292 h 1688"/>
                  <a:gd name="T74" fmla="*/ 3313 w 6120"/>
                  <a:gd name="T75" fmla="*/ 1309 h 1688"/>
                  <a:gd name="T76" fmla="*/ 3425 w 6120"/>
                  <a:gd name="T77" fmla="*/ 1326 h 1688"/>
                  <a:gd name="T78" fmla="*/ 3439 w 6120"/>
                  <a:gd name="T79" fmla="*/ 1354 h 1688"/>
                  <a:gd name="T80" fmla="*/ 3596 w 6120"/>
                  <a:gd name="T81" fmla="*/ 1519 h 1688"/>
                  <a:gd name="T82" fmla="*/ 3799 w 6120"/>
                  <a:gd name="T83" fmla="*/ 1372 h 1688"/>
                  <a:gd name="T84" fmla="*/ 4020 w 6120"/>
                  <a:gd name="T85" fmla="*/ 1464 h 1688"/>
                  <a:gd name="T86" fmla="*/ 3989 w 6120"/>
                  <a:gd name="T87" fmla="*/ 1297 h 1688"/>
                  <a:gd name="T88" fmla="*/ 3997 w 6120"/>
                  <a:gd name="T89" fmla="*/ 1230 h 1688"/>
                  <a:gd name="T90" fmla="*/ 4189 w 6120"/>
                  <a:gd name="T91" fmla="*/ 1133 h 1688"/>
                  <a:gd name="T92" fmla="*/ 4160 w 6120"/>
                  <a:gd name="T93" fmla="*/ 1054 h 1688"/>
                  <a:gd name="T94" fmla="*/ 4257 w 6120"/>
                  <a:gd name="T95" fmla="*/ 1028 h 1688"/>
                  <a:gd name="T96" fmla="*/ 4284 w 6120"/>
                  <a:gd name="T97" fmla="*/ 967 h 1688"/>
                  <a:gd name="T98" fmla="*/ 4436 w 6120"/>
                  <a:gd name="T99" fmla="*/ 928 h 1688"/>
                  <a:gd name="T100" fmla="*/ 4630 w 6120"/>
                  <a:gd name="T101" fmla="*/ 1056 h 1688"/>
                  <a:gd name="T102" fmla="*/ 4749 w 6120"/>
                  <a:gd name="T103" fmla="*/ 1197 h 1688"/>
                  <a:gd name="T104" fmla="*/ 4842 w 6120"/>
                  <a:gd name="T105" fmla="*/ 1107 h 1688"/>
                  <a:gd name="T106" fmla="*/ 5009 w 6120"/>
                  <a:gd name="T107" fmla="*/ 1130 h 1688"/>
                  <a:gd name="T108" fmla="*/ 5192 w 6120"/>
                  <a:gd name="T109" fmla="*/ 1112 h 1688"/>
                  <a:gd name="T110" fmla="*/ 5374 w 6120"/>
                  <a:gd name="T111" fmla="*/ 1109 h 1688"/>
                  <a:gd name="T112" fmla="*/ 5494 w 6120"/>
                  <a:gd name="T113" fmla="*/ 972 h 1688"/>
                  <a:gd name="T114" fmla="*/ 5597 w 6120"/>
                  <a:gd name="T115" fmla="*/ 980 h 1688"/>
                  <a:gd name="T116" fmla="*/ 5661 w 6120"/>
                  <a:gd name="T117" fmla="*/ 1058 h 1688"/>
                  <a:gd name="T118" fmla="*/ 5739 w 6120"/>
                  <a:gd name="T119" fmla="*/ 1008 h 1688"/>
                  <a:gd name="T120" fmla="*/ 5872 w 6120"/>
                  <a:gd name="T121" fmla="*/ 978 h 1688"/>
                  <a:gd name="T122" fmla="*/ 5996 w 6120"/>
                  <a:gd name="T123" fmla="*/ 991 h 1688"/>
                  <a:gd name="T124" fmla="*/ 6090 w 6120"/>
                  <a:gd name="T125" fmla="*/ 928 h 1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120" h="1688">
                    <a:moveTo>
                      <a:pt x="0" y="0"/>
                    </a:moveTo>
                    <a:lnTo>
                      <a:pt x="6" y="9"/>
                    </a:lnTo>
                    <a:lnTo>
                      <a:pt x="14" y="16"/>
                    </a:lnTo>
                    <a:lnTo>
                      <a:pt x="21" y="23"/>
                    </a:lnTo>
                    <a:lnTo>
                      <a:pt x="30" y="28"/>
                    </a:lnTo>
                    <a:lnTo>
                      <a:pt x="39" y="31"/>
                    </a:lnTo>
                    <a:lnTo>
                      <a:pt x="49" y="32"/>
                    </a:lnTo>
                    <a:lnTo>
                      <a:pt x="59" y="32"/>
                    </a:lnTo>
                    <a:lnTo>
                      <a:pt x="72" y="31"/>
                    </a:lnTo>
                    <a:lnTo>
                      <a:pt x="98" y="53"/>
                    </a:lnTo>
                    <a:lnTo>
                      <a:pt x="138" y="52"/>
                    </a:lnTo>
                    <a:lnTo>
                      <a:pt x="193" y="86"/>
                    </a:lnTo>
                    <a:lnTo>
                      <a:pt x="200" y="138"/>
                    </a:lnTo>
                    <a:lnTo>
                      <a:pt x="277" y="143"/>
                    </a:lnTo>
                    <a:lnTo>
                      <a:pt x="294" y="186"/>
                    </a:lnTo>
                    <a:lnTo>
                      <a:pt x="304" y="176"/>
                    </a:lnTo>
                    <a:lnTo>
                      <a:pt x="317" y="173"/>
                    </a:lnTo>
                    <a:lnTo>
                      <a:pt x="327" y="175"/>
                    </a:lnTo>
                    <a:lnTo>
                      <a:pt x="340" y="184"/>
                    </a:lnTo>
                    <a:lnTo>
                      <a:pt x="317" y="270"/>
                    </a:lnTo>
                    <a:lnTo>
                      <a:pt x="360" y="296"/>
                    </a:lnTo>
                    <a:lnTo>
                      <a:pt x="345" y="358"/>
                    </a:lnTo>
                    <a:lnTo>
                      <a:pt x="402" y="368"/>
                    </a:lnTo>
                    <a:lnTo>
                      <a:pt x="405" y="364"/>
                    </a:lnTo>
                    <a:lnTo>
                      <a:pt x="407" y="360"/>
                    </a:lnTo>
                    <a:lnTo>
                      <a:pt x="419" y="333"/>
                    </a:lnTo>
                    <a:lnTo>
                      <a:pt x="432" y="311"/>
                    </a:lnTo>
                    <a:lnTo>
                      <a:pt x="446" y="295"/>
                    </a:lnTo>
                    <a:lnTo>
                      <a:pt x="462" y="284"/>
                    </a:lnTo>
                    <a:lnTo>
                      <a:pt x="481" y="323"/>
                    </a:lnTo>
                    <a:lnTo>
                      <a:pt x="526" y="318"/>
                    </a:lnTo>
                    <a:lnTo>
                      <a:pt x="547" y="333"/>
                    </a:lnTo>
                    <a:lnTo>
                      <a:pt x="554" y="364"/>
                    </a:lnTo>
                    <a:lnTo>
                      <a:pt x="524" y="397"/>
                    </a:lnTo>
                    <a:lnTo>
                      <a:pt x="525" y="452"/>
                    </a:lnTo>
                    <a:lnTo>
                      <a:pt x="583" y="448"/>
                    </a:lnTo>
                    <a:lnTo>
                      <a:pt x="593" y="469"/>
                    </a:lnTo>
                    <a:lnTo>
                      <a:pt x="616" y="482"/>
                    </a:lnTo>
                    <a:lnTo>
                      <a:pt x="667" y="460"/>
                    </a:lnTo>
                    <a:lnTo>
                      <a:pt x="734" y="508"/>
                    </a:lnTo>
                    <a:lnTo>
                      <a:pt x="750" y="492"/>
                    </a:lnTo>
                    <a:lnTo>
                      <a:pt x="763" y="435"/>
                    </a:lnTo>
                    <a:lnTo>
                      <a:pt x="811" y="461"/>
                    </a:lnTo>
                    <a:lnTo>
                      <a:pt x="827" y="399"/>
                    </a:lnTo>
                    <a:lnTo>
                      <a:pt x="858" y="387"/>
                    </a:lnTo>
                    <a:lnTo>
                      <a:pt x="842" y="356"/>
                    </a:lnTo>
                    <a:lnTo>
                      <a:pt x="846" y="330"/>
                    </a:lnTo>
                    <a:lnTo>
                      <a:pt x="904" y="332"/>
                    </a:lnTo>
                    <a:lnTo>
                      <a:pt x="919" y="358"/>
                    </a:lnTo>
                    <a:lnTo>
                      <a:pt x="928" y="361"/>
                    </a:lnTo>
                    <a:lnTo>
                      <a:pt x="937" y="361"/>
                    </a:lnTo>
                    <a:lnTo>
                      <a:pt x="946" y="361"/>
                    </a:lnTo>
                    <a:lnTo>
                      <a:pt x="955" y="359"/>
                    </a:lnTo>
                    <a:lnTo>
                      <a:pt x="964" y="357"/>
                    </a:lnTo>
                    <a:lnTo>
                      <a:pt x="970" y="353"/>
                    </a:lnTo>
                    <a:lnTo>
                      <a:pt x="971" y="351"/>
                    </a:lnTo>
                    <a:lnTo>
                      <a:pt x="973" y="350"/>
                    </a:lnTo>
                    <a:lnTo>
                      <a:pt x="977" y="348"/>
                    </a:lnTo>
                    <a:lnTo>
                      <a:pt x="979" y="344"/>
                    </a:lnTo>
                    <a:lnTo>
                      <a:pt x="981" y="341"/>
                    </a:lnTo>
                    <a:lnTo>
                      <a:pt x="983" y="340"/>
                    </a:lnTo>
                    <a:lnTo>
                      <a:pt x="989" y="333"/>
                    </a:lnTo>
                    <a:lnTo>
                      <a:pt x="1013" y="365"/>
                    </a:lnTo>
                    <a:lnTo>
                      <a:pt x="1100" y="381"/>
                    </a:lnTo>
                    <a:lnTo>
                      <a:pt x="1095" y="437"/>
                    </a:lnTo>
                    <a:lnTo>
                      <a:pt x="1141" y="451"/>
                    </a:lnTo>
                    <a:lnTo>
                      <a:pt x="1131" y="502"/>
                    </a:lnTo>
                    <a:lnTo>
                      <a:pt x="1267" y="511"/>
                    </a:lnTo>
                    <a:lnTo>
                      <a:pt x="1280" y="547"/>
                    </a:lnTo>
                    <a:lnTo>
                      <a:pt x="1321" y="548"/>
                    </a:lnTo>
                    <a:lnTo>
                      <a:pt x="1367" y="496"/>
                    </a:lnTo>
                    <a:lnTo>
                      <a:pt x="1356" y="444"/>
                    </a:lnTo>
                    <a:lnTo>
                      <a:pt x="1365" y="418"/>
                    </a:lnTo>
                    <a:lnTo>
                      <a:pt x="1391" y="419"/>
                    </a:lnTo>
                    <a:lnTo>
                      <a:pt x="1399" y="432"/>
                    </a:lnTo>
                    <a:lnTo>
                      <a:pt x="1447" y="455"/>
                    </a:lnTo>
                    <a:lnTo>
                      <a:pt x="1501" y="440"/>
                    </a:lnTo>
                    <a:lnTo>
                      <a:pt x="1489" y="338"/>
                    </a:lnTo>
                    <a:lnTo>
                      <a:pt x="1522" y="322"/>
                    </a:lnTo>
                    <a:lnTo>
                      <a:pt x="1524" y="303"/>
                    </a:lnTo>
                    <a:lnTo>
                      <a:pt x="1542" y="286"/>
                    </a:lnTo>
                    <a:lnTo>
                      <a:pt x="1509" y="198"/>
                    </a:lnTo>
                    <a:lnTo>
                      <a:pt x="1518" y="173"/>
                    </a:lnTo>
                    <a:lnTo>
                      <a:pt x="1492" y="50"/>
                    </a:lnTo>
                    <a:lnTo>
                      <a:pt x="1570" y="118"/>
                    </a:lnTo>
                    <a:lnTo>
                      <a:pt x="1580" y="174"/>
                    </a:lnTo>
                    <a:lnTo>
                      <a:pt x="1603" y="189"/>
                    </a:lnTo>
                    <a:lnTo>
                      <a:pt x="1615" y="198"/>
                    </a:lnTo>
                    <a:lnTo>
                      <a:pt x="1626" y="212"/>
                    </a:lnTo>
                    <a:lnTo>
                      <a:pt x="1634" y="227"/>
                    </a:lnTo>
                    <a:lnTo>
                      <a:pt x="1637" y="236"/>
                    </a:lnTo>
                    <a:lnTo>
                      <a:pt x="1640" y="246"/>
                    </a:lnTo>
                    <a:lnTo>
                      <a:pt x="1678" y="254"/>
                    </a:lnTo>
                    <a:lnTo>
                      <a:pt x="1650" y="353"/>
                    </a:lnTo>
                    <a:lnTo>
                      <a:pt x="1714" y="362"/>
                    </a:lnTo>
                    <a:lnTo>
                      <a:pt x="1695" y="462"/>
                    </a:lnTo>
                    <a:lnTo>
                      <a:pt x="1711" y="504"/>
                    </a:lnTo>
                    <a:lnTo>
                      <a:pt x="1775" y="509"/>
                    </a:lnTo>
                    <a:lnTo>
                      <a:pt x="1813" y="460"/>
                    </a:lnTo>
                    <a:lnTo>
                      <a:pt x="1892" y="462"/>
                    </a:lnTo>
                    <a:lnTo>
                      <a:pt x="1907" y="485"/>
                    </a:lnTo>
                    <a:lnTo>
                      <a:pt x="1828" y="583"/>
                    </a:lnTo>
                    <a:lnTo>
                      <a:pt x="1862" y="598"/>
                    </a:lnTo>
                    <a:lnTo>
                      <a:pt x="1930" y="569"/>
                    </a:lnTo>
                    <a:lnTo>
                      <a:pt x="1921" y="608"/>
                    </a:lnTo>
                    <a:lnTo>
                      <a:pt x="1916" y="627"/>
                    </a:lnTo>
                    <a:lnTo>
                      <a:pt x="1910" y="648"/>
                    </a:lnTo>
                    <a:lnTo>
                      <a:pt x="1893" y="685"/>
                    </a:lnTo>
                    <a:lnTo>
                      <a:pt x="1884" y="704"/>
                    </a:lnTo>
                    <a:lnTo>
                      <a:pt x="1874" y="723"/>
                    </a:lnTo>
                    <a:lnTo>
                      <a:pt x="1851" y="736"/>
                    </a:lnTo>
                    <a:lnTo>
                      <a:pt x="1863" y="734"/>
                    </a:lnTo>
                    <a:lnTo>
                      <a:pt x="1876" y="735"/>
                    </a:lnTo>
                    <a:lnTo>
                      <a:pt x="1887" y="736"/>
                    </a:lnTo>
                    <a:lnTo>
                      <a:pt x="1900" y="740"/>
                    </a:lnTo>
                    <a:lnTo>
                      <a:pt x="1909" y="744"/>
                    </a:lnTo>
                    <a:lnTo>
                      <a:pt x="1919" y="752"/>
                    </a:lnTo>
                    <a:lnTo>
                      <a:pt x="1929" y="759"/>
                    </a:lnTo>
                    <a:lnTo>
                      <a:pt x="1938" y="770"/>
                    </a:lnTo>
                    <a:lnTo>
                      <a:pt x="1936" y="791"/>
                    </a:lnTo>
                    <a:lnTo>
                      <a:pt x="1950" y="816"/>
                    </a:lnTo>
                    <a:lnTo>
                      <a:pt x="1932" y="884"/>
                    </a:lnTo>
                    <a:lnTo>
                      <a:pt x="2035" y="933"/>
                    </a:lnTo>
                    <a:lnTo>
                      <a:pt x="2055" y="966"/>
                    </a:lnTo>
                    <a:lnTo>
                      <a:pt x="2099" y="979"/>
                    </a:lnTo>
                    <a:lnTo>
                      <a:pt x="2131" y="948"/>
                    </a:lnTo>
                    <a:lnTo>
                      <a:pt x="2143" y="903"/>
                    </a:lnTo>
                    <a:lnTo>
                      <a:pt x="2182" y="902"/>
                    </a:lnTo>
                    <a:lnTo>
                      <a:pt x="2210" y="1037"/>
                    </a:lnTo>
                    <a:lnTo>
                      <a:pt x="2132" y="1047"/>
                    </a:lnTo>
                    <a:lnTo>
                      <a:pt x="2026" y="1092"/>
                    </a:lnTo>
                    <a:lnTo>
                      <a:pt x="2014" y="1128"/>
                    </a:lnTo>
                    <a:lnTo>
                      <a:pt x="2002" y="1131"/>
                    </a:lnTo>
                    <a:lnTo>
                      <a:pt x="1993" y="1136"/>
                    </a:lnTo>
                    <a:lnTo>
                      <a:pt x="1980" y="1150"/>
                    </a:lnTo>
                    <a:lnTo>
                      <a:pt x="1973" y="1157"/>
                    </a:lnTo>
                    <a:lnTo>
                      <a:pt x="1970" y="1166"/>
                    </a:lnTo>
                    <a:lnTo>
                      <a:pt x="1969" y="1188"/>
                    </a:lnTo>
                    <a:lnTo>
                      <a:pt x="1999" y="1248"/>
                    </a:lnTo>
                    <a:lnTo>
                      <a:pt x="2038" y="1246"/>
                    </a:lnTo>
                    <a:lnTo>
                      <a:pt x="2050" y="1253"/>
                    </a:lnTo>
                    <a:lnTo>
                      <a:pt x="2057" y="1278"/>
                    </a:lnTo>
                    <a:lnTo>
                      <a:pt x="2129" y="1323"/>
                    </a:lnTo>
                    <a:lnTo>
                      <a:pt x="2223" y="1355"/>
                    </a:lnTo>
                    <a:lnTo>
                      <a:pt x="2166" y="1430"/>
                    </a:lnTo>
                    <a:lnTo>
                      <a:pt x="2187" y="1461"/>
                    </a:lnTo>
                    <a:lnTo>
                      <a:pt x="2201" y="1527"/>
                    </a:lnTo>
                    <a:lnTo>
                      <a:pt x="2319" y="1504"/>
                    </a:lnTo>
                    <a:lnTo>
                      <a:pt x="2269" y="1583"/>
                    </a:lnTo>
                    <a:lnTo>
                      <a:pt x="2322" y="1611"/>
                    </a:lnTo>
                    <a:lnTo>
                      <a:pt x="2358" y="1676"/>
                    </a:lnTo>
                    <a:lnTo>
                      <a:pt x="2393" y="1688"/>
                    </a:lnTo>
                    <a:lnTo>
                      <a:pt x="2412" y="1644"/>
                    </a:lnTo>
                    <a:lnTo>
                      <a:pt x="2430" y="1628"/>
                    </a:lnTo>
                    <a:lnTo>
                      <a:pt x="2463" y="1668"/>
                    </a:lnTo>
                    <a:lnTo>
                      <a:pt x="2560" y="1667"/>
                    </a:lnTo>
                    <a:lnTo>
                      <a:pt x="2566" y="1544"/>
                    </a:lnTo>
                    <a:lnTo>
                      <a:pt x="2534" y="1534"/>
                    </a:lnTo>
                    <a:lnTo>
                      <a:pt x="2529" y="1516"/>
                    </a:lnTo>
                    <a:lnTo>
                      <a:pt x="2479" y="1489"/>
                    </a:lnTo>
                    <a:lnTo>
                      <a:pt x="2526" y="1468"/>
                    </a:lnTo>
                    <a:lnTo>
                      <a:pt x="2485" y="1372"/>
                    </a:lnTo>
                    <a:lnTo>
                      <a:pt x="2616" y="1384"/>
                    </a:lnTo>
                    <a:lnTo>
                      <a:pt x="2638" y="1406"/>
                    </a:lnTo>
                    <a:lnTo>
                      <a:pt x="2670" y="1398"/>
                    </a:lnTo>
                    <a:lnTo>
                      <a:pt x="2682" y="1309"/>
                    </a:lnTo>
                    <a:lnTo>
                      <a:pt x="2715" y="1307"/>
                    </a:lnTo>
                    <a:lnTo>
                      <a:pt x="2730" y="1332"/>
                    </a:lnTo>
                    <a:lnTo>
                      <a:pt x="2749" y="1346"/>
                    </a:lnTo>
                    <a:lnTo>
                      <a:pt x="2768" y="1392"/>
                    </a:lnTo>
                    <a:lnTo>
                      <a:pt x="2794" y="1405"/>
                    </a:lnTo>
                    <a:lnTo>
                      <a:pt x="2847" y="1371"/>
                    </a:lnTo>
                    <a:lnTo>
                      <a:pt x="2870" y="1380"/>
                    </a:lnTo>
                    <a:lnTo>
                      <a:pt x="2887" y="1375"/>
                    </a:lnTo>
                    <a:lnTo>
                      <a:pt x="2906" y="1374"/>
                    </a:lnTo>
                    <a:lnTo>
                      <a:pt x="2943" y="1375"/>
                    </a:lnTo>
                    <a:lnTo>
                      <a:pt x="2962" y="1378"/>
                    </a:lnTo>
                    <a:lnTo>
                      <a:pt x="2981" y="1383"/>
                    </a:lnTo>
                    <a:lnTo>
                      <a:pt x="3018" y="1399"/>
                    </a:lnTo>
                    <a:lnTo>
                      <a:pt x="3038" y="1434"/>
                    </a:lnTo>
                    <a:lnTo>
                      <a:pt x="3158" y="1421"/>
                    </a:lnTo>
                    <a:lnTo>
                      <a:pt x="3121" y="1360"/>
                    </a:lnTo>
                    <a:lnTo>
                      <a:pt x="3159" y="1321"/>
                    </a:lnTo>
                    <a:lnTo>
                      <a:pt x="3163" y="1299"/>
                    </a:lnTo>
                    <a:lnTo>
                      <a:pt x="3183" y="1292"/>
                    </a:lnTo>
                    <a:lnTo>
                      <a:pt x="3208" y="1261"/>
                    </a:lnTo>
                    <a:lnTo>
                      <a:pt x="3244" y="1260"/>
                    </a:lnTo>
                    <a:lnTo>
                      <a:pt x="3262" y="1272"/>
                    </a:lnTo>
                    <a:lnTo>
                      <a:pt x="3296" y="1280"/>
                    </a:lnTo>
                    <a:lnTo>
                      <a:pt x="3313" y="1309"/>
                    </a:lnTo>
                    <a:lnTo>
                      <a:pt x="3383" y="1259"/>
                    </a:lnTo>
                    <a:lnTo>
                      <a:pt x="3438" y="1293"/>
                    </a:lnTo>
                    <a:lnTo>
                      <a:pt x="3431" y="1305"/>
                    </a:lnTo>
                    <a:lnTo>
                      <a:pt x="3428" y="1317"/>
                    </a:lnTo>
                    <a:lnTo>
                      <a:pt x="3425" y="1326"/>
                    </a:lnTo>
                    <a:lnTo>
                      <a:pt x="3425" y="1334"/>
                    </a:lnTo>
                    <a:lnTo>
                      <a:pt x="3425" y="1341"/>
                    </a:lnTo>
                    <a:lnTo>
                      <a:pt x="3428" y="1347"/>
                    </a:lnTo>
                    <a:lnTo>
                      <a:pt x="3432" y="1351"/>
                    </a:lnTo>
                    <a:lnTo>
                      <a:pt x="3439" y="1354"/>
                    </a:lnTo>
                    <a:lnTo>
                      <a:pt x="3459" y="1381"/>
                    </a:lnTo>
                    <a:lnTo>
                      <a:pt x="3488" y="1390"/>
                    </a:lnTo>
                    <a:lnTo>
                      <a:pt x="3521" y="1439"/>
                    </a:lnTo>
                    <a:lnTo>
                      <a:pt x="3590" y="1449"/>
                    </a:lnTo>
                    <a:lnTo>
                      <a:pt x="3596" y="1519"/>
                    </a:lnTo>
                    <a:lnTo>
                      <a:pt x="3637" y="1522"/>
                    </a:lnTo>
                    <a:lnTo>
                      <a:pt x="3648" y="1532"/>
                    </a:lnTo>
                    <a:lnTo>
                      <a:pt x="3718" y="1526"/>
                    </a:lnTo>
                    <a:lnTo>
                      <a:pt x="3735" y="1361"/>
                    </a:lnTo>
                    <a:lnTo>
                      <a:pt x="3799" y="1372"/>
                    </a:lnTo>
                    <a:lnTo>
                      <a:pt x="3813" y="1424"/>
                    </a:lnTo>
                    <a:lnTo>
                      <a:pt x="3859" y="1430"/>
                    </a:lnTo>
                    <a:lnTo>
                      <a:pt x="3884" y="1456"/>
                    </a:lnTo>
                    <a:lnTo>
                      <a:pt x="3913" y="1438"/>
                    </a:lnTo>
                    <a:lnTo>
                      <a:pt x="4020" y="1464"/>
                    </a:lnTo>
                    <a:lnTo>
                      <a:pt x="4024" y="1438"/>
                    </a:lnTo>
                    <a:lnTo>
                      <a:pt x="3945" y="1350"/>
                    </a:lnTo>
                    <a:lnTo>
                      <a:pt x="4006" y="1328"/>
                    </a:lnTo>
                    <a:lnTo>
                      <a:pt x="3996" y="1303"/>
                    </a:lnTo>
                    <a:lnTo>
                      <a:pt x="3989" y="1297"/>
                    </a:lnTo>
                    <a:lnTo>
                      <a:pt x="3983" y="1292"/>
                    </a:lnTo>
                    <a:lnTo>
                      <a:pt x="3979" y="1288"/>
                    </a:lnTo>
                    <a:lnTo>
                      <a:pt x="4012" y="1268"/>
                    </a:lnTo>
                    <a:lnTo>
                      <a:pt x="4013" y="1237"/>
                    </a:lnTo>
                    <a:lnTo>
                      <a:pt x="3997" y="1230"/>
                    </a:lnTo>
                    <a:lnTo>
                      <a:pt x="4002" y="1203"/>
                    </a:lnTo>
                    <a:lnTo>
                      <a:pt x="4110" y="1222"/>
                    </a:lnTo>
                    <a:lnTo>
                      <a:pt x="4139" y="1208"/>
                    </a:lnTo>
                    <a:lnTo>
                      <a:pt x="4116" y="1159"/>
                    </a:lnTo>
                    <a:lnTo>
                      <a:pt x="4189" y="1133"/>
                    </a:lnTo>
                    <a:lnTo>
                      <a:pt x="4190" y="1130"/>
                    </a:lnTo>
                    <a:lnTo>
                      <a:pt x="4175" y="1097"/>
                    </a:lnTo>
                    <a:lnTo>
                      <a:pt x="4169" y="1081"/>
                    </a:lnTo>
                    <a:lnTo>
                      <a:pt x="4164" y="1067"/>
                    </a:lnTo>
                    <a:lnTo>
                      <a:pt x="4160" y="1054"/>
                    </a:lnTo>
                    <a:lnTo>
                      <a:pt x="4158" y="1043"/>
                    </a:lnTo>
                    <a:lnTo>
                      <a:pt x="4156" y="1031"/>
                    </a:lnTo>
                    <a:lnTo>
                      <a:pt x="4156" y="1022"/>
                    </a:lnTo>
                    <a:lnTo>
                      <a:pt x="4255" y="1047"/>
                    </a:lnTo>
                    <a:lnTo>
                      <a:pt x="4257" y="1028"/>
                    </a:lnTo>
                    <a:lnTo>
                      <a:pt x="4260" y="1011"/>
                    </a:lnTo>
                    <a:lnTo>
                      <a:pt x="4264" y="994"/>
                    </a:lnTo>
                    <a:lnTo>
                      <a:pt x="4267" y="985"/>
                    </a:lnTo>
                    <a:lnTo>
                      <a:pt x="4272" y="979"/>
                    </a:lnTo>
                    <a:lnTo>
                      <a:pt x="4284" y="967"/>
                    </a:lnTo>
                    <a:lnTo>
                      <a:pt x="4301" y="957"/>
                    </a:lnTo>
                    <a:lnTo>
                      <a:pt x="4304" y="923"/>
                    </a:lnTo>
                    <a:lnTo>
                      <a:pt x="4332" y="906"/>
                    </a:lnTo>
                    <a:lnTo>
                      <a:pt x="4362" y="963"/>
                    </a:lnTo>
                    <a:lnTo>
                      <a:pt x="4436" y="928"/>
                    </a:lnTo>
                    <a:lnTo>
                      <a:pt x="4442" y="876"/>
                    </a:lnTo>
                    <a:lnTo>
                      <a:pt x="4565" y="898"/>
                    </a:lnTo>
                    <a:lnTo>
                      <a:pt x="4575" y="927"/>
                    </a:lnTo>
                    <a:lnTo>
                      <a:pt x="4628" y="964"/>
                    </a:lnTo>
                    <a:lnTo>
                      <a:pt x="4630" y="1056"/>
                    </a:lnTo>
                    <a:lnTo>
                      <a:pt x="4690" y="1050"/>
                    </a:lnTo>
                    <a:lnTo>
                      <a:pt x="4710" y="1110"/>
                    </a:lnTo>
                    <a:lnTo>
                      <a:pt x="4689" y="1134"/>
                    </a:lnTo>
                    <a:lnTo>
                      <a:pt x="4712" y="1206"/>
                    </a:lnTo>
                    <a:lnTo>
                      <a:pt x="4749" y="1197"/>
                    </a:lnTo>
                    <a:lnTo>
                      <a:pt x="4754" y="1180"/>
                    </a:lnTo>
                    <a:lnTo>
                      <a:pt x="4769" y="1167"/>
                    </a:lnTo>
                    <a:lnTo>
                      <a:pt x="4776" y="1137"/>
                    </a:lnTo>
                    <a:lnTo>
                      <a:pt x="4811" y="1128"/>
                    </a:lnTo>
                    <a:lnTo>
                      <a:pt x="4842" y="1107"/>
                    </a:lnTo>
                    <a:lnTo>
                      <a:pt x="4861" y="1155"/>
                    </a:lnTo>
                    <a:lnTo>
                      <a:pt x="4886" y="1167"/>
                    </a:lnTo>
                    <a:lnTo>
                      <a:pt x="4919" y="1038"/>
                    </a:lnTo>
                    <a:lnTo>
                      <a:pt x="4941" y="1129"/>
                    </a:lnTo>
                    <a:lnTo>
                      <a:pt x="5009" y="1130"/>
                    </a:lnTo>
                    <a:lnTo>
                      <a:pt x="5051" y="1137"/>
                    </a:lnTo>
                    <a:lnTo>
                      <a:pt x="5091" y="1208"/>
                    </a:lnTo>
                    <a:lnTo>
                      <a:pt x="5108" y="1207"/>
                    </a:lnTo>
                    <a:lnTo>
                      <a:pt x="5152" y="1092"/>
                    </a:lnTo>
                    <a:lnTo>
                      <a:pt x="5192" y="1112"/>
                    </a:lnTo>
                    <a:lnTo>
                      <a:pt x="5199" y="1139"/>
                    </a:lnTo>
                    <a:lnTo>
                      <a:pt x="5280" y="1135"/>
                    </a:lnTo>
                    <a:lnTo>
                      <a:pt x="5286" y="1102"/>
                    </a:lnTo>
                    <a:lnTo>
                      <a:pt x="5348" y="1064"/>
                    </a:lnTo>
                    <a:lnTo>
                      <a:pt x="5374" y="1109"/>
                    </a:lnTo>
                    <a:lnTo>
                      <a:pt x="5399" y="1087"/>
                    </a:lnTo>
                    <a:lnTo>
                      <a:pt x="5401" y="1047"/>
                    </a:lnTo>
                    <a:lnTo>
                      <a:pt x="5426" y="1037"/>
                    </a:lnTo>
                    <a:lnTo>
                      <a:pt x="5438" y="1008"/>
                    </a:lnTo>
                    <a:lnTo>
                      <a:pt x="5494" y="972"/>
                    </a:lnTo>
                    <a:lnTo>
                      <a:pt x="5537" y="1026"/>
                    </a:lnTo>
                    <a:lnTo>
                      <a:pt x="5559" y="1002"/>
                    </a:lnTo>
                    <a:lnTo>
                      <a:pt x="5571" y="993"/>
                    </a:lnTo>
                    <a:lnTo>
                      <a:pt x="5584" y="986"/>
                    </a:lnTo>
                    <a:lnTo>
                      <a:pt x="5597" y="980"/>
                    </a:lnTo>
                    <a:lnTo>
                      <a:pt x="5611" y="977"/>
                    </a:lnTo>
                    <a:lnTo>
                      <a:pt x="5626" y="976"/>
                    </a:lnTo>
                    <a:lnTo>
                      <a:pt x="5642" y="977"/>
                    </a:lnTo>
                    <a:lnTo>
                      <a:pt x="5652" y="1082"/>
                    </a:lnTo>
                    <a:lnTo>
                      <a:pt x="5661" y="1058"/>
                    </a:lnTo>
                    <a:lnTo>
                      <a:pt x="5673" y="1039"/>
                    </a:lnTo>
                    <a:lnTo>
                      <a:pt x="5687" y="1025"/>
                    </a:lnTo>
                    <a:lnTo>
                      <a:pt x="5702" y="1016"/>
                    </a:lnTo>
                    <a:lnTo>
                      <a:pt x="5719" y="1009"/>
                    </a:lnTo>
                    <a:lnTo>
                      <a:pt x="5739" y="1008"/>
                    </a:lnTo>
                    <a:lnTo>
                      <a:pt x="5759" y="1010"/>
                    </a:lnTo>
                    <a:lnTo>
                      <a:pt x="5781" y="1019"/>
                    </a:lnTo>
                    <a:lnTo>
                      <a:pt x="5794" y="1045"/>
                    </a:lnTo>
                    <a:lnTo>
                      <a:pt x="5858" y="1018"/>
                    </a:lnTo>
                    <a:lnTo>
                      <a:pt x="5872" y="978"/>
                    </a:lnTo>
                    <a:lnTo>
                      <a:pt x="5933" y="981"/>
                    </a:lnTo>
                    <a:lnTo>
                      <a:pt x="5963" y="1034"/>
                    </a:lnTo>
                    <a:lnTo>
                      <a:pt x="5967" y="1029"/>
                    </a:lnTo>
                    <a:lnTo>
                      <a:pt x="5981" y="1008"/>
                    </a:lnTo>
                    <a:lnTo>
                      <a:pt x="5996" y="991"/>
                    </a:lnTo>
                    <a:lnTo>
                      <a:pt x="6012" y="974"/>
                    </a:lnTo>
                    <a:lnTo>
                      <a:pt x="6031" y="961"/>
                    </a:lnTo>
                    <a:lnTo>
                      <a:pt x="6048" y="947"/>
                    </a:lnTo>
                    <a:lnTo>
                      <a:pt x="6069" y="938"/>
                    </a:lnTo>
                    <a:lnTo>
                      <a:pt x="6090" y="928"/>
                    </a:lnTo>
                    <a:lnTo>
                      <a:pt x="6113" y="923"/>
                    </a:lnTo>
                    <a:lnTo>
                      <a:pt x="6120" y="90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49">
                <a:extLst>
                  <a:ext uri="{FF2B5EF4-FFF2-40B4-BE49-F238E27FC236}">
                    <a16:creationId xmlns:a16="http://schemas.microsoft.com/office/drawing/2014/main" id="{B76EA914-0D3C-2A45-1678-FC6F1E743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4" y="1921"/>
                <a:ext cx="255" cy="941"/>
              </a:xfrm>
              <a:custGeom>
                <a:avLst/>
                <a:gdLst>
                  <a:gd name="T0" fmla="*/ 1400 w 1529"/>
                  <a:gd name="T1" fmla="*/ 225 h 5644"/>
                  <a:gd name="T2" fmla="*/ 1367 w 1529"/>
                  <a:gd name="T3" fmla="*/ 279 h 5644"/>
                  <a:gd name="T4" fmla="*/ 1338 w 1529"/>
                  <a:gd name="T5" fmla="*/ 344 h 5644"/>
                  <a:gd name="T6" fmla="*/ 1260 w 1529"/>
                  <a:gd name="T7" fmla="*/ 421 h 5644"/>
                  <a:gd name="T8" fmla="*/ 1182 w 1529"/>
                  <a:gd name="T9" fmla="*/ 615 h 5644"/>
                  <a:gd name="T10" fmla="*/ 1019 w 1529"/>
                  <a:gd name="T11" fmla="*/ 696 h 5644"/>
                  <a:gd name="T12" fmla="*/ 1016 w 1529"/>
                  <a:gd name="T13" fmla="*/ 709 h 5644"/>
                  <a:gd name="T14" fmla="*/ 1002 w 1529"/>
                  <a:gd name="T15" fmla="*/ 741 h 5644"/>
                  <a:gd name="T16" fmla="*/ 963 w 1529"/>
                  <a:gd name="T17" fmla="*/ 760 h 5644"/>
                  <a:gd name="T18" fmla="*/ 882 w 1529"/>
                  <a:gd name="T19" fmla="*/ 806 h 5644"/>
                  <a:gd name="T20" fmla="*/ 757 w 1529"/>
                  <a:gd name="T21" fmla="*/ 929 h 5644"/>
                  <a:gd name="T22" fmla="*/ 802 w 1529"/>
                  <a:gd name="T23" fmla="*/ 1105 h 5644"/>
                  <a:gd name="T24" fmla="*/ 839 w 1529"/>
                  <a:gd name="T25" fmla="*/ 1171 h 5644"/>
                  <a:gd name="T26" fmla="*/ 876 w 1529"/>
                  <a:gd name="T27" fmla="*/ 1343 h 5644"/>
                  <a:gd name="T28" fmla="*/ 966 w 1529"/>
                  <a:gd name="T29" fmla="*/ 1299 h 5644"/>
                  <a:gd name="T30" fmla="*/ 1052 w 1529"/>
                  <a:gd name="T31" fmla="*/ 1496 h 5644"/>
                  <a:gd name="T32" fmla="*/ 1042 w 1529"/>
                  <a:gd name="T33" fmla="*/ 1647 h 5644"/>
                  <a:gd name="T34" fmla="*/ 1062 w 1529"/>
                  <a:gd name="T35" fmla="*/ 1760 h 5644"/>
                  <a:gd name="T36" fmla="*/ 1092 w 1529"/>
                  <a:gd name="T37" fmla="*/ 1823 h 5644"/>
                  <a:gd name="T38" fmla="*/ 1176 w 1529"/>
                  <a:gd name="T39" fmla="*/ 1874 h 5644"/>
                  <a:gd name="T40" fmla="*/ 1142 w 1529"/>
                  <a:gd name="T41" fmla="*/ 2079 h 5644"/>
                  <a:gd name="T42" fmla="*/ 1031 w 1529"/>
                  <a:gd name="T43" fmla="*/ 2145 h 5644"/>
                  <a:gd name="T44" fmla="*/ 1011 w 1529"/>
                  <a:gd name="T45" fmla="*/ 2091 h 5644"/>
                  <a:gd name="T46" fmla="*/ 989 w 1529"/>
                  <a:gd name="T47" fmla="*/ 2076 h 5644"/>
                  <a:gd name="T48" fmla="*/ 864 w 1529"/>
                  <a:gd name="T49" fmla="*/ 2208 h 5644"/>
                  <a:gd name="T50" fmla="*/ 750 w 1529"/>
                  <a:gd name="T51" fmla="*/ 2415 h 5644"/>
                  <a:gd name="T52" fmla="*/ 667 w 1529"/>
                  <a:gd name="T53" fmla="*/ 2606 h 5644"/>
                  <a:gd name="T54" fmla="*/ 731 w 1529"/>
                  <a:gd name="T55" fmla="*/ 2631 h 5644"/>
                  <a:gd name="T56" fmla="*/ 747 w 1529"/>
                  <a:gd name="T57" fmla="*/ 2715 h 5644"/>
                  <a:gd name="T58" fmla="*/ 750 w 1529"/>
                  <a:gd name="T59" fmla="*/ 2915 h 5644"/>
                  <a:gd name="T60" fmla="*/ 750 w 1529"/>
                  <a:gd name="T61" fmla="*/ 3008 h 5644"/>
                  <a:gd name="T62" fmla="*/ 694 w 1529"/>
                  <a:gd name="T63" fmla="*/ 2982 h 5644"/>
                  <a:gd name="T64" fmla="*/ 717 w 1529"/>
                  <a:gd name="T65" fmla="*/ 3097 h 5644"/>
                  <a:gd name="T66" fmla="*/ 790 w 1529"/>
                  <a:gd name="T67" fmla="*/ 3129 h 5644"/>
                  <a:gd name="T68" fmla="*/ 978 w 1529"/>
                  <a:gd name="T69" fmla="*/ 3164 h 5644"/>
                  <a:gd name="T70" fmla="*/ 961 w 1529"/>
                  <a:gd name="T71" fmla="*/ 3382 h 5644"/>
                  <a:gd name="T72" fmla="*/ 860 w 1529"/>
                  <a:gd name="T73" fmla="*/ 3377 h 5644"/>
                  <a:gd name="T74" fmla="*/ 858 w 1529"/>
                  <a:gd name="T75" fmla="*/ 3596 h 5644"/>
                  <a:gd name="T76" fmla="*/ 893 w 1529"/>
                  <a:gd name="T77" fmla="*/ 3637 h 5644"/>
                  <a:gd name="T78" fmla="*/ 897 w 1529"/>
                  <a:gd name="T79" fmla="*/ 3654 h 5644"/>
                  <a:gd name="T80" fmla="*/ 845 w 1529"/>
                  <a:gd name="T81" fmla="*/ 3751 h 5644"/>
                  <a:gd name="T82" fmla="*/ 744 w 1529"/>
                  <a:gd name="T83" fmla="*/ 3875 h 5644"/>
                  <a:gd name="T84" fmla="*/ 689 w 1529"/>
                  <a:gd name="T85" fmla="*/ 3792 h 5644"/>
                  <a:gd name="T86" fmla="*/ 509 w 1529"/>
                  <a:gd name="T87" fmla="*/ 3984 h 5644"/>
                  <a:gd name="T88" fmla="*/ 438 w 1529"/>
                  <a:gd name="T89" fmla="*/ 4078 h 5644"/>
                  <a:gd name="T90" fmla="*/ 283 w 1529"/>
                  <a:gd name="T91" fmla="*/ 4059 h 5644"/>
                  <a:gd name="T92" fmla="*/ 88 w 1529"/>
                  <a:gd name="T93" fmla="*/ 4131 h 5644"/>
                  <a:gd name="T94" fmla="*/ 5 w 1529"/>
                  <a:gd name="T95" fmla="*/ 4376 h 5644"/>
                  <a:gd name="T96" fmla="*/ 44 w 1529"/>
                  <a:gd name="T97" fmla="*/ 4405 h 5644"/>
                  <a:gd name="T98" fmla="*/ 91 w 1529"/>
                  <a:gd name="T99" fmla="*/ 4406 h 5644"/>
                  <a:gd name="T100" fmla="*/ 176 w 1529"/>
                  <a:gd name="T101" fmla="*/ 4544 h 5644"/>
                  <a:gd name="T102" fmla="*/ 202 w 1529"/>
                  <a:gd name="T103" fmla="*/ 4875 h 5644"/>
                  <a:gd name="T104" fmla="*/ 225 w 1529"/>
                  <a:gd name="T105" fmla="*/ 4893 h 5644"/>
                  <a:gd name="T106" fmla="*/ 232 w 1529"/>
                  <a:gd name="T107" fmla="*/ 4934 h 5644"/>
                  <a:gd name="T108" fmla="*/ 192 w 1529"/>
                  <a:gd name="T109" fmla="*/ 4972 h 5644"/>
                  <a:gd name="T110" fmla="*/ 238 w 1529"/>
                  <a:gd name="T111" fmla="*/ 5042 h 5644"/>
                  <a:gd name="T112" fmla="*/ 344 w 1529"/>
                  <a:gd name="T113" fmla="*/ 5165 h 5644"/>
                  <a:gd name="T114" fmla="*/ 364 w 1529"/>
                  <a:gd name="T115" fmla="*/ 5252 h 5644"/>
                  <a:gd name="T116" fmla="*/ 334 w 1529"/>
                  <a:gd name="T117" fmla="*/ 5305 h 5644"/>
                  <a:gd name="T118" fmla="*/ 328 w 1529"/>
                  <a:gd name="T119" fmla="*/ 5358 h 5644"/>
                  <a:gd name="T120" fmla="*/ 329 w 1529"/>
                  <a:gd name="T121" fmla="*/ 5430 h 5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29" h="5644">
                    <a:moveTo>
                      <a:pt x="1529" y="0"/>
                    </a:moveTo>
                    <a:lnTo>
                      <a:pt x="1417" y="54"/>
                    </a:lnTo>
                    <a:lnTo>
                      <a:pt x="1341" y="149"/>
                    </a:lnTo>
                    <a:lnTo>
                      <a:pt x="1414" y="216"/>
                    </a:lnTo>
                    <a:lnTo>
                      <a:pt x="1400" y="225"/>
                    </a:lnTo>
                    <a:lnTo>
                      <a:pt x="1390" y="237"/>
                    </a:lnTo>
                    <a:lnTo>
                      <a:pt x="1381" y="247"/>
                    </a:lnTo>
                    <a:lnTo>
                      <a:pt x="1373" y="257"/>
                    </a:lnTo>
                    <a:lnTo>
                      <a:pt x="1368" y="268"/>
                    </a:lnTo>
                    <a:lnTo>
                      <a:pt x="1367" y="279"/>
                    </a:lnTo>
                    <a:lnTo>
                      <a:pt x="1368" y="301"/>
                    </a:lnTo>
                    <a:lnTo>
                      <a:pt x="1371" y="311"/>
                    </a:lnTo>
                    <a:lnTo>
                      <a:pt x="1379" y="324"/>
                    </a:lnTo>
                    <a:lnTo>
                      <a:pt x="1357" y="332"/>
                    </a:lnTo>
                    <a:lnTo>
                      <a:pt x="1338" y="344"/>
                    </a:lnTo>
                    <a:lnTo>
                      <a:pt x="1319" y="356"/>
                    </a:lnTo>
                    <a:lnTo>
                      <a:pt x="1304" y="371"/>
                    </a:lnTo>
                    <a:lnTo>
                      <a:pt x="1287" y="385"/>
                    </a:lnTo>
                    <a:lnTo>
                      <a:pt x="1274" y="403"/>
                    </a:lnTo>
                    <a:lnTo>
                      <a:pt x="1260" y="421"/>
                    </a:lnTo>
                    <a:lnTo>
                      <a:pt x="1250" y="442"/>
                    </a:lnTo>
                    <a:lnTo>
                      <a:pt x="1275" y="480"/>
                    </a:lnTo>
                    <a:lnTo>
                      <a:pt x="1225" y="595"/>
                    </a:lnTo>
                    <a:lnTo>
                      <a:pt x="1192" y="589"/>
                    </a:lnTo>
                    <a:lnTo>
                      <a:pt x="1182" y="615"/>
                    </a:lnTo>
                    <a:lnTo>
                      <a:pt x="1182" y="672"/>
                    </a:lnTo>
                    <a:lnTo>
                      <a:pt x="1082" y="643"/>
                    </a:lnTo>
                    <a:lnTo>
                      <a:pt x="1021" y="689"/>
                    </a:lnTo>
                    <a:lnTo>
                      <a:pt x="1020" y="696"/>
                    </a:lnTo>
                    <a:lnTo>
                      <a:pt x="1019" y="696"/>
                    </a:lnTo>
                    <a:lnTo>
                      <a:pt x="1019" y="697"/>
                    </a:lnTo>
                    <a:lnTo>
                      <a:pt x="1019" y="699"/>
                    </a:lnTo>
                    <a:lnTo>
                      <a:pt x="1019" y="703"/>
                    </a:lnTo>
                    <a:lnTo>
                      <a:pt x="1017" y="709"/>
                    </a:lnTo>
                    <a:lnTo>
                      <a:pt x="1016" y="709"/>
                    </a:lnTo>
                    <a:lnTo>
                      <a:pt x="1016" y="710"/>
                    </a:lnTo>
                    <a:lnTo>
                      <a:pt x="1016" y="712"/>
                    </a:lnTo>
                    <a:lnTo>
                      <a:pt x="1016" y="716"/>
                    </a:lnTo>
                    <a:lnTo>
                      <a:pt x="1009" y="729"/>
                    </a:lnTo>
                    <a:lnTo>
                      <a:pt x="1002" y="741"/>
                    </a:lnTo>
                    <a:lnTo>
                      <a:pt x="989" y="752"/>
                    </a:lnTo>
                    <a:lnTo>
                      <a:pt x="982" y="756"/>
                    </a:lnTo>
                    <a:lnTo>
                      <a:pt x="976" y="759"/>
                    </a:lnTo>
                    <a:lnTo>
                      <a:pt x="967" y="760"/>
                    </a:lnTo>
                    <a:lnTo>
                      <a:pt x="963" y="760"/>
                    </a:lnTo>
                    <a:lnTo>
                      <a:pt x="961" y="760"/>
                    </a:lnTo>
                    <a:lnTo>
                      <a:pt x="960" y="760"/>
                    </a:lnTo>
                    <a:lnTo>
                      <a:pt x="960" y="761"/>
                    </a:lnTo>
                    <a:lnTo>
                      <a:pt x="944" y="759"/>
                    </a:lnTo>
                    <a:lnTo>
                      <a:pt x="882" y="806"/>
                    </a:lnTo>
                    <a:lnTo>
                      <a:pt x="855" y="769"/>
                    </a:lnTo>
                    <a:lnTo>
                      <a:pt x="807" y="756"/>
                    </a:lnTo>
                    <a:lnTo>
                      <a:pt x="792" y="797"/>
                    </a:lnTo>
                    <a:lnTo>
                      <a:pt x="739" y="857"/>
                    </a:lnTo>
                    <a:lnTo>
                      <a:pt x="757" y="929"/>
                    </a:lnTo>
                    <a:lnTo>
                      <a:pt x="777" y="937"/>
                    </a:lnTo>
                    <a:lnTo>
                      <a:pt x="737" y="1056"/>
                    </a:lnTo>
                    <a:lnTo>
                      <a:pt x="760" y="1070"/>
                    </a:lnTo>
                    <a:lnTo>
                      <a:pt x="784" y="1087"/>
                    </a:lnTo>
                    <a:lnTo>
                      <a:pt x="802" y="1105"/>
                    </a:lnTo>
                    <a:lnTo>
                      <a:pt x="819" y="1125"/>
                    </a:lnTo>
                    <a:lnTo>
                      <a:pt x="825" y="1135"/>
                    </a:lnTo>
                    <a:lnTo>
                      <a:pt x="830" y="1146"/>
                    </a:lnTo>
                    <a:lnTo>
                      <a:pt x="834" y="1158"/>
                    </a:lnTo>
                    <a:lnTo>
                      <a:pt x="839" y="1171"/>
                    </a:lnTo>
                    <a:lnTo>
                      <a:pt x="868" y="1193"/>
                    </a:lnTo>
                    <a:lnTo>
                      <a:pt x="863" y="1215"/>
                    </a:lnTo>
                    <a:lnTo>
                      <a:pt x="793" y="1239"/>
                    </a:lnTo>
                    <a:lnTo>
                      <a:pt x="811" y="1339"/>
                    </a:lnTo>
                    <a:lnTo>
                      <a:pt x="876" y="1343"/>
                    </a:lnTo>
                    <a:lnTo>
                      <a:pt x="899" y="1304"/>
                    </a:lnTo>
                    <a:lnTo>
                      <a:pt x="922" y="1295"/>
                    </a:lnTo>
                    <a:lnTo>
                      <a:pt x="945" y="1294"/>
                    </a:lnTo>
                    <a:lnTo>
                      <a:pt x="955" y="1295"/>
                    </a:lnTo>
                    <a:lnTo>
                      <a:pt x="966" y="1299"/>
                    </a:lnTo>
                    <a:lnTo>
                      <a:pt x="977" y="1303"/>
                    </a:lnTo>
                    <a:lnTo>
                      <a:pt x="988" y="1311"/>
                    </a:lnTo>
                    <a:lnTo>
                      <a:pt x="996" y="1363"/>
                    </a:lnTo>
                    <a:lnTo>
                      <a:pt x="1015" y="1374"/>
                    </a:lnTo>
                    <a:lnTo>
                      <a:pt x="1052" y="1496"/>
                    </a:lnTo>
                    <a:lnTo>
                      <a:pt x="1094" y="1506"/>
                    </a:lnTo>
                    <a:lnTo>
                      <a:pt x="1089" y="1622"/>
                    </a:lnTo>
                    <a:lnTo>
                      <a:pt x="1036" y="1641"/>
                    </a:lnTo>
                    <a:lnTo>
                      <a:pt x="1039" y="1643"/>
                    </a:lnTo>
                    <a:lnTo>
                      <a:pt x="1042" y="1647"/>
                    </a:lnTo>
                    <a:lnTo>
                      <a:pt x="1053" y="1673"/>
                    </a:lnTo>
                    <a:lnTo>
                      <a:pt x="1061" y="1701"/>
                    </a:lnTo>
                    <a:lnTo>
                      <a:pt x="1063" y="1729"/>
                    </a:lnTo>
                    <a:lnTo>
                      <a:pt x="1063" y="1744"/>
                    </a:lnTo>
                    <a:lnTo>
                      <a:pt x="1062" y="1760"/>
                    </a:lnTo>
                    <a:lnTo>
                      <a:pt x="1066" y="1764"/>
                    </a:lnTo>
                    <a:lnTo>
                      <a:pt x="1069" y="1771"/>
                    </a:lnTo>
                    <a:lnTo>
                      <a:pt x="1074" y="1789"/>
                    </a:lnTo>
                    <a:lnTo>
                      <a:pt x="1083" y="1807"/>
                    </a:lnTo>
                    <a:lnTo>
                      <a:pt x="1092" y="1823"/>
                    </a:lnTo>
                    <a:lnTo>
                      <a:pt x="1106" y="1837"/>
                    </a:lnTo>
                    <a:lnTo>
                      <a:pt x="1119" y="1849"/>
                    </a:lnTo>
                    <a:lnTo>
                      <a:pt x="1137" y="1859"/>
                    </a:lnTo>
                    <a:lnTo>
                      <a:pt x="1154" y="1867"/>
                    </a:lnTo>
                    <a:lnTo>
                      <a:pt x="1176" y="1874"/>
                    </a:lnTo>
                    <a:lnTo>
                      <a:pt x="1160" y="1925"/>
                    </a:lnTo>
                    <a:lnTo>
                      <a:pt x="1162" y="2001"/>
                    </a:lnTo>
                    <a:lnTo>
                      <a:pt x="1195" y="2027"/>
                    </a:lnTo>
                    <a:lnTo>
                      <a:pt x="1171" y="2089"/>
                    </a:lnTo>
                    <a:lnTo>
                      <a:pt x="1142" y="2079"/>
                    </a:lnTo>
                    <a:lnTo>
                      <a:pt x="1115" y="2100"/>
                    </a:lnTo>
                    <a:lnTo>
                      <a:pt x="1088" y="2119"/>
                    </a:lnTo>
                    <a:lnTo>
                      <a:pt x="1059" y="2133"/>
                    </a:lnTo>
                    <a:lnTo>
                      <a:pt x="1044" y="2138"/>
                    </a:lnTo>
                    <a:lnTo>
                      <a:pt x="1031" y="2145"/>
                    </a:lnTo>
                    <a:lnTo>
                      <a:pt x="1023" y="2133"/>
                    </a:lnTo>
                    <a:lnTo>
                      <a:pt x="1019" y="2123"/>
                    </a:lnTo>
                    <a:lnTo>
                      <a:pt x="1015" y="2110"/>
                    </a:lnTo>
                    <a:lnTo>
                      <a:pt x="1013" y="2098"/>
                    </a:lnTo>
                    <a:lnTo>
                      <a:pt x="1011" y="2091"/>
                    </a:lnTo>
                    <a:lnTo>
                      <a:pt x="1009" y="2085"/>
                    </a:lnTo>
                    <a:lnTo>
                      <a:pt x="1006" y="2081"/>
                    </a:lnTo>
                    <a:lnTo>
                      <a:pt x="1004" y="2079"/>
                    </a:lnTo>
                    <a:lnTo>
                      <a:pt x="994" y="2076"/>
                    </a:lnTo>
                    <a:lnTo>
                      <a:pt x="989" y="2076"/>
                    </a:lnTo>
                    <a:lnTo>
                      <a:pt x="984" y="2078"/>
                    </a:lnTo>
                    <a:lnTo>
                      <a:pt x="964" y="2042"/>
                    </a:lnTo>
                    <a:lnTo>
                      <a:pt x="922" y="2058"/>
                    </a:lnTo>
                    <a:lnTo>
                      <a:pt x="860" y="2182"/>
                    </a:lnTo>
                    <a:lnTo>
                      <a:pt x="864" y="2208"/>
                    </a:lnTo>
                    <a:lnTo>
                      <a:pt x="849" y="2231"/>
                    </a:lnTo>
                    <a:lnTo>
                      <a:pt x="845" y="2303"/>
                    </a:lnTo>
                    <a:lnTo>
                      <a:pt x="877" y="2317"/>
                    </a:lnTo>
                    <a:lnTo>
                      <a:pt x="880" y="2411"/>
                    </a:lnTo>
                    <a:lnTo>
                      <a:pt x="750" y="2415"/>
                    </a:lnTo>
                    <a:lnTo>
                      <a:pt x="743" y="2475"/>
                    </a:lnTo>
                    <a:lnTo>
                      <a:pt x="721" y="2505"/>
                    </a:lnTo>
                    <a:lnTo>
                      <a:pt x="735" y="2540"/>
                    </a:lnTo>
                    <a:lnTo>
                      <a:pt x="678" y="2566"/>
                    </a:lnTo>
                    <a:lnTo>
                      <a:pt x="667" y="2606"/>
                    </a:lnTo>
                    <a:lnTo>
                      <a:pt x="678" y="2613"/>
                    </a:lnTo>
                    <a:lnTo>
                      <a:pt x="689" y="2618"/>
                    </a:lnTo>
                    <a:lnTo>
                      <a:pt x="701" y="2622"/>
                    </a:lnTo>
                    <a:lnTo>
                      <a:pt x="713" y="2625"/>
                    </a:lnTo>
                    <a:lnTo>
                      <a:pt x="731" y="2631"/>
                    </a:lnTo>
                    <a:lnTo>
                      <a:pt x="738" y="2635"/>
                    </a:lnTo>
                    <a:lnTo>
                      <a:pt x="745" y="2641"/>
                    </a:lnTo>
                    <a:lnTo>
                      <a:pt x="756" y="2655"/>
                    </a:lnTo>
                    <a:lnTo>
                      <a:pt x="764" y="2672"/>
                    </a:lnTo>
                    <a:lnTo>
                      <a:pt x="747" y="2715"/>
                    </a:lnTo>
                    <a:lnTo>
                      <a:pt x="751" y="2739"/>
                    </a:lnTo>
                    <a:lnTo>
                      <a:pt x="683" y="2742"/>
                    </a:lnTo>
                    <a:lnTo>
                      <a:pt x="689" y="2771"/>
                    </a:lnTo>
                    <a:lnTo>
                      <a:pt x="759" y="2820"/>
                    </a:lnTo>
                    <a:lnTo>
                      <a:pt x="750" y="2915"/>
                    </a:lnTo>
                    <a:lnTo>
                      <a:pt x="709" y="2939"/>
                    </a:lnTo>
                    <a:lnTo>
                      <a:pt x="753" y="2982"/>
                    </a:lnTo>
                    <a:lnTo>
                      <a:pt x="760" y="3014"/>
                    </a:lnTo>
                    <a:lnTo>
                      <a:pt x="753" y="3011"/>
                    </a:lnTo>
                    <a:lnTo>
                      <a:pt x="750" y="3008"/>
                    </a:lnTo>
                    <a:lnTo>
                      <a:pt x="738" y="2998"/>
                    </a:lnTo>
                    <a:lnTo>
                      <a:pt x="728" y="2991"/>
                    </a:lnTo>
                    <a:lnTo>
                      <a:pt x="717" y="2986"/>
                    </a:lnTo>
                    <a:lnTo>
                      <a:pt x="707" y="2983"/>
                    </a:lnTo>
                    <a:lnTo>
                      <a:pt x="694" y="2982"/>
                    </a:lnTo>
                    <a:lnTo>
                      <a:pt x="684" y="2983"/>
                    </a:lnTo>
                    <a:lnTo>
                      <a:pt x="672" y="2986"/>
                    </a:lnTo>
                    <a:lnTo>
                      <a:pt x="662" y="2993"/>
                    </a:lnTo>
                    <a:lnTo>
                      <a:pt x="690" y="3100"/>
                    </a:lnTo>
                    <a:lnTo>
                      <a:pt x="717" y="3097"/>
                    </a:lnTo>
                    <a:lnTo>
                      <a:pt x="730" y="3098"/>
                    </a:lnTo>
                    <a:lnTo>
                      <a:pt x="743" y="3101"/>
                    </a:lnTo>
                    <a:lnTo>
                      <a:pt x="755" y="3104"/>
                    </a:lnTo>
                    <a:lnTo>
                      <a:pt x="767" y="3112"/>
                    </a:lnTo>
                    <a:lnTo>
                      <a:pt x="790" y="3129"/>
                    </a:lnTo>
                    <a:lnTo>
                      <a:pt x="847" y="3104"/>
                    </a:lnTo>
                    <a:lnTo>
                      <a:pt x="897" y="3026"/>
                    </a:lnTo>
                    <a:lnTo>
                      <a:pt x="936" y="3033"/>
                    </a:lnTo>
                    <a:lnTo>
                      <a:pt x="928" y="3089"/>
                    </a:lnTo>
                    <a:lnTo>
                      <a:pt x="978" y="3164"/>
                    </a:lnTo>
                    <a:lnTo>
                      <a:pt x="1057" y="3207"/>
                    </a:lnTo>
                    <a:lnTo>
                      <a:pt x="1027" y="3238"/>
                    </a:lnTo>
                    <a:lnTo>
                      <a:pt x="1015" y="3423"/>
                    </a:lnTo>
                    <a:lnTo>
                      <a:pt x="969" y="3402"/>
                    </a:lnTo>
                    <a:lnTo>
                      <a:pt x="961" y="3382"/>
                    </a:lnTo>
                    <a:lnTo>
                      <a:pt x="944" y="3381"/>
                    </a:lnTo>
                    <a:lnTo>
                      <a:pt x="927" y="3360"/>
                    </a:lnTo>
                    <a:lnTo>
                      <a:pt x="925" y="3336"/>
                    </a:lnTo>
                    <a:lnTo>
                      <a:pt x="858" y="3342"/>
                    </a:lnTo>
                    <a:lnTo>
                      <a:pt x="860" y="3377"/>
                    </a:lnTo>
                    <a:lnTo>
                      <a:pt x="878" y="3397"/>
                    </a:lnTo>
                    <a:lnTo>
                      <a:pt x="869" y="3457"/>
                    </a:lnTo>
                    <a:lnTo>
                      <a:pt x="798" y="3472"/>
                    </a:lnTo>
                    <a:lnTo>
                      <a:pt x="783" y="3572"/>
                    </a:lnTo>
                    <a:lnTo>
                      <a:pt x="858" y="3596"/>
                    </a:lnTo>
                    <a:lnTo>
                      <a:pt x="864" y="3610"/>
                    </a:lnTo>
                    <a:lnTo>
                      <a:pt x="874" y="3615"/>
                    </a:lnTo>
                    <a:lnTo>
                      <a:pt x="883" y="3623"/>
                    </a:lnTo>
                    <a:lnTo>
                      <a:pt x="891" y="3632"/>
                    </a:lnTo>
                    <a:lnTo>
                      <a:pt x="893" y="3637"/>
                    </a:lnTo>
                    <a:lnTo>
                      <a:pt x="896" y="3644"/>
                    </a:lnTo>
                    <a:lnTo>
                      <a:pt x="896" y="3648"/>
                    </a:lnTo>
                    <a:lnTo>
                      <a:pt x="896" y="3651"/>
                    </a:lnTo>
                    <a:lnTo>
                      <a:pt x="896" y="3652"/>
                    </a:lnTo>
                    <a:lnTo>
                      <a:pt x="897" y="3654"/>
                    </a:lnTo>
                    <a:lnTo>
                      <a:pt x="899" y="3664"/>
                    </a:lnTo>
                    <a:lnTo>
                      <a:pt x="899" y="3685"/>
                    </a:lnTo>
                    <a:lnTo>
                      <a:pt x="895" y="3704"/>
                    </a:lnTo>
                    <a:lnTo>
                      <a:pt x="886" y="3722"/>
                    </a:lnTo>
                    <a:lnTo>
                      <a:pt x="845" y="3751"/>
                    </a:lnTo>
                    <a:lnTo>
                      <a:pt x="830" y="3731"/>
                    </a:lnTo>
                    <a:lnTo>
                      <a:pt x="790" y="3740"/>
                    </a:lnTo>
                    <a:lnTo>
                      <a:pt x="762" y="3879"/>
                    </a:lnTo>
                    <a:lnTo>
                      <a:pt x="759" y="3881"/>
                    </a:lnTo>
                    <a:lnTo>
                      <a:pt x="744" y="3875"/>
                    </a:lnTo>
                    <a:lnTo>
                      <a:pt x="733" y="3869"/>
                    </a:lnTo>
                    <a:lnTo>
                      <a:pt x="723" y="3860"/>
                    </a:lnTo>
                    <a:lnTo>
                      <a:pt x="716" y="3851"/>
                    </a:lnTo>
                    <a:lnTo>
                      <a:pt x="701" y="3823"/>
                    </a:lnTo>
                    <a:lnTo>
                      <a:pt x="689" y="3792"/>
                    </a:lnTo>
                    <a:lnTo>
                      <a:pt x="650" y="3800"/>
                    </a:lnTo>
                    <a:lnTo>
                      <a:pt x="613" y="3897"/>
                    </a:lnTo>
                    <a:lnTo>
                      <a:pt x="527" y="3897"/>
                    </a:lnTo>
                    <a:lnTo>
                      <a:pt x="527" y="3938"/>
                    </a:lnTo>
                    <a:lnTo>
                      <a:pt x="509" y="3984"/>
                    </a:lnTo>
                    <a:lnTo>
                      <a:pt x="477" y="4006"/>
                    </a:lnTo>
                    <a:lnTo>
                      <a:pt x="461" y="4019"/>
                    </a:lnTo>
                    <a:lnTo>
                      <a:pt x="449" y="4036"/>
                    </a:lnTo>
                    <a:lnTo>
                      <a:pt x="441" y="4056"/>
                    </a:lnTo>
                    <a:lnTo>
                      <a:pt x="438" y="4078"/>
                    </a:lnTo>
                    <a:lnTo>
                      <a:pt x="413" y="4088"/>
                    </a:lnTo>
                    <a:lnTo>
                      <a:pt x="388" y="4109"/>
                    </a:lnTo>
                    <a:lnTo>
                      <a:pt x="363" y="4051"/>
                    </a:lnTo>
                    <a:lnTo>
                      <a:pt x="306" y="4041"/>
                    </a:lnTo>
                    <a:lnTo>
                      <a:pt x="283" y="4059"/>
                    </a:lnTo>
                    <a:lnTo>
                      <a:pt x="250" y="4061"/>
                    </a:lnTo>
                    <a:lnTo>
                      <a:pt x="249" y="4092"/>
                    </a:lnTo>
                    <a:lnTo>
                      <a:pt x="222" y="4109"/>
                    </a:lnTo>
                    <a:lnTo>
                      <a:pt x="192" y="4065"/>
                    </a:lnTo>
                    <a:lnTo>
                      <a:pt x="88" y="4131"/>
                    </a:lnTo>
                    <a:lnTo>
                      <a:pt x="94" y="4188"/>
                    </a:lnTo>
                    <a:lnTo>
                      <a:pt x="48" y="4220"/>
                    </a:lnTo>
                    <a:lnTo>
                      <a:pt x="56" y="4278"/>
                    </a:lnTo>
                    <a:lnTo>
                      <a:pt x="0" y="4362"/>
                    </a:lnTo>
                    <a:lnTo>
                      <a:pt x="5" y="4376"/>
                    </a:lnTo>
                    <a:lnTo>
                      <a:pt x="9" y="4381"/>
                    </a:lnTo>
                    <a:lnTo>
                      <a:pt x="15" y="4387"/>
                    </a:lnTo>
                    <a:lnTo>
                      <a:pt x="20" y="4391"/>
                    </a:lnTo>
                    <a:lnTo>
                      <a:pt x="28" y="4396"/>
                    </a:lnTo>
                    <a:lnTo>
                      <a:pt x="44" y="4405"/>
                    </a:lnTo>
                    <a:lnTo>
                      <a:pt x="53" y="4407"/>
                    </a:lnTo>
                    <a:lnTo>
                      <a:pt x="63" y="4408"/>
                    </a:lnTo>
                    <a:lnTo>
                      <a:pt x="72" y="4408"/>
                    </a:lnTo>
                    <a:lnTo>
                      <a:pt x="83" y="4408"/>
                    </a:lnTo>
                    <a:lnTo>
                      <a:pt x="91" y="4406"/>
                    </a:lnTo>
                    <a:lnTo>
                      <a:pt x="101" y="4403"/>
                    </a:lnTo>
                    <a:lnTo>
                      <a:pt x="120" y="4394"/>
                    </a:lnTo>
                    <a:lnTo>
                      <a:pt x="107" y="4495"/>
                    </a:lnTo>
                    <a:lnTo>
                      <a:pt x="184" y="4508"/>
                    </a:lnTo>
                    <a:lnTo>
                      <a:pt x="176" y="4544"/>
                    </a:lnTo>
                    <a:lnTo>
                      <a:pt x="112" y="4564"/>
                    </a:lnTo>
                    <a:lnTo>
                      <a:pt x="129" y="4745"/>
                    </a:lnTo>
                    <a:lnTo>
                      <a:pt x="181" y="4744"/>
                    </a:lnTo>
                    <a:lnTo>
                      <a:pt x="186" y="4868"/>
                    </a:lnTo>
                    <a:lnTo>
                      <a:pt x="202" y="4875"/>
                    </a:lnTo>
                    <a:lnTo>
                      <a:pt x="209" y="4879"/>
                    </a:lnTo>
                    <a:lnTo>
                      <a:pt x="218" y="4885"/>
                    </a:lnTo>
                    <a:lnTo>
                      <a:pt x="219" y="4887"/>
                    </a:lnTo>
                    <a:lnTo>
                      <a:pt x="221" y="4889"/>
                    </a:lnTo>
                    <a:lnTo>
                      <a:pt x="225" y="4893"/>
                    </a:lnTo>
                    <a:lnTo>
                      <a:pt x="231" y="4901"/>
                    </a:lnTo>
                    <a:lnTo>
                      <a:pt x="234" y="4909"/>
                    </a:lnTo>
                    <a:lnTo>
                      <a:pt x="236" y="4918"/>
                    </a:lnTo>
                    <a:lnTo>
                      <a:pt x="235" y="4926"/>
                    </a:lnTo>
                    <a:lnTo>
                      <a:pt x="232" y="4934"/>
                    </a:lnTo>
                    <a:lnTo>
                      <a:pt x="227" y="4943"/>
                    </a:lnTo>
                    <a:lnTo>
                      <a:pt x="220" y="4951"/>
                    </a:lnTo>
                    <a:lnTo>
                      <a:pt x="185" y="4952"/>
                    </a:lnTo>
                    <a:lnTo>
                      <a:pt x="186" y="4962"/>
                    </a:lnTo>
                    <a:lnTo>
                      <a:pt x="192" y="4972"/>
                    </a:lnTo>
                    <a:lnTo>
                      <a:pt x="204" y="4984"/>
                    </a:lnTo>
                    <a:lnTo>
                      <a:pt x="216" y="4998"/>
                    </a:lnTo>
                    <a:lnTo>
                      <a:pt x="225" y="5011"/>
                    </a:lnTo>
                    <a:lnTo>
                      <a:pt x="233" y="5027"/>
                    </a:lnTo>
                    <a:lnTo>
                      <a:pt x="238" y="5042"/>
                    </a:lnTo>
                    <a:lnTo>
                      <a:pt x="243" y="5059"/>
                    </a:lnTo>
                    <a:lnTo>
                      <a:pt x="246" y="5076"/>
                    </a:lnTo>
                    <a:lnTo>
                      <a:pt x="247" y="5093"/>
                    </a:lnTo>
                    <a:lnTo>
                      <a:pt x="304" y="5150"/>
                    </a:lnTo>
                    <a:lnTo>
                      <a:pt x="344" y="5165"/>
                    </a:lnTo>
                    <a:lnTo>
                      <a:pt x="355" y="5188"/>
                    </a:lnTo>
                    <a:lnTo>
                      <a:pt x="359" y="5198"/>
                    </a:lnTo>
                    <a:lnTo>
                      <a:pt x="362" y="5211"/>
                    </a:lnTo>
                    <a:lnTo>
                      <a:pt x="364" y="5231"/>
                    </a:lnTo>
                    <a:lnTo>
                      <a:pt x="364" y="5252"/>
                    </a:lnTo>
                    <a:lnTo>
                      <a:pt x="358" y="5271"/>
                    </a:lnTo>
                    <a:lnTo>
                      <a:pt x="354" y="5279"/>
                    </a:lnTo>
                    <a:lnTo>
                      <a:pt x="351" y="5283"/>
                    </a:lnTo>
                    <a:lnTo>
                      <a:pt x="348" y="5288"/>
                    </a:lnTo>
                    <a:lnTo>
                      <a:pt x="334" y="5305"/>
                    </a:lnTo>
                    <a:lnTo>
                      <a:pt x="317" y="5322"/>
                    </a:lnTo>
                    <a:lnTo>
                      <a:pt x="319" y="5330"/>
                    </a:lnTo>
                    <a:lnTo>
                      <a:pt x="320" y="5334"/>
                    </a:lnTo>
                    <a:lnTo>
                      <a:pt x="323" y="5339"/>
                    </a:lnTo>
                    <a:lnTo>
                      <a:pt x="328" y="5358"/>
                    </a:lnTo>
                    <a:lnTo>
                      <a:pt x="329" y="5366"/>
                    </a:lnTo>
                    <a:lnTo>
                      <a:pt x="331" y="5376"/>
                    </a:lnTo>
                    <a:lnTo>
                      <a:pt x="332" y="5394"/>
                    </a:lnTo>
                    <a:lnTo>
                      <a:pt x="331" y="5411"/>
                    </a:lnTo>
                    <a:lnTo>
                      <a:pt x="329" y="5430"/>
                    </a:lnTo>
                    <a:lnTo>
                      <a:pt x="325" y="5447"/>
                    </a:lnTo>
                    <a:lnTo>
                      <a:pt x="319" y="5466"/>
                    </a:lnTo>
                    <a:lnTo>
                      <a:pt x="237" y="5512"/>
                    </a:lnTo>
                    <a:lnTo>
                      <a:pt x="225" y="564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50">
                <a:extLst>
                  <a:ext uri="{FF2B5EF4-FFF2-40B4-BE49-F238E27FC236}">
                    <a16:creationId xmlns:a16="http://schemas.microsoft.com/office/drawing/2014/main" id="{16CE923C-D32B-DBF2-4D32-7AADAC17DE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8" y="2448"/>
                <a:ext cx="782" cy="381"/>
              </a:xfrm>
              <a:custGeom>
                <a:avLst/>
                <a:gdLst>
                  <a:gd name="T0" fmla="*/ 40 w 4695"/>
                  <a:gd name="T1" fmla="*/ 1707 h 2283"/>
                  <a:gd name="T2" fmla="*/ 32 w 4695"/>
                  <a:gd name="T3" fmla="*/ 1506 h 2283"/>
                  <a:gd name="T4" fmla="*/ 51 w 4695"/>
                  <a:gd name="T5" fmla="*/ 1363 h 2283"/>
                  <a:gd name="T6" fmla="*/ 109 w 4695"/>
                  <a:gd name="T7" fmla="*/ 1305 h 2283"/>
                  <a:gd name="T8" fmla="*/ 151 w 4695"/>
                  <a:gd name="T9" fmla="*/ 1310 h 2283"/>
                  <a:gd name="T10" fmla="*/ 133 w 4695"/>
                  <a:gd name="T11" fmla="*/ 1173 h 2283"/>
                  <a:gd name="T12" fmla="*/ 301 w 4695"/>
                  <a:gd name="T13" fmla="*/ 1154 h 2283"/>
                  <a:gd name="T14" fmla="*/ 336 w 4695"/>
                  <a:gd name="T15" fmla="*/ 1155 h 2283"/>
                  <a:gd name="T16" fmla="*/ 515 w 4695"/>
                  <a:gd name="T17" fmla="*/ 1222 h 2283"/>
                  <a:gd name="T18" fmla="*/ 522 w 4695"/>
                  <a:gd name="T19" fmla="*/ 1084 h 2283"/>
                  <a:gd name="T20" fmla="*/ 577 w 4695"/>
                  <a:gd name="T21" fmla="*/ 935 h 2283"/>
                  <a:gd name="T22" fmla="*/ 571 w 4695"/>
                  <a:gd name="T23" fmla="*/ 680 h 2283"/>
                  <a:gd name="T24" fmla="*/ 747 w 4695"/>
                  <a:gd name="T25" fmla="*/ 451 h 2283"/>
                  <a:gd name="T26" fmla="*/ 814 w 4695"/>
                  <a:gd name="T27" fmla="*/ 160 h 2283"/>
                  <a:gd name="T28" fmla="*/ 905 w 4695"/>
                  <a:gd name="T29" fmla="*/ 47 h 2283"/>
                  <a:gd name="T30" fmla="*/ 973 w 4695"/>
                  <a:gd name="T31" fmla="*/ 0 h 2283"/>
                  <a:gd name="T32" fmla="*/ 1060 w 4695"/>
                  <a:gd name="T33" fmla="*/ 162 h 2283"/>
                  <a:gd name="T34" fmla="*/ 1101 w 4695"/>
                  <a:gd name="T35" fmla="*/ 352 h 2283"/>
                  <a:gd name="T36" fmla="*/ 1106 w 4695"/>
                  <a:gd name="T37" fmla="*/ 605 h 2283"/>
                  <a:gd name="T38" fmla="*/ 1192 w 4695"/>
                  <a:gd name="T39" fmla="*/ 684 h 2283"/>
                  <a:gd name="T40" fmla="*/ 1214 w 4695"/>
                  <a:gd name="T41" fmla="*/ 804 h 2283"/>
                  <a:gd name="T42" fmla="*/ 1237 w 4695"/>
                  <a:gd name="T43" fmla="*/ 857 h 2283"/>
                  <a:gd name="T44" fmla="*/ 1484 w 4695"/>
                  <a:gd name="T45" fmla="*/ 920 h 2283"/>
                  <a:gd name="T46" fmla="*/ 1715 w 4695"/>
                  <a:gd name="T47" fmla="*/ 958 h 2283"/>
                  <a:gd name="T48" fmla="*/ 1772 w 4695"/>
                  <a:gd name="T49" fmla="*/ 876 h 2283"/>
                  <a:gd name="T50" fmla="*/ 1963 w 4695"/>
                  <a:gd name="T51" fmla="*/ 1060 h 2283"/>
                  <a:gd name="T52" fmla="*/ 2030 w 4695"/>
                  <a:gd name="T53" fmla="*/ 1281 h 2283"/>
                  <a:gd name="T54" fmla="*/ 2235 w 4695"/>
                  <a:gd name="T55" fmla="*/ 1337 h 2283"/>
                  <a:gd name="T56" fmla="*/ 2246 w 4695"/>
                  <a:gd name="T57" fmla="*/ 1269 h 2283"/>
                  <a:gd name="T58" fmla="*/ 2372 w 4695"/>
                  <a:gd name="T59" fmla="*/ 1323 h 2283"/>
                  <a:gd name="T60" fmla="*/ 2409 w 4695"/>
                  <a:gd name="T61" fmla="*/ 1308 h 2283"/>
                  <a:gd name="T62" fmla="*/ 2442 w 4695"/>
                  <a:gd name="T63" fmla="*/ 1283 h 2283"/>
                  <a:gd name="T64" fmla="*/ 2473 w 4695"/>
                  <a:gd name="T65" fmla="*/ 1363 h 2283"/>
                  <a:gd name="T66" fmla="*/ 2534 w 4695"/>
                  <a:gd name="T67" fmla="*/ 1468 h 2283"/>
                  <a:gd name="T68" fmla="*/ 2503 w 4695"/>
                  <a:gd name="T69" fmla="*/ 1576 h 2283"/>
                  <a:gd name="T70" fmla="*/ 2547 w 4695"/>
                  <a:gd name="T71" fmla="*/ 1690 h 2283"/>
                  <a:gd name="T72" fmla="*/ 2512 w 4695"/>
                  <a:gd name="T73" fmla="*/ 1933 h 2283"/>
                  <a:gd name="T74" fmla="*/ 2560 w 4695"/>
                  <a:gd name="T75" fmla="*/ 2061 h 2283"/>
                  <a:gd name="T76" fmla="*/ 2657 w 4695"/>
                  <a:gd name="T77" fmla="*/ 2008 h 2283"/>
                  <a:gd name="T78" fmla="*/ 2953 w 4695"/>
                  <a:gd name="T79" fmla="*/ 2175 h 2283"/>
                  <a:gd name="T80" fmla="*/ 3201 w 4695"/>
                  <a:gd name="T81" fmla="*/ 2053 h 2283"/>
                  <a:gd name="T82" fmla="*/ 3313 w 4695"/>
                  <a:gd name="T83" fmla="*/ 1802 h 2283"/>
                  <a:gd name="T84" fmla="*/ 3488 w 4695"/>
                  <a:gd name="T85" fmla="*/ 1807 h 2283"/>
                  <a:gd name="T86" fmla="*/ 3544 w 4695"/>
                  <a:gd name="T87" fmla="*/ 1837 h 2283"/>
                  <a:gd name="T88" fmla="*/ 3653 w 4695"/>
                  <a:gd name="T89" fmla="*/ 1960 h 2283"/>
                  <a:gd name="T90" fmla="*/ 3704 w 4695"/>
                  <a:gd name="T91" fmla="*/ 1909 h 2283"/>
                  <a:gd name="T92" fmla="*/ 3779 w 4695"/>
                  <a:gd name="T93" fmla="*/ 1797 h 2283"/>
                  <a:gd name="T94" fmla="*/ 3983 w 4695"/>
                  <a:gd name="T95" fmla="*/ 1866 h 2283"/>
                  <a:gd name="T96" fmla="*/ 4221 w 4695"/>
                  <a:gd name="T97" fmla="*/ 1608 h 2283"/>
                  <a:gd name="T98" fmla="*/ 4166 w 4695"/>
                  <a:gd name="T99" fmla="*/ 1304 h 2283"/>
                  <a:gd name="T100" fmla="*/ 4258 w 4695"/>
                  <a:gd name="T101" fmla="*/ 1272 h 2283"/>
                  <a:gd name="T102" fmla="*/ 4473 w 4695"/>
                  <a:gd name="T103" fmla="*/ 1236 h 2283"/>
                  <a:gd name="T104" fmla="*/ 4559 w 4695"/>
                  <a:gd name="T105" fmla="*/ 1157 h 2283"/>
                  <a:gd name="T106" fmla="*/ 4615 w 4695"/>
                  <a:gd name="T107" fmla="*/ 1121 h 2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695" h="2283">
                    <a:moveTo>
                      <a:pt x="57" y="1777"/>
                    </a:moveTo>
                    <a:lnTo>
                      <a:pt x="58" y="1760"/>
                    </a:lnTo>
                    <a:lnTo>
                      <a:pt x="58" y="1745"/>
                    </a:lnTo>
                    <a:lnTo>
                      <a:pt x="55" y="1731"/>
                    </a:lnTo>
                    <a:lnTo>
                      <a:pt x="50" y="1719"/>
                    </a:lnTo>
                    <a:lnTo>
                      <a:pt x="40" y="1707"/>
                    </a:lnTo>
                    <a:lnTo>
                      <a:pt x="30" y="1697"/>
                    </a:lnTo>
                    <a:lnTo>
                      <a:pt x="15" y="1688"/>
                    </a:lnTo>
                    <a:lnTo>
                      <a:pt x="0" y="1682"/>
                    </a:lnTo>
                    <a:lnTo>
                      <a:pt x="2" y="1651"/>
                    </a:lnTo>
                    <a:lnTo>
                      <a:pt x="51" y="1608"/>
                    </a:lnTo>
                    <a:lnTo>
                      <a:pt x="32" y="1506"/>
                    </a:lnTo>
                    <a:lnTo>
                      <a:pt x="102" y="1452"/>
                    </a:lnTo>
                    <a:lnTo>
                      <a:pt x="38" y="1409"/>
                    </a:lnTo>
                    <a:lnTo>
                      <a:pt x="37" y="1394"/>
                    </a:lnTo>
                    <a:lnTo>
                      <a:pt x="40" y="1383"/>
                    </a:lnTo>
                    <a:lnTo>
                      <a:pt x="43" y="1371"/>
                    </a:lnTo>
                    <a:lnTo>
                      <a:pt x="51" y="1363"/>
                    </a:lnTo>
                    <a:lnTo>
                      <a:pt x="58" y="1355"/>
                    </a:lnTo>
                    <a:lnTo>
                      <a:pt x="67" y="1348"/>
                    </a:lnTo>
                    <a:lnTo>
                      <a:pt x="79" y="1342"/>
                    </a:lnTo>
                    <a:lnTo>
                      <a:pt x="93" y="1339"/>
                    </a:lnTo>
                    <a:lnTo>
                      <a:pt x="103" y="1304"/>
                    </a:lnTo>
                    <a:lnTo>
                      <a:pt x="109" y="1305"/>
                    </a:lnTo>
                    <a:lnTo>
                      <a:pt x="116" y="1308"/>
                    </a:lnTo>
                    <a:lnTo>
                      <a:pt x="126" y="1313"/>
                    </a:lnTo>
                    <a:lnTo>
                      <a:pt x="139" y="1315"/>
                    </a:lnTo>
                    <a:lnTo>
                      <a:pt x="149" y="1313"/>
                    </a:lnTo>
                    <a:lnTo>
                      <a:pt x="151" y="1311"/>
                    </a:lnTo>
                    <a:lnTo>
                      <a:pt x="151" y="1310"/>
                    </a:lnTo>
                    <a:lnTo>
                      <a:pt x="152" y="1310"/>
                    </a:lnTo>
                    <a:lnTo>
                      <a:pt x="154" y="1310"/>
                    </a:lnTo>
                    <a:lnTo>
                      <a:pt x="161" y="1308"/>
                    </a:lnTo>
                    <a:lnTo>
                      <a:pt x="158" y="1250"/>
                    </a:lnTo>
                    <a:lnTo>
                      <a:pt x="136" y="1233"/>
                    </a:lnTo>
                    <a:lnTo>
                      <a:pt x="133" y="1173"/>
                    </a:lnTo>
                    <a:lnTo>
                      <a:pt x="174" y="1164"/>
                    </a:lnTo>
                    <a:lnTo>
                      <a:pt x="176" y="1076"/>
                    </a:lnTo>
                    <a:lnTo>
                      <a:pt x="235" y="1078"/>
                    </a:lnTo>
                    <a:lnTo>
                      <a:pt x="272" y="1098"/>
                    </a:lnTo>
                    <a:lnTo>
                      <a:pt x="296" y="1151"/>
                    </a:lnTo>
                    <a:lnTo>
                      <a:pt x="301" y="1154"/>
                    </a:lnTo>
                    <a:lnTo>
                      <a:pt x="306" y="1156"/>
                    </a:lnTo>
                    <a:lnTo>
                      <a:pt x="312" y="1158"/>
                    </a:lnTo>
                    <a:lnTo>
                      <a:pt x="319" y="1159"/>
                    </a:lnTo>
                    <a:lnTo>
                      <a:pt x="325" y="1159"/>
                    </a:lnTo>
                    <a:lnTo>
                      <a:pt x="330" y="1157"/>
                    </a:lnTo>
                    <a:lnTo>
                      <a:pt x="336" y="1155"/>
                    </a:lnTo>
                    <a:lnTo>
                      <a:pt x="342" y="1152"/>
                    </a:lnTo>
                    <a:lnTo>
                      <a:pt x="349" y="1148"/>
                    </a:lnTo>
                    <a:lnTo>
                      <a:pt x="352" y="1112"/>
                    </a:lnTo>
                    <a:lnTo>
                      <a:pt x="460" y="1124"/>
                    </a:lnTo>
                    <a:lnTo>
                      <a:pt x="487" y="1213"/>
                    </a:lnTo>
                    <a:lnTo>
                      <a:pt x="515" y="1222"/>
                    </a:lnTo>
                    <a:lnTo>
                      <a:pt x="535" y="1217"/>
                    </a:lnTo>
                    <a:lnTo>
                      <a:pt x="558" y="1155"/>
                    </a:lnTo>
                    <a:lnTo>
                      <a:pt x="536" y="1140"/>
                    </a:lnTo>
                    <a:lnTo>
                      <a:pt x="524" y="1111"/>
                    </a:lnTo>
                    <a:lnTo>
                      <a:pt x="521" y="1096"/>
                    </a:lnTo>
                    <a:lnTo>
                      <a:pt x="522" y="1084"/>
                    </a:lnTo>
                    <a:lnTo>
                      <a:pt x="523" y="1069"/>
                    </a:lnTo>
                    <a:lnTo>
                      <a:pt x="527" y="1056"/>
                    </a:lnTo>
                    <a:lnTo>
                      <a:pt x="532" y="1041"/>
                    </a:lnTo>
                    <a:lnTo>
                      <a:pt x="542" y="1029"/>
                    </a:lnTo>
                    <a:lnTo>
                      <a:pt x="585" y="1022"/>
                    </a:lnTo>
                    <a:lnTo>
                      <a:pt x="577" y="935"/>
                    </a:lnTo>
                    <a:lnTo>
                      <a:pt x="616" y="916"/>
                    </a:lnTo>
                    <a:lnTo>
                      <a:pt x="534" y="829"/>
                    </a:lnTo>
                    <a:lnTo>
                      <a:pt x="536" y="800"/>
                    </a:lnTo>
                    <a:lnTo>
                      <a:pt x="590" y="760"/>
                    </a:lnTo>
                    <a:lnTo>
                      <a:pt x="595" y="694"/>
                    </a:lnTo>
                    <a:lnTo>
                      <a:pt x="571" y="680"/>
                    </a:lnTo>
                    <a:lnTo>
                      <a:pt x="572" y="622"/>
                    </a:lnTo>
                    <a:lnTo>
                      <a:pt x="609" y="615"/>
                    </a:lnTo>
                    <a:lnTo>
                      <a:pt x="648" y="571"/>
                    </a:lnTo>
                    <a:lnTo>
                      <a:pt x="651" y="505"/>
                    </a:lnTo>
                    <a:lnTo>
                      <a:pt x="742" y="505"/>
                    </a:lnTo>
                    <a:lnTo>
                      <a:pt x="747" y="451"/>
                    </a:lnTo>
                    <a:lnTo>
                      <a:pt x="832" y="448"/>
                    </a:lnTo>
                    <a:lnTo>
                      <a:pt x="842" y="339"/>
                    </a:lnTo>
                    <a:lnTo>
                      <a:pt x="877" y="321"/>
                    </a:lnTo>
                    <a:lnTo>
                      <a:pt x="887" y="288"/>
                    </a:lnTo>
                    <a:lnTo>
                      <a:pt x="818" y="261"/>
                    </a:lnTo>
                    <a:lnTo>
                      <a:pt x="814" y="160"/>
                    </a:lnTo>
                    <a:lnTo>
                      <a:pt x="877" y="161"/>
                    </a:lnTo>
                    <a:lnTo>
                      <a:pt x="878" y="64"/>
                    </a:lnTo>
                    <a:lnTo>
                      <a:pt x="889" y="59"/>
                    </a:lnTo>
                    <a:lnTo>
                      <a:pt x="893" y="55"/>
                    </a:lnTo>
                    <a:lnTo>
                      <a:pt x="898" y="53"/>
                    </a:lnTo>
                    <a:lnTo>
                      <a:pt x="905" y="47"/>
                    </a:lnTo>
                    <a:lnTo>
                      <a:pt x="913" y="41"/>
                    </a:lnTo>
                    <a:lnTo>
                      <a:pt x="917" y="32"/>
                    </a:lnTo>
                    <a:lnTo>
                      <a:pt x="921" y="22"/>
                    </a:lnTo>
                    <a:lnTo>
                      <a:pt x="923" y="12"/>
                    </a:lnTo>
                    <a:lnTo>
                      <a:pt x="925" y="0"/>
                    </a:lnTo>
                    <a:lnTo>
                      <a:pt x="973" y="0"/>
                    </a:lnTo>
                    <a:lnTo>
                      <a:pt x="981" y="55"/>
                    </a:lnTo>
                    <a:lnTo>
                      <a:pt x="1040" y="89"/>
                    </a:lnTo>
                    <a:lnTo>
                      <a:pt x="1077" y="60"/>
                    </a:lnTo>
                    <a:lnTo>
                      <a:pt x="1137" y="95"/>
                    </a:lnTo>
                    <a:lnTo>
                      <a:pt x="1109" y="169"/>
                    </a:lnTo>
                    <a:lnTo>
                      <a:pt x="1060" y="162"/>
                    </a:lnTo>
                    <a:lnTo>
                      <a:pt x="1035" y="174"/>
                    </a:lnTo>
                    <a:lnTo>
                      <a:pt x="1032" y="200"/>
                    </a:lnTo>
                    <a:lnTo>
                      <a:pt x="1052" y="240"/>
                    </a:lnTo>
                    <a:lnTo>
                      <a:pt x="1023" y="272"/>
                    </a:lnTo>
                    <a:lnTo>
                      <a:pt x="1099" y="293"/>
                    </a:lnTo>
                    <a:lnTo>
                      <a:pt x="1101" y="352"/>
                    </a:lnTo>
                    <a:lnTo>
                      <a:pt x="1072" y="390"/>
                    </a:lnTo>
                    <a:lnTo>
                      <a:pt x="1108" y="435"/>
                    </a:lnTo>
                    <a:lnTo>
                      <a:pt x="1096" y="501"/>
                    </a:lnTo>
                    <a:lnTo>
                      <a:pt x="1141" y="533"/>
                    </a:lnTo>
                    <a:lnTo>
                      <a:pt x="1138" y="575"/>
                    </a:lnTo>
                    <a:lnTo>
                      <a:pt x="1106" y="605"/>
                    </a:lnTo>
                    <a:lnTo>
                      <a:pt x="1109" y="640"/>
                    </a:lnTo>
                    <a:lnTo>
                      <a:pt x="1128" y="645"/>
                    </a:lnTo>
                    <a:lnTo>
                      <a:pt x="1146" y="653"/>
                    </a:lnTo>
                    <a:lnTo>
                      <a:pt x="1163" y="661"/>
                    </a:lnTo>
                    <a:lnTo>
                      <a:pt x="1178" y="672"/>
                    </a:lnTo>
                    <a:lnTo>
                      <a:pt x="1192" y="684"/>
                    </a:lnTo>
                    <a:lnTo>
                      <a:pt x="1205" y="699"/>
                    </a:lnTo>
                    <a:lnTo>
                      <a:pt x="1217" y="715"/>
                    </a:lnTo>
                    <a:lnTo>
                      <a:pt x="1227" y="735"/>
                    </a:lnTo>
                    <a:lnTo>
                      <a:pt x="1220" y="759"/>
                    </a:lnTo>
                    <a:lnTo>
                      <a:pt x="1217" y="782"/>
                    </a:lnTo>
                    <a:lnTo>
                      <a:pt x="1214" y="804"/>
                    </a:lnTo>
                    <a:lnTo>
                      <a:pt x="1215" y="824"/>
                    </a:lnTo>
                    <a:lnTo>
                      <a:pt x="1216" y="841"/>
                    </a:lnTo>
                    <a:lnTo>
                      <a:pt x="1220" y="856"/>
                    </a:lnTo>
                    <a:lnTo>
                      <a:pt x="1225" y="870"/>
                    </a:lnTo>
                    <a:lnTo>
                      <a:pt x="1233" y="881"/>
                    </a:lnTo>
                    <a:lnTo>
                      <a:pt x="1237" y="857"/>
                    </a:lnTo>
                    <a:lnTo>
                      <a:pt x="1300" y="881"/>
                    </a:lnTo>
                    <a:lnTo>
                      <a:pt x="1315" y="921"/>
                    </a:lnTo>
                    <a:lnTo>
                      <a:pt x="1389" y="927"/>
                    </a:lnTo>
                    <a:lnTo>
                      <a:pt x="1419" y="949"/>
                    </a:lnTo>
                    <a:lnTo>
                      <a:pt x="1476" y="941"/>
                    </a:lnTo>
                    <a:lnTo>
                      <a:pt x="1484" y="920"/>
                    </a:lnTo>
                    <a:lnTo>
                      <a:pt x="1565" y="923"/>
                    </a:lnTo>
                    <a:lnTo>
                      <a:pt x="1576" y="973"/>
                    </a:lnTo>
                    <a:lnTo>
                      <a:pt x="1663" y="900"/>
                    </a:lnTo>
                    <a:lnTo>
                      <a:pt x="1689" y="929"/>
                    </a:lnTo>
                    <a:lnTo>
                      <a:pt x="1692" y="950"/>
                    </a:lnTo>
                    <a:lnTo>
                      <a:pt x="1715" y="958"/>
                    </a:lnTo>
                    <a:lnTo>
                      <a:pt x="1741" y="896"/>
                    </a:lnTo>
                    <a:lnTo>
                      <a:pt x="1749" y="882"/>
                    </a:lnTo>
                    <a:lnTo>
                      <a:pt x="1753" y="877"/>
                    </a:lnTo>
                    <a:lnTo>
                      <a:pt x="1759" y="876"/>
                    </a:lnTo>
                    <a:lnTo>
                      <a:pt x="1765" y="875"/>
                    </a:lnTo>
                    <a:lnTo>
                      <a:pt x="1772" y="876"/>
                    </a:lnTo>
                    <a:lnTo>
                      <a:pt x="1788" y="883"/>
                    </a:lnTo>
                    <a:lnTo>
                      <a:pt x="1801" y="950"/>
                    </a:lnTo>
                    <a:lnTo>
                      <a:pt x="1843" y="954"/>
                    </a:lnTo>
                    <a:lnTo>
                      <a:pt x="1861" y="927"/>
                    </a:lnTo>
                    <a:lnTo>
                      <a:pt x="1905" y="932"/>
                    </a:lnTo>
                    <a:lnTo>
                      <a:pt x="1963" y="1060"/>
                    </a:lnTo>
                    <a:lnTo>
                      <a:pt x="1918" y="1090"/>
                    </a:lnTo>
                    <a:lnTo>
                      <a:pt x="1947" y="1127"/>
                    </a:lnTo>
                    <a:lnTo>
                      <a:pt x="1951" y="1178"/>
                    </a:lnTo>
                    <a:lnTo>
                      <a:pt x="2034" y="1201"/>
                    </a:lnTo>
                    <a:lnTo>
                      <a:pt x="1988" y="1273"/>
                    </a:lnTo>
                    <a:lnTo>
                      <a:pt x="2030" y="1281"/>
                    </a:lnTo>
                    <a:lnTo>
                      <a:pt x="2043" y="1302"/>
                    </a:lnTo>
                    <a:lnTo>
                      <a:pt x="2086" y="1306"/>
                    </a:lnTo>
                    <a:lnTo>
                      <a:pt x="2105" y="1327"/>
                    </a:lnTo>
                    <a:lnTo>
                      <a:pt x="2155" y="1320"/>
                    </a:lnTo>
                    <a:lnTo>
                      <a:pt x="2201" y="1369"/>
                    </a:lnTo>
                    <a:lnTo>
                      <a:pt x="2235" y="1337"/>
                    </a:lnTo>
                    <a:lnTo>
                      <a:pt x="2231" y="1319"/>
                    </a:lnTo>
                    <a:lnTo>
                      <a:pt x="2230" y="1306"/>
                    </a:lnTo>
                    <a:lnTo>
                      <a:pt x="2231" y="1293"/>
                    </a:lnTo>
                    <a:lnTo>
                      <a:pt x="2235" y="1284"/>
                    </a:lnTo>
                    <a:lnTo>
                      <a:pt x="2239" y="1275"/>
                    </a:lnTo>
                    <a:lnTo>
                      <a:pt x="2246" y="1269"/>
                    </a:lnTo>
                    <a:lnTo>
                      <a:pt x="2255" y="1263"/>
                    </a:lnTo>
                    <a:lnTo>
                      <a:pt x="2267" y="1262"/>
                    </a:lnTo>
                    <a:lnTo>
                      <a:pt x="2289" y="1310"/>
                    </a:lnTo>
                    <a:lnTo>
                      <a:pt x="2333" y="1296"/>
                    </a:lnTo>
                    <a:lnTo>
                      <a:pt x="2351" y="1327"/>
                    </a:lnTo>
                    <a:lnTo>
                      <a:pt x="2372" y="1323"/>
                    </a:lnTo>
                    <a:lnTo>
                      <a:pt x="2376" y="1320"/>
                    </a:lnTo>
                    <a:lnTo>
                      <a:pt x="2378" y="1319"/>
                    </a:lnTo>
                    <a:lnTo>
                      <a:pt x="2381" y="1319"/>
                    </a:lnTo>
                    <a:lnTo>
                      <a:pt x="2391" y="1317"/>
                    </a:lnTo>
                    <a:lnTo>
                      <a:pt x="2400" y="1312"/>
                    </a:lnTo>
                    <a:lnTo>
                      <a:pt x="2409" y="1308"/>
                    </a:lnTo>
                    <a:lnTo>
                      <a:pt x="2417" y="1303"/>
                    </a:lnTo>
                    <a:lnTo>
                      <a:pt x="2421" y="1300"/>
                    </a:lnTo>
                    <a:lnTo>
                      <a:pt x="2427" y="1298"/>
                    </a:lnTo>
                    <a:lnTo>
                      <a:pt x="2430" y="1293"/>
                    </a:lnTo>
                    <a:lnTo>
                      <a:pt x="2434" y="1290"/>
                    </a:lnTo>
                    <a:lnTo>
                      <a:pt x="2442" y="1283"/>
                    </a:lnTo>
                    <a:lnTo>
                      <a:pt x="2457" y="1267"/>
                    </a:lnTo>
                    <a:lnTo>
                      <a:pt x="2469" y="1248"/>
                    </a:lnTo>
                    <a:lnTo>
                      <a:pt x="2474" y="1237"/>
                    </a:lnTo>
                    <a:lnTo>
                      <a:pt x="2481" y="1227"/>
                    </a:lnTo>
                    <a:lnTo>
                      <a:pt x="2549" y="1284"/>
                    </a:lnTo>
                    <a:lnTo>
                      <a:pt x="2473" y="1363"/>
                    </a:lnTo>
                    <a:lnTo>
                      <a:pt x="2543" y="1433"/>
                    </a:lnTo>
                    <a:lnTo>
                      <a:pt x="2538" y="1442"/>
                    </a:lnTo>
                    <a:lnTo>
                      <a:pt x="2535" y="1450"/>
                    </a:lnTo>
                    <a:lnTo>
                      <a:pt x="2533" y="1458"/>
                    </a:lnTo>
                    <a:lnTo>
                      <a:pt x="2534" y="1464"/>
                    </a:lnTo>
                    <a:lnTo>
                      <a:pt x="2534" y="1468"/>
                    </a:lnTo>
                    <a:lnTo>
                      <a:pt x="2537" y="1472"/>
                    </a:lnTo>
                    <a:lnTo>
                      <a:pt x="2541" y="1474"/>
                    </a:lnTo>
                    <a:lnTo>
                      <a:pt x="2548" y="1476"/>
                    </a:lnTo>
                    <a:lnTo>
                      <a:pt x="2545" y="1534"/>
                    </a:lnTo>
                    <a:lnTo>
                      <a:pt x="2489" y="1561"/>
                    </a:lnTo>
                    <a:lnTo>
                      <a:pt x="2503" y="1576"/>
                    </a:lnTo>
                    <a:lnTo>
                      <a:pt x="2517" y="1593"/>
                    </a:lnTo>
                    <a:lnTo>
                      <a:pt x="2527" y="1610"/>
                    </a:lnTo>
                    <a:lnTo>
                      <a:pt x="2537" y="1629"/>
                    </a:lnTo>
                    <a:lnTo>
                      <a:pt x="2542" y="1648"/>
                    </a:lnTo>
                    <a:lnTo>
                      <a:pt x="2546" y="1668"/>
                    </a:lnTo>
                    <a:lnTo>
                      <a:pt x="2547" y="1690"/>
                    </a:lnTo>
                    <a:lnTo>
                      <a:pt x="2547" y="1713"/>
                    </a:lnTo>
                    <a:lnTo>
                      <a:pt x="2535" y="1768"/>
                    </a:lnTo>
                    <a:lnTo>
                      <a:pt x="2505" y="1807"/>
                    </a:lnTo>
                    <a:lnTo>
                      <a:pt x="2525" y="1865"/>
                    </a:lnTo>
                    <a:lnTo>
                      <a:pt x="2502" y="1907"/>
                    </a:lnTo>
                    <a:lnTo>
                      <a:pt x="2512" y="1933"/>
                    </a:lnTo>
                    <a:lnTo>
                      <a:pt x="2567" y="1955"/>
                    </a:lnTo>
                    <a:lnTo>
                      <a:pt x="2493" y="2020"/>
                    </a:lnTo>
                    <a:lnTo>
                      <a:pt x="2498" y="2051"/>
                    </a:lnTo>
                    <a:lnTo>
                      <a:pt x="2527" y="2059"/>
                    </a:lnTo>
                    <a:lnTo>
                      <a:pt x="2543" y="2059"/>
                    </a:lnTo>
                    <a:lnTo>
                      <a:pt x="2560" y="2061"/>
                    </a:lnTo>
                    <a:lnTo>
                      <a:pt x="2593" y="2070"/>
                    </a:lnTo>
                    <a:lnTo>
                      <a:pt x="2608" y="2077"/>
                    </a:lnTo>
                    <a:lnTo>
                      <a:pt x="2625" y="2086"/>
                    </a:lnTo>
                    <a:lnTo>
                      <a:pt x="2641" y="2095"/>
                    </a:lnTo>
                    <a:lnTo>
                      <a:pt x="2657" y="2108"/>
                    </a:lnTo>
                    <a:lnTo>
                      <a:pt x="2657" y="2008"/>
                    </a:lnTo>
                    <a:lnTo>
                      <a:pt x="2742" y="2078"/>
                    </a:lnTo>
                    <a:lnTo>
                      <a:pt x="2753" y="2130"/>
                    </a:lnTo>
                    <a:lnTo>
                      <a:pt x="2840" y="2133"/>
                    </a:lnTo>
                    <a:lnTo>
                      <a:pt x="2850" y="2203"/>
                    </a:lnTo>
                    <a:lnTo>
                      <a:pt x="2944" y="2222"/>
                    </a:lnTo>
                    <a:lnTo>
                      <a:pt x="2953" y="2175"/>
                    </a:lnTo>
                    <a:lnTo>
                      <a:pt x="2995" y="2178"/>
                    </a:lnTo>
                    <a:lnTo>
                      <a:pt x="3019" y="2232"/>
                    </a:lnTo>
                    <a:lnTo>
                      <a:pt x="3079" y="2283"/>
                    </a:lnTo>
                    <a:lnTo>
                      <a:pt x="3138" y="2256"/>
                    </a:lnTo>
                    <a:lnTo>
                      <a:pt x="3197" y="2189"/>
                    </a:lnTo>
                    <a:lnTo>
                      <a:pt x="3201" y="2053"/>
                    </a:lnTo>
                    <a:lnTo>
                      <a:pt x="3270" y="2033"/>
                    </a:lnTo>
                    <a:lnTo>
                      <a:pt x="3259" y="1954"/>
                    </a:lnTo>
                    <a:lnTo>
                      <a:pt x="3328" y="1938"/>
                    </a:lnTo>
                    <a:lnTo>
                      <a:pt x="3323" y="1900"/>
                    </a:lnTo>
                    <a:lnTo>
                      <a:pt x="3263" y="1836"/>
                    </a:lnTo>
                    <a:lnTo>
                      <a:pt x="3313" y="1802"/>
                    </a:lnTo>
                    <a:lnTo>
                      <a:pt x="3424" y="1823"/>
                    </a:lnTo>
                    <a:lnTo>
                      <a:pt x="3437" y="1816"/>
                    </a:lnTo>
                    <a:lnTo>
                      <a:pt x="3452" y="1812"/>
                    </a:lnTo>
                    <a:lnTo>
                      <a:pt x="3464" y="1809"/>
                    </a:lnTo>
                    <a:lnTo>
                      <a:pt x="3478" y="1808"/>
                    </a:lnTo>
                    <a:lnTo>
                      <a:pt x="3488" y="1807"/>
                    </a:lnTo>
                    <a:lnTo>
                      <a:pt x="3499" y="1809"/>
                    </a:lnTo>
                    <a:lnTo>
                      <a:pt x="3510" y="1811"/>
                    </a:lnTo>
                    <a:lnTo>
                      <a:pt x="3520" y="1816"/>
                    </a:lnTo>
                    <a:lnTo>
                      <a:pt x="3528" y="1821"/>
                    </a:lnTo>
                    <a:lnTo>
                      <a:pt x="3537" y="1828"/>
                    </a:lnTo>
                    <a:lnTo>
                      <a:pt x="3544" y="1837"/>
                    </a:lnTo>
                    <a:lnTo>
                      <a:pt x="3551" y="1848"/>
                    </a:lnTo>
                    <a:lnTo>
                      <a:pt x="3556" y="1858"/>
                    </a:lnTo>
                    <a:lnTo>
                      <a:pt x="3562" y="1872"/>
                    </a:lnTo>
                    <a:lnTo>
                      <a:pt x="3566" y="1887"/>
                    </a:lnTo>
                    <a:lnTo>
                      <a:pt x="3571" y="1904"/>
                    </a:lnTo>
                    <a:lnTo>
                      <a:pt x="3653" y="1960"/>
                    </a:lnTo>
                    <a:lnTo>
                      <a:pt x="3657" y="1955"/>
                    </a:lnTo>
                    <a:lnTo>
                      <a:pt x="3662" y="1951"/>
                    </a:lnTo>
                    <a:lnTo>
                      <a:pt x="3673" y="1943"/>
                    </a:lnTo>
                    <a:lnTo>
                      <a:pt x="3691" y="1925"/>
                    </a:lnTo>
                    <a:lnTo>
                      <a:pt x="3700" y="1915"/>
                    </a:lnTo>
                    <a:lnTo>
                      <a:pt x="3704" y="1909"/>
                    </a:lnTo>
                    <a:lnTo>
                      <a:pt x="3709" y="1905"/>
                    </a:lnTo>
                    <a:lnTo>
                      <a:pt x="3726" y="1885"/>
                    </a:lnTo>
                    <a:lnTo>
                      <a:pt x="3740" y="1864"/>
                    </a:lnTo>
                    <a:lnTo>
                      <a:pt x="3754" y="1843"/>
                    </a:lnTo>
                    <a:lnTo>
                      <a:pt x="3766" y="1820"/>
                    </a:lnTo>
                    <a:lnTo>
                      <a:pt x="3779" y="1797"/>
                    </a:lnTo>
                    <a:lnTo>
                      <a:pt x="3803" y="1793"/>
                    </a:lnTo>
                    <a:lnTo>
                      <a:pt x="3830" y="1841"/>
                    </a:lnTo>
                    <a:lnTo>
                      <a:pt x="3883" y="1862"/>
                    </a:lnTo>
                    <a:lnTo>
                      <a:pt x="3934" y="1830"/>
                    </a:lnTo>
                    <a:lnTo>
                      <a:pt x="3961" y="1832"/>
                    </a:lnTo>
                    <a:lnTo>
                      <a:pt x="3983" y="1866"/>
                    </a:lnTo>
                    <a:lnTo>
                      <a:pt x="4059" y="1809"/>
                    </a:lnTo>
                    <a:lnTo>
                      <a:pt x="4072" y="1776"/>
                    </a:lnTo>
                    <a:lnTo>
                      <a:pt x="4144" y="1790"/>
                    </a:lnTo>
                    <a:lnTo>
                      <a:pt x="4174" y="1869"/>
                    </a:lnTo>
                    <a:lnTo>
                      <a:pt x="4201" y="1864"/>
                    </a:lnTo>
                    <a:lnTo>
                      <a:pt x="4221" y="1608"/>
                    </a:lnTo>
                    <a:lnTo>
                      <a:pt x="4132" y="1613"/>
                    </a:lnTo>
                    <a:lnTo>
                      <a:pt x="4113" y="1478"/>
                    </a:lnTo>
                    <a:lnTo>
                      <a:pt x="4150" y="1416"/>
                    </a:lnTo>
                    <a:lnTo>
                      <a:pt x="4126" y="1391"/>
                    </a:lnTo>
                    <a:lnTo>
                      <a:pt x="4108" y="1309"/>
                    </a:lnTo>
                    <a:lnTo>
                      <a:pt x="4166" y="1304"/>
                    </a:lnTo>
                    <a:lnTo>
                      <a:pt x="4184" y="1282"/>
                    </a:lnTo>
                    <a:lnTo>
                      <a:pt x="4203" y="1267"/>
                    </a:lnTo>
                    <a:lnTo>
                      <a:pt x="4225" y="1258"/>
                    </a:lnTo>
                    <a:lnTo>
                      <a:pt x="4237" y="1256"/>
                    </a:lnTo>
                    <a:lnTo>
                      <a:pt x="4250" y="1256"/>
                    </a:lnTo>
                    <a:lnTo>
                      <a:pt x="4258" y="1272"/>
                    </a:lnTo>
                    <a:lnTo>
                      <a:pt x="4298" y="1281"/>
                    </a:lnTo>
                    <a:lnTo>
                      <a:pt x="4316" y="1263"/>
                    </a:lnTo>
                    <a:lnTo>
                      <a:pt x="4366" y="1271"/>
                    </a:lnTo>
                    <a:lnTo>
                      <a:pt x="4390" y="1304"/>
                    </a:lnTo>
                    <a:lnTo>
                      <a:pt x="4452" y="1283"/>
                    </a:lnTo>
                    <a:lnTo>
                      <a:pt x="4473" y="1236"/>
                    </a:lnTo>
                    <a:lnTo>
                      <a:pt x="4414" y="1173"/>
                    </a:lnTo>
                    <a:lnTo>
                      <a:pt x="4463" y="1138"/>
                    </a:lnTo>
                    <a:lnTo>
                      <a:pt x="4516" y="1140"/>
                    </a:lnTo>
                    <a:lnTo>
                      <a:pt x="4531" y="1166"/>
                    </a:lnTo>
                    <a:lnTo>
                      <a:pt x="4544" y="1162"/>
                    </a:lnTo>
                    <a:lnTo>
                      <a:pt x="4559" y="1157"/>
                    </a:lnTo>
                    <a:lnTo>
                      <a:pt x="4571" y="1152"/>
                    </a:lnTo>
                    <a:lnTo>
                      <a:pt x="4584" y="1147"/>
                    </a:lnTo>
                    <a:lnTo>
                      <a:pt x="4594" y="1139"/>
                    </a:lnTo>
                    <a:lnTo>
                      <a:pt x="4605" y="1130"/>
                    </a:lnTo>
                    <a:lnTo>
                      <a:pt x="4609" y="1125"/>
                    </a:lnTo>
                    <a:lnTo>
                      <a:pt x="4615" y="1121"/>
                    </a:lnTo>
                    <a:lnTo>
                      <a:pt x="4619" y="1116"/>
                    </a:lnTo>
                    <a:lnTo>
                      <a:pt x="4624" y="1112"/>
                    </a:lnTo>
                    <a:lnTo>
                      <a:pt x="4661" y="1137"/>
                    </a:lnTo>
                    <a:lnTo>
                      <a:pt x="4682" y="1145"/>
                    </a:lnTo>
                    <a:lnTo>
                      <a:pt x="4695" y="116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51">
                <a:extLst>
                  <a:ext uri="{FF2B5EF4-FFF2-40B4-BE49-F238E27FC236}">
                    <a16:creationId xmlns:a16="http://schemas.microsoft.com/office/drawing/2014/main" id="{72B1ACB0-6158-6B26-E9AA-8709E7EF55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1" y="1592"/>
                <a:ext cx="597" cy="1694"/>
              </a:xfrm>
              <a:custGeom>
                <a:avLst/>
                <a:gdLst>
                  <a:gd name="T0" fmla="*/ 2855 w 3585"/>
                  <a:gd name="T1" fmla="*/ 10047 h 10164"/>
                  <a:gd name="T2" fmla="*/ 2980 w 3585"/>
                  <a:gd name="T3" fmla="*/ 9952 h 10164"/>
                  <a:gd name="T4" fmla="*/ 3236 w 3585"/>
                  <a:gd name="T5" fmla="*/ 9785 h 10164"/>
                  <a:gd name="T6" fmla="*/ 3226 w 3585"/>
                  <a:gd name="T7" fmla="*/ 9495 h 10164"/>
                  <a:gd name="T8" fmla="*/ 3383 w 3585"/>
                  <a:gd name="T9" fmla="*/ 9297 h 10164"/>
                  <a:gd name="T10" fmla="*/ 3585 w 3585"/>
                  <a:gd name="T11" fmla="*/ 8948 h 10164"/>
                  <a:gd name="T12" fmla="*/ 3343 w 3585"/>
                  <a:gd name="T13" fmla="*/ 8770 h 10164"/>
                  <a:gd name="T14" fmla="*/ 3089 w 3585"/>
                  <a:gd name="T15" fmla="*/ 8857 h 10164"/>
                  <a:gd name="T16" fmla="*/ 2741 w 3585"/>
                  <a:gd name="T17" fmla="*/ 8836 h 10164"/>
                  <a:gd name="T18" fmla="*/ 2630 w 3585"/>
                  <a:gd name="T19" fmla="*/ 8767 h 10164"/>
                  <a:gd name="T20" fmla="*/ 2479 w 3585"/>
                  <a:gd name="T21" fmla="*/ 8692 h 10164"/>
                  <a:gd name="T22" fmla="*/ 2148 w 3585"/>
                  <a:gd name="T23" fmla="*/ 8478 h 10164"/>
                  <a:gd name="T24" fmla="*/ 1957 w 3585"/>
                  <a:gd name="T25" fmla="*/ 8286 h 10164"/>
                  <a:gd name="T26" fmla="*/ 2029 w 3585"/>
                  <a:gd name="T27" fmla="*/ 8112 h 10164"/>
                  <a:gd name="T28" fmla="*/ 1899 w 3585"/>
                  <a:gd name="T29" fmla="*/ 7933 h 10164"/>
                  <a:gd name="T30" fmla="*/ 2062 w 3585"/>
                  <a:gd name="T31" fmla="*/ 7587 h 10164"/>
                  <a:gd name="T32" fmla="*/ 2276 w 3585"/>
                  <a:gd name="T33" fmla="*/ 7417 h 10164"/>
                  <a:gd name="T34" fmla="*/ 2161 w 3585"/>
                  <a:gd name="T35" fmla="*/ 7234 h 10164"/>
                  <a:gd name="T36" fmla="*/ 2131 w 3585"/>
                  <a:gd name="T37" fmla="*/ 7101 h 10164"/>
                  <a:gd name="T38" fmla="*/ 1830 w 3585"/>
                  <a:gd name="T39" fmla="*/ 6966 h 10164"/>
                  <a:gd name="T40" fmla="*/ 1616 w 3585"/>
                  <a:gd name="T41" fmla="*/ 6761 h 10164"/>
                  <a:gd name="T42" fmla="*/ 1616 w 3585"/>
                  <a:gd name="T43" fmla="*/ 6654 h 10164"/>
                  <a:gd name="T44" fmla="*/ 1459 w 3585"/>
                  <a:gd name="T45" fmla="*/ 6494 h 10164"/>
                  <a:gd name="T46" fmla="*/ 1464 w 3585"/>
                  <a:gd name="T47" fmla="*/ 6229 h 10164"/>
                  <a:gd name="T48" fmla="*/ 1830 w 3585"/>
                  <a:gd name="T49" fmla="*/ 6224 h 10164"/>
                  <a:gd name="T50" fmla="*/ 1976 w 3585"/>
                  <a:gd name="T51" fmla="*/ 6066 h 10164"/>
                  <a:gd name="T52" fmla="*/ 2153 w 3585"/>
                  <a:gd name="T53" fmla="*/ 5969 h 10164"/>
                  <a:gd name="T54" fmla="*/ 2311 w 3585"/>
                  <a:gd name="T55" fmla="*/ 5876 h 10164"/>
                  <a:gd name="T56" fmla="*/ 2296 w 3585"/>
                  <a:gd name="T57" fmla="*/ 5680 h 10164"/>
                  <a:gd name="T58" fmla="*/ 2240 w 3585"/>
                  <a:gd name="T59" fmla="*/ 5407 h 10164"/>
                  <a:gd name="T60" fmla="*/ 2118 w 3585"/>
                  <a:gd name="T61" fmla="*/ 5256 h 10164"/>
                  <a:gd name="T62" fmla="*/ 2001 w 3585"/>
                  <a:gd name="T63" fmla="*/ 5042 h 10164"/>
                  <a:gd name="T64" fmla="*/ 1823 w 3585"/>
                  <a:gd name="T65" fmla="*/ 4782 h 10164"/>
                  <a:gd name="T66" fmla="*/ 1645 w 3585"/>
                  <a:gd name="T67" fmla="*/ 4619 h 10164"/>
                  <a:gd name="T68" fmla="*/ 1800 w 3585"/>
                  <a:gd name="T69" fmla="*/ 4334 h 10164"/>
                  <a:gd name="T70" fmla="*/ 2027 w 3585"/>
                  <a:gd name="T71" fmla="*/ 4070 h 10164"/>
                  <a:gd name="T72" fmla="*/ 1853 w 3585"/>
                  <a:gd name="T73" fmla="*/ 3777 h 10164"/>
                  <a:gd name="T74" fmla="*/ 1739 w 3585"/>
                  <a:gd name="T75" fmla="*/ 3722 h 10164"/>
                  <a:gd name="T76" fmla="*/ 1579 w 3585"/>
                  <a:gd name="T77" fmla="*/ 3564 h 10164"/>
                  <a:gd name="T78" fmla="*/ 1662 w 3585"/>
                  <a:gd name="T79" fmla="*/ 3167 h 10164"/>
                  <a:gd name="T80" fmla="*/ 1515 w 3585"/>
                  <a:gd name="T81" fmla="*/ 2951 h 10164"/>
                  <a:gd name="T82" fmla="*/ 1143 w 3585"/>
                  <a:gd name="T83" fmla="*/ 2873 h 10164"/>
                  <a:gd name="T84" fmla="*/ 739 w 3585"/>
                  <a:gd name="T85" fmla="*/ 3043 h 10164"/>
                  <a:gd name="T86" fmla="*/ 630 w 3585"/>
                  <a:gd name="T87" fmla="*/ 2998 h 10164"/>
                  <a:gd name="T88" fmla="*/ 532 w 3585"/>
                  <a:gd name="T89" fmla="*/ 3134 h 10164"/>
                  <a:gd name="T90" fmla="*/ 638 w 3585"/>
                  <a:gd name="T91" fmla="*/ 3303 h 10164"/>
                  <a:gd name="T92" fmla="*/ 604 w 3585"/>
                  <a:gd name="T93" fmla="*/ 3379 h 10164"/>
                  <a:gd name="T94" fmla="*/ 421 w 3585"/>
                  <a:gd name="T95" fmla="*/ 3505 h 10164"/>
                  <a:gd name="T96" fmla="*/ 326 w 3585"/>
                  <a:gd name="T97" fmla="*/ 3603 h 10164"/>
                  <a:gd name="T98" fmla="*/ 167 w 3585"/>
                  <a:gd name="T99" fmla="*/ 3612 h 10164"/>
                  <a:gd name="T100" fmla="*/ 61 w 3585"/>
                  <a:gd name="T101" fmla="*/ 3495 h 10164"/>
                  <a:gd name="T102" fmla="*/ 182 w 3585"/>
                  <a:gd name="T103" fmla="*/ 3334 h 10164"/>
                  <a:gd name="T104" fmla="*/ 333 w 3585"/>
                  <a:gd name="T105" fmla="*/ 2976 h 10164"/>
                  <a:gd name="T106" fmla="*/ 541 w 3585"/>
                  <a:gd name="T107" fmla="*/ 2129 h 10164"/>
                  <a:gd name="T108" fmla="*/ 791 w 3585"/>
                  <a:gd name="T109" fmla="*/ 1946 h 10164"/>
                  <a:gd name="T110" fmla="*/ 843 w 3585"/>
                  <a:gd name="T111" fmla="*/ 1885 h 10164"/>
                  <a:gd name="T112" fmla="*/ 902 w 3585"/>
                  <a:gd name="T113" fmla="*/ 1359 h 10164"/>
                  <a:gd name="T114" fmla="*/ 1236 w 3585"/>
                  <a:gd name="T115" fmla="*/ 1182 h 10164"/>
                  <a:gd name="T116" fmla="*/ 1339 w 3585"/>
                  <a:gd name="T117" fmla="*/ 1020 h 10164"/>
                  <a:gd name="T118" fmla="*/ 1688 w 3585"/>
                  <a:gd name="T119" fmla="*/ 583 h 10164"/>
                  <a:gd name="T120" fmla="*/ 1830 w 3585"/>
                  <a:gd name="T121" fmla="*/ 274 h 10164"/>
                  <a:gd name="T122" fmla="*/ 1650 w 3585"/>
                  <a:gd name="T123" fmla="*/ 97 h 10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585" h="10164">
                    <a:moveTo>
                      <a:pt x="2653" y="10124"/>
                    </a:moveTo>
                    <a:lnTo>
                      <a:pt x="2659" y="10164"/>
                    </a:lnTo>
                    <a:lnTo>
                      <a:pt x="2682" y="10156"/>
                    </a:lnTo>
                    <a:lnTo>
                      <a:pt x="2713" y="10108"/>
                    </a:lnTo>
                    <a:lnTo>
                      <a:pt x="2710" y="10075"/>
                    </a:lnTo>
                    <a:lnTo>
                      <a:pt x="2718" y="10061"/>
                    </a:lnTo>
                    <a:lnTo>
                      <a:pt x="2730" y="10051"/>
                    </a:lnTo>
                    <a:lnTo>
                      <a:pt x="2745" y="10039"/>
                    </a:lnTo>
                    <a:lnTo>
                      <a:pt x="2764" y="10029"/>
                    </a:lnTo>
                    <a:lnTo>
                      <a:pt x="2855" y="10047"/>
                    </a:lnTo>
                    <a:lnTo>
                      <a:pt x="2855" y="10014"/>
                    </a:lnTo>
                    <a:lnTo>
                      <a:pt x="2873" y="9989"/>
                    </a:lnTo>
                    <a:lnTo>
                      <a:pt x="2891" y="10006"/>
                    </a:lnTo>
                    <a:lnTo>
                      <a:pt x="2883" y="10031"/>
                    </a:lnTo>
                    <a:lnTo>
                      <a:pt x="2899" y="10075"/>
                    </a:lnTo>
                    <a:lnTo>
                      <a:pt x="2914" y="10063"/>
                    </a:lnTo>
                    <a:lnTo>
                      <a:pt x="2899" y="10001"/>
                    </a:lnTo>
                    <a:lnTo>
                      <a:pt x="2911" y="9975"/>
                    </a:lnTo>
                    <a:lnTo>
                      <a:pt x="2957" y="9943"/>
                    </a:lnTo>
                    <a:lnTo>
                      <a:pt x="2980" y="9952"/>
                    </a:lnTo>
                    <a:lnTo>
                      <a:pt x="3001" y="9940"/>
                    </a:lnTo>
                    <a:lnTo>
                      <a:pt x="3043" y="9945"/>
                    </a:lnTo>
                    <a:lnTo>
                      <a:pt x="3061" y="9928"/>
                    </a:lnTo>
                    <a:lnTo>
                      <a:pt x="3056" y="9912"/>
                    </a:lnTo>
                    <a:lnTo>
                      <a:pt x="3099" y="9856"/>
                    </a:lnTo>
                    <a:lnTo>
                      <a:pt x="3117" y="9856"/>
                    </a:lnTo>
                    <a:lnTo>
                      <a:pt x="3127" y="9838"/>
                    </a:lnTo>
                    <a:lnTo>
                      <a:pt x="3148" y="9831"/>
                    </a:lnTo>
                    <a:lnTo>
                      <a:pt x="3173" y="9854"/>
                    </a:lnTo>
                    <a:lnTo>
                      <a:pt x="3236" y="9785"/>
                    </a:lnTo>
                    <a:lnTo>
                      <a:pt x="3245" y="9764"/>
                    </a:lnTo>
                    <a:lnTo>
                      <a:pt x="3275" y="9759"/>
                    </a:lnTo>
                    <a:lnTo>
                      <a:pt x="3222" y="9615"/>
                    </a:lnTo>
                    <a:lnTo>
                      <a:pt x="3207" y="9598"/>
                    </a:lnTo>
                    <a:lnTo>
                      <a:pt x="3202" y="9590"/>
                    </a:lnTo>
                    <a:lnTo>
                      <a:pt x="3201" y="9583"/>
                    </a:lnTo>
                    <a:lnTo>
                      <a:pt x="3198" y="9557"/>
                    </a:lnTo>
                    <a:lnTo>
                      <a:pt x="3202" y="9535"/>
                    </a:lnTo>
                    <a:lnTo>
                      <a:pt x="3211" y="9513"/>
                    </a:lnTo>
                    <a:lnTo>
                      <a:pt x="3226" y="9495"/>
                    </a:lnTo>
                    <a:lnTo>
                      <a:pt x="3310" y="9457"/>
                    </a:lnTo>
                    <a:lnTo>
                      <a:pt x="3321" y="9441"/>
                    </a:lnTo>
                    <a:lnTo>
                      <a:pt x="3308" y="9399"/>
                    </a:lnTo>
                    <a:lnTo>
                      <a:pt x="3328" y="9385"/>
                    </a:lnTo>
                    <a:lnTo>
                      <a:pt x="3336" y="9350"/>
                    </a:lnTo>
                    <a:lnTo>
                      <a:pt x="3321" y="9332"/>
                    </a:lnTo>
                    <a:lnTo>
                      <a:pt x="3331" y="9322"/>
                    </a:lnTo>
                    <a:lnTo>
                      <a:pt x="3344" y="9312"/>
                    </a:lnTo>
                    <a:lnTo>
                      <a:pt x="3361" y="9305"/>
                    </a:lnTo>
                    <a:lnTo>
                      <a:pt x="3383" y="9297"/>
                    </a:lnTo>
                    <a:lnTo>
                      <a:pt x="3407" y="9294"/>
                    </a:lnTo>
                    <a:lnTo>
                      <a:pt x="3486" y="9231"/>
                    </a:lnTo>
                    <a:lnTo>
                      <a:pt x="3486" y="9210"/>
                    </a:lnTo>
                    <a:lnTo>
                      <a:pt x="3501" y="9205"/>
                    </a:lnTo>
                    <a:lnTo>
                      <a:pt x="3512" y="9175"/>
                    </a:lnTo>
                    <a:lnTo>
                      <a:pt x="3491" y="9096"/>
                    </a:lnTo>
                    <a:lnTo>
                      <a:pt x="3519" y="9083"/>
                    </a:lnTo>
                    <a:lnTo>
                      <a:pt x="3568" y="9050"/>
                    </a:lnTo>
                    <a:lnTo>
                      <a:pt x="3585" y="8989"/>
                    </a:lnTo>
                    <a:lnTo>
                      <a:pt x="3585" y="8948"/>
                    </a:lnTo>
                    <a:lnTo>
                      <a:pt x="3577" y="8928"/>
                    </a:lnTo>
                    <a:lnTo>
                      <a:pt x="3484" y="8813"/>
                    </a:lnTo>
                    <a:lnTo>
                      <a:pt x="3501" y="8790"/>
                    </a:lnTo>
                    <a:lnTo>
                      <a:pt x="3489" y="8762"/>
                    </a:lnTo>
                    <a:lnTo>
                      <a:pt x="3489" y="8745"/>
                    </a:lnTo>
                    <a:lnTo>
                      <a:pt x="3503" y="8734"/>
                    </a:lnTo>
                    <a:lnTo>
                      <a:pt x="3512" y="8704"/>
                    </a:lnTo>
                    <a:lnTo>
                      <a:pt x="3417" y="8702"/>
                    </a:lnTo>
                    <a:lnTo>
                      <a:pt x="3392" y="8776"/>
                    </a:lnTo>
                    <a:lnTo>
                      <a:pt x="3343" y="8770"/>
                    </a:lnTo>
                    <a:lnTo>
                      <a:pt x="3331" y="8778"/>
                    </a:lnTo>
                    <a:lnTo>
                      <a:pt x="3268" y="8790"/>
                    </a:lnTo>
                    <a:lnTo>
                      <a:pt x="3222" y="8793"/>
                    </a:lnTo>
                    <a:lnTo>
                      <a:pt x="3214" y="8813"/>
                    </a:lnTo>
                    <a:lnTo>
                      <a:pt x="3194" y="8818"/>
                    </a:lnTo>
                    <a:lnTo>
                      <a:pt x="3171" y="8806"/>
                    </a:lnTo>
                    <a:lnTo>
                      <a:pt x="3150" y="8813"/>
                    </a:lnTo>
                    <a:lnTo>
                      <a:pt x="3133" y="8834"/>
                    </a:lnTo>
                    <a:lnTo>
                      <a:pt x="3112" y="8834"/>
                    </a:lnTo>
                    <a:lnTo>
                      <a:pt x="3089" y="8857"/>
                    </a:lnTo>
                    <a:lnTo>
                      <a:pt x="3031" y="8846"/>
                    </a:lnTo>
                    <a:lnTo>
                      <a:pt x="3026" y="8895"/>
                    </a:lnTo>
                    <a:lnTo>
                      <a:pt x="2959" y="8864"/>
                    </a:lnTo>
                    <a:lnTo>
                      <a:pt x="2894" y="8895"/>
                    </a:lnTo>
                    <a:lnTo>
                      <a:pt x="2863" y="8818"/>
                    </a:lnTo>
                    <a:lnTo>
                      <a:pt x="2810" y="8827"/>
                    </a:lnTo>
                    <a:lnTo>
                      <a:pt x="2797" y="8816"/>
                    </a:lnTo>
                    <a:lnTo>
                      <a:pt x="2769" y="8827"/>
                    </a:lnTo>
                    <a:lnTo>
                      <a:pt x="2754" y="8823"/>
                    </a:lnTo>
                    <a:lnTo>
                      <a:pt x="2741" y="8836"/>
                    </a:lnTo>
                    <a:lnTo>
                      <a:pt x="2723" y="8818"/>
                    </a:lnTo>
                    <a:lnTo>
                      <a:pt x="2705" y="8818"/>
                    </a:lnTo>
                    <a:lnTo>
                      <a:pt x="2698" y="8804"/>
                    </a:lnTo>
                    <a:lnTo>
                      <a:pt x="2678" y="8793"/>
                    </a:lnTo>
                    <a:lnTo>
                      <a:pt x="2662" y="8755"/>
                    </a:lnTo>
                    <a:lnTo>
                      <a:pt x="2656" y="8753"/>
                    </a:lnTo>
                    <a:lnTo>
                      <a:pt x="2652" y="8755"/>
                    </a:lnTo>
                    <a:lnTo>
                      <a:pt x="2642" y="8759"/>
                    </a:lnTo>
                    <a:lnTo>
                      <a:pt x="2636" y="8767"/>
                    </a:lnTo>
                    <a:lnTo>
                      <a:pt x="2630" y="8767"/>
                    </a:lnTo>
                    <a:lnTo>
                      <a:pt x="2626" y="8766"/>
                    </a:lnTo>
                    <a:lnTo>
                      <a:pt x="2614" y="8760"/>
                    </a:lnTo>
                    <a:lnTo>
                      <a:pt x="2605" y="8754"/>
                    </a:lnTo>
                    <a:lnTo>
                      <a:pt x="2587" y="8738"/>
                    </a:lnTo>
                    <a:lnTo>
                      <a:pt x="2574" y="8723"/>
                    </a:lnTo>
                    <a:lnTo>
                      <a:pt x="2563" y="8705"/>
                    </a:lnTo>
                    <a:lnTo>
                      <a:pt x="2555" y="8686"/>
                    </a:lnTo>
                    <a:lnTo>
                      <a:pt x="2534" y="8697"/>
                    </a:lnTo>
                    <a:lnTo>
                      <a:pt x="2506" y="8669"/>
                    </a:lnTo>
                    <a:lnTo>
                      <a:pt x="2479" y="8692"/>
                    </a:lnTo>
                    <a:lnTo>
                      <a:pt x="2367" y="8641"/>
                    </a:lnTo>
                    <a:lnTo>
                      <a:pt x="2357" y="8620"/>
                    </a:lnTo>
                    <a:lnTo>
                      <a:pt x="2324" y="8613"/>
                    </a:lnTo>
                    <a:lnTo>
                      <a:pt x="2308" y="8630"/>
                    </a:lnTo>
                    <a:lnTo>
                      <a:pt x="2266" y="8641"/>
                    </a:lnTo>
                    <a:lnTo>
                      <a:pt x="2248" y="8620"/>
                    </a:lnTo>
                    <a:lnTo>
                      <a:pt x="2206" y="8613"/>
                    </a:lnTo>
                    <a:lnTo>
                      <a:pt x="2181" y="8569"/>
                    </a:lnTo>
                    <a:lnTo>
                      <a:pt x="2174" y="8493"/>
                    </a:lnTo>
                    <a:lnTo>
                      <a:pt x="2148" y="8478"/>
                    </a:lnTo>
                    <a:lnTo>
                      <a:pt x="2131" y="8485"/>
                    </a:lnTo>
                    <a:lnTo>
                      <a:pt x="2128" y="8460"/>
                    </a:lnTo>
                    <a:lnTo>
                      <a:pt x="2106" y="8460"/>
                    </a:lnTo>
                    <a:lnTo>
                      <a:pt x="2102" y="8414"/>
                    </a:lnTo>
                    <a:lnTo>
                      <a:pt x="2039" y="8360"/>
                    </a:lnTo>
                    <a:lnTo>
                      <a:pt x="2024" y="8328"/>
                    </a:lnTo>
                    <a:lnTo>
                      <a:pt x="2027" y="8309"/>
                    </a:lnTo>
                    <a:lnTo>
                      <a:pt x="2006" y="8307"/>
                    </a:lnTo>
                    <a:lnTo>
                      <a:pt x="1990" y="8292"/>
                    </a:lnTo>
                    <a:lnTo>
                      <a:pt x="1957" y="8286"/>
                    </a:lnTo>
                    <a:lnTo>
                      <a:pt x="1957" y="8272"/>
                    </a:lnTo>
                    <a:lnTo>
                      <a:pt x="1971" y="8267"/>
                    </a:lnTo>
                    <a:lnTo>
                      <a:pt x="1960" y="8132"/>
                    </a:lnTo>
                    <a:lnTo>
                      <a:pt x="1981" y="8130"/>
                    </a:lnTo>
                    <a:lnTo>
                      <a:pt x="2008" y="8109"/>
                    </a:lnTo>
                    <a:lnTo>
                      <a:pt x="2012" y="8112"/>
                    </a:lnTo>
                    <a:lnTo>
                      <a:pt x="2017" y="8113"/>
                    </a:lnTo>
                    <a:lnTo>
                      <a:pt x="2020" y="8113"/>
                    </a:lnTo>
                    <a:lnTo>
                      <a:pt x="2025" y="8113"/>
                    </a:lnTo>
                    <a:lnTo>
                      <a:pt x="2029" y="8112"/>
                    </a:lnTo>
                    <a:lnTo>
                      <a:pt x="2033" y="8110"/>
                    </a:lnTo>
                    <a:lnTo>
                      <a:pt x="2035" y="8107"/>
                    </a:lnTo>
                    <a:lnTo>
                      <a:pt x="2035" y="8104"/>
                    </a:lnTo>
                    <a:lnTo>
                      <a:pt x="2036" y="8102"/>
                    </a:lnTo>
                    <a:lnTo>
                      <a:pt x="2062" y="8107"/>
                    </a:lnTo>
                    <a:lnTo>
                      <a:pt x="1990" y="8042"/>
                    </a:lnTo>
                    <a:lnTo>
                      <a:pt x="1981" y="8002"/>
                    </a:lnTo>
                    <a:lnTo>
                      <a:pt x="1920" y="7967"/>
                    </a:lnTo>
                    <a:lnTo>
                      <a:pt x="1922" y="7949"/>
                    </a:lnTo>
                    <a:lnTo>
                      <a:pt x="1899" y="7933"/>
                    </a:lnTo>
                    <a:lnTo>
                      <a:pt x="1874" y="7837"/>
                    </a:lnTo>
                    <a:lnTo>
                      <a:pt x="1899" y="7824"/>
                    </a:lnTo>
                    <a:lnTo>
                      <a:pt x="1911" y="7783"/>
                    </a:lnTo>
                    <a:lnTo>
                      <a:pt x="1985" y="7758"/>
                    </a:lnTo>
                    <a:lnTo>
                      <a:pt x="1978" y="7733"/>
                    </a:lnTo>
                    <a:lnTo>
                      <a:pt x="2016" y="7719"/>
                    </a:lnTo>
                    <a:lnTo>
                      <a:pt x="2021" y="7635"/>
                    </a:lnTo>
                    <a:lnTo>
                      <a:pt x="2044" y="7618"/>
                    </a:lnTo>
                    <a:lnTo>
                      <a:pt x="2041" y="7593"/>
                    </a:lnTo>
                    <a:lnTo>
                      <a:pt x="2062" y="7587"/>
                    </a:lnTo>
                    <a:lnTo>
                      <a:pt x="2078" y="7593"/>
                    </a:lnTo>
                    <a:lnTo>
                      <a:pt x="2036" y="7498"/>
                    </a:lnTo>
                    <a:lnTo>
                      <a:pt x="2055" y="7475"/>
                    </a:lnTo>
                    <a:lnTo>
                      <a:pt x="2059" y="7437"/>
                    </a:lnTo>
                    <a:lnTo>
                      <a:pt x="2074" y="7437"/>
                    </a:lnTo>
                    <a:lnTo>
                      <a:pt x="2106" y="7402"/>
                    </a:lnTo>
                    <a:lnTo>
                      <a:pt x="2120" y="7399"/>
                    </a:lnTo>
                    <a:lnTo>
                      <a:pt x="2136" y="7407"/>
                    </a:lnTo>
                    <a:lnTo>
                      <a:pt x="2183" y="7394"/>
                    </a:lnTo>
                    <a:lnTo>
                      <a:pt x="2276" y="7417"/>
                    </a:lnTo>
                    <a:lnTo>
                      <a:pt x="2250" y="7331"/>
                    </a:lnTo>
                    <a:lnTo>
                      <a:pt x="2228" y="7325"/>
                    </a:lnTo>
                    <a:lnTo>
                      <a:pt x="2215" y="7321"/>
                    </a:lnTo>
                    <a:lnTo>
                      <a:pt x="2205" y="7314"/>
                    </a:lnTo>
                    <a:lnTo>
                      <a:pt x="2188" y="7297"/>
                    </a:lnTo>
                    <a:lnTo>
                      <a:pt x="2180" y="7286"/>
                    </a:lnTo>
                    <a:lnTo>
                      <a:pt x="2175" y="7277"/>
                    </a:lnTo>
                    <a:lnTo>
                      <a:pt x="2165" y="7256"/>
                    </a:lnTo>
                    <a:lnTo>
                      <a:pt x="2162" y="7245"/>
                    </a:lnTo>
                    <a:lnTo>
                      <a:pt x="2161" y="7234"/>
                    </a:lnTo>
                    <a:lnTo>
                      <a:pt x="2161" y="7218"/>
                    </a:lnTo>
                    <a:lnTo>
                      <a:pt x="2160" y="7201"/>
                    </a:lnTo>
                    <a:lnTo>
                      <a:pt x="2155" y="7184"/>
                    </a:lnTo>
                    <a:lnTo>
                      <a:pt x="2152" y="7177"/>
                    </a:lnTo>
                    <a:lnTo>
                      <a:pt x="2148" y="7171"/>
                    </a:lnTo>
                    <a:lnTo>
                      <a:pt x="2137" y="7156"/>
                    </a:lnTo>
                    <a:lnTo>
                      <a:pt x="2123" y="7145"/>
                    </a:lnTo>
                    <a:lnTo>
                      <a:pt x="2118" y="7127"/>
                    </a:lnTo>
                    <a:lnTo>
                      <a:pt x="2131" y="7117"/>
                    </a:lnTo>
                    <a:lnTo>
                      <a:pt x="2131" y="7101"/>
                    </a:lnTo>
                    <a:lnTo>
                      <a:pt x="2148" y="7071"/>
                    </a:lnTo>
                    <a:lnTo>
                      <a:pt x="2148" y="7040"/>
                    </a:lnTo>
                    <a:lnTo>
                      <a:pt x="2133" y="7040"/>
                    </a:lnTo>
                    <a:lnTo>
                      <a:pt x="2120" y="7000"/>
                    </a:lnTo>
                    <a:lnTo>
                      <a:pt x="1976" y="6944"/>
                    </a:lnTo>
                    <a:lnTo>
                      <a:pt x="1943" y="6994"/>
                    </a:lnTo>
                    <a:lnTo>
                      <a:pt x="1886" y="6989"/>
                    </a:lnTo>
                    <a:lnTo>
                      <a:pt x="1874" y="6982"/>
                    </a:lnTo>
                    <a:lnTo>
                      <a:pt x="1848" y="6985"/>
                    </a:lnTo>
                    <a:lnTo>
                      <a:pt x="1830" y="6966"/>
                    </a:lnTo>
                    <a:lnTo>
                      <a:pt x="1802" y="6961"/>
                    </a:lnTo>
                    <a:lnTo>
                      <a:pt x="1734" y="6921"/>
                    </a:lnTo>
                    <a:lnTo>
                      <a:pt x="1723" y="6901"/>
                    </a:lnTo>
                    <a:lnTo>
                      <a:pt x="1727" y="6883"/>
                    </a:lnTo>
                    <a:lnTo>
                      <a:pt x="1693" y="6891"/>
                    </a:lnTo>
                    <a:lnTo>
                      <a:pt x="1667" y="6852"/>
                    </a:lnTo>
                    <a:lnTo>
                      <a:pt x="1630" y="6850"/>
                    </a:lnTo>
                    <a:lnTo>
                      <a:pt x="1622" y="6806"/>
                    </a:lnTo>
                    <a:lnTo>
                      <a:pt x="1637" y="6763"/>
                    </a:lnTo>
                    <a:lnTo>
                      <a:pt x="1616" y="6761"/>
                    </a:lnTo>
                    <a:lnTo>
                      <a:pt x="1621" y="6753"/>
                    </a:lnTo>
                    <a:lnTo>
                      <a:pt x="1626" y="6747"/>
                    </a:lnTo>
                    <a:lnTo>
                      <a:pt x="1635" y="6735"/>
                    </a:lnTo>
                    <a:lnTo>
                      <a:pt x="1637" y="6726"/>
                    </a:lnTo>
                    <a:lnTo>
                      <a:pt x="1638" y="6722"/>
                    </a:lnTo>
                    <a:lnTo>
                      <a:pt x="1640" y="6719"/>
                    </a:lnTo>
                    <a:lnTo>
                      <a:pt x="1643" y="6705"/>
                    </a:lnTo>
                    <a:lnTo>
                      <a:pt x="1643" y="6688"/>
                    </a:lnTo>
                    <a:lnTo>
                      <a:pt x="1642" y="6671"/>
                    </a:lnTo>
                    <a:lnTo>
                      <a:pt x="1616" y="6654"/>
                    </a:lnTo>
                    <a:lnTo>
                      <a:pt x="1614" y="6638"/>
                    </a:lnTo>
                    <a:lnTo>
                      <a:pt x="1592" y="6629"/>
                    </a:lnTo>
                    <a:lnTo>
                      <a:pt x="1592" y="6623"/>
                    </a:lnTo>
                    <a:lnTo>
                      <a:pt x="1595" y="6619"/>
                    </a:lnTo>
                    <a:lnTo>
                      <a:pt x="1604" y="6612"/>
                    </a:lnTo>
                    <a:lnTo>
                      <a:pt x="1616" y="6608"/>
                    </a:lnTo>
                    <a:lnTo>
                      <a:pt x="1599" y="6555"/>
                    </a:lnTo>
                    <a:lnTo>
                      <a:pt x="1467" y="6552"/>
                    </a:lnTo>
                    <a:lnTo>
                      <a:pt x="1446" y="6514"/>
                    </a:lnTo>
                    <a:lnTo>
                      <a:pt x="1459" y="6494"/>
                    </a:lnTo>
                    <a:lnTo>
                      <a:pt x="1436" y="6466"/>
                    </a:lnTo>
                    <a:lnTo>
                      <a:pt x="1444" y="6448"/>
                    </a:lnTo>
                    <a:lnTo>
                      <a:pt x="1439" y="6415"/>
                    </a:lnTo>
                    <a:lnTo>
                      <a:pt x="1406" y="6404"/>
                    </a:lnTo>
                    <a:lnTo>
                      <a:pt x="1409" y="6382"/>
                    </a:lnTo>
                    <a:lnTo>
                      <a:pt x="1367" y="6329"/>
                    </a:lnTo>
                    <a:lnTo>
                      <a:pt x="1378" y="6301"/>
                    </a:lnTo>
                    <a:lnTo>
                      <a:pt x="1409" y="6301"/>
                    </a:lnTo>
                    <a:lnTo>
                      <a:pt x="1451" y="6273"/>
                    </a:lnTo>
                    <a:lnTo>
                      <a:pt x="1464" y="6229"/>
                    </a:lnTo>
                    <a:lnTo>
                      <a:pt x="1485" y="6232"/>
                    </a:lnTo>
                    <a:lnTo>
                      <a:pt x="1523" y="6214"/>
                    </a:lnTo>
                    <a:lnTo>
                      <a:pt x="1579" y="6234"/>
                    </a:lnTo>
                    <a:lnTo>
                      <a:pt x="1630" y="6171"/>
                    </a:lnTo>
                    <a:lnTo>
                      <a:pt x="1655" y="6176"/>
                    </a:lnTo>
                    <a:lnTo>
                      <a:pt x="1665" y="6186"/>
                    </a:lnTo>
                    <a:lnTo>
                      <a:pt x="1759" y="6229"/>
                    </a:lnTo>
                    <a:lnTo>
                      <a:pt x="1780" y="6227"/>
                    </a:lnTo>
                    <a:lnTo>
                      <a:pt x="1787" y="6250"/>
                    </a:lnTo>
                    <a:lnTo>
                      <a:pt x="1830" y="6224"/>
                    </a:lnTo>
                    <a:lnTo>
                      <a:pt x="1866" y="6222"/>
                    </a:lnTo>
                    <a:lnTo>
                      <a:pt x="1876" y="6206"/>
                    </a:lnTo>
                    <a:lnTo>
                      <a:pt x="1858" y="6196"/>
                    </a:lnTo>
                    <a:lnTo>
                      <a:pt x="1848" y="6173"/>
                    </a:lnTo>
                    <a:lnTo>
                      <a:pt x="1864" y="6135"/>
                    </a:lnTo>
                    <a:lnTo>
                      <a:pt x="1894" y="6143"/>
                    </a:lnTo>
                    <a:lnTo>
                      <a:pt x="1965" y="6125"/>
                    </a:lnTo>
                    <a:lnTo>
                      <a:pt x="1955" y="6110"/>
                    </a:lnTo>
                    <a:lnTo>
                      <a:pt x="1978" y="6094"/>
                    </a:lnTo>
                    <a:lnTo>
                      <a:pt x="1976" y="6066"/>
                    </a:lnTo>
                    <a:lnTo>
                      <a:pt x="1996" y="6059"/>
                    </a:lnTo>
                    <a:lnTo>
                      <a:pt x="1985" y="6039"/>
                    </a:lnTo>
                    <a:lnTo>
                      <a:pt x="1993" y="6023"/>
                    </a:lnTo>
                    <a:lnTo>
                      <a:pt x="2013" y="6023"/>
                    </a:lnTo>
                    <a:lnTo>
                      <a:pt x="2031" y="6013"/>
                    </a:lnTo>
                    <a:lnTo>
                      <a:pt x="2046" y="6013"/>
                    </a:lnTo>
                    <a:lnTo>
                      <a:pt x="2069" y="5995"/>
                    </a:lnTo>
                    <a:lnTo>
                      <a:pt x="2110" y="5997"/>
                    </a:lnTo>
                    <a:lnTo>
                      <a:pt x="2136" y="5969"/>
                    </a:lnTo>
                    <a:lnTo>
                      <a:pt x="2153" y="5969"/>
                    </a:lnTo>
                    <a:lnTo>
                      <a:pt x="2183" y="6008"/>
                    </a:lnTo>
                    <a:lnTo>
                      <a:pt x="2202" y="6006"/>
                    </a:lnTo>
                    <a:lnTo>
                      <a:pt x="2215" y="5988"/>
                    </a:lnTo>
                    <a:lnTo>
                      <a:pt x="2209" y="5967"/>
                    </a:lnTo>
                    <a:lnTo>
                      <a:pt x="2225" y="5962"/>
                    </a:lnTo>
                    <a:lnTo>
                      <a:pt x="2237" y="5941"/>
                    </a:lnTo>
                    <a:lnTo>
                      <a:pt x="2253" y="5934"/>
                    </a:lnTo>
                    <a:lnTo>
                      <a:pt x="2260" y="5906"/>
                    </a:lnTo>
                    <a:lnTo>
                      <a:pt x="2288" y="5911"/>
                    </a:lnTo>
                    <a:lnTo>
                      <a:pt x="2311" y="5876"/>
                    </a:lnTo>
                    <a:lnTo>
                      <a:pt x="2299" y="5865"/>
                    </a:lnTo>
                    <a:lnTo>
                      <a:pt x="2296" y="5835"/>
                    </a:lnTo>
                    <a:lnTo>
                      <a:pt x="2306" y="5812"/>
                    </a:lnTo>
                    <a:lnTo>
                      <a:pt x="2250" y="5713"/>
                    </a:lnTo>
                    <a:lnTo>
                      <a:pt x="2251" y="5702"/>
                    </a:lnTo>
                    <a:lnTo>
                      <a:pt x="2254" y="5693"/>
                    </a:lnTo>
                    <a:lnTo>
                      <a:pt x="2255" y="5690"/>
                    </a:lnTo>
                    <a:lnTo>
                      <a:pt x="2260" y="5688"/>
                    </a:lnTo>
                    <a:lnTo>
                      <a:pt x="2280" y="5690"/>
                    </a:lnTo>
                    <a:lnTo>
                      <a:pt x="2296" y="5680"/>
                    </a:lnTo>
                    <a:lnTo>
                      <a:pt x="2288" y="5655"/>
                    </a:lnTo>
                    <a:lnTo>
                      <a:pt x="2301" y="5623"/>
                    </a:lnTo>
                    <a:lnTo>
                      <a:pt x="2316" y="5621"/>
                    </a:lnTo>
                    <a:lnTo>
                      <a:pt x="2344" y="5599"/>
                    </a:lnTo>
                    <a:lnTo>
                      <a:pt x="2334" y="5576"/>
                    </a:lnTo>
                    <a:lnTo>
                      <a:pt x="2341" y="5540"/>
                    </a:lnTo>
                    <a:lnTo>
                      <a:pt x="2372" y="5514"/>
                    </a:lnTo>
                    <a:lnTo>
                      <a:pt x="2367" y="5499"/>
                    </a:lnTo>
                    <a:lnTo>
                      <a:pt x="2378" y="5471"/>
                    </a:lnTo>
                    <a:lnTo>
                      <a:pt x="2240" y="5407"/>
                    </a:lnTo>
                    <a:lnTo>
                      <a:pt x="2243" y="5388"/>
                    </a:lnTo>
                    <a:lnTo>
                      <a:pt x="2212" y="5354"/>
                    </a:lnTo>
                    <a:lnTo>
                      <a:pt x="2212" y="5328"/>
                    </a:lnTo>
                    <a:lnTo>
                      <a:pt x="2220" y="5316"/>
                    </a:lnTo>
                    <a:lnTo>
                      <a:pt x="2153" y="5304"/>
                    </a:lnTo>
                    <a:lnTo>
                      <a:pt x="2115" y="5311"/>
                    </a:lnTo>
                    <a:lnTo>
                      <a:pt x="2108" y="5293"/>
                    </a:lnTo>
                    <a:lnTo>
                      <a:pt x="2113" y="5278"/>
                    </a:lnTo>
                    <a:lnTo>
                      <a:pt x="2136" y="5265"/>
                    </a:lnTo>
                    <a:lnTo>
                      <a:pt x="2118" y="5256"/>
                    </a:lnTo>
                    <a:lnTo>
                      <a:pt x="2101" y="5250"/>
                    </a:lnTo>
                    <a:lnTo>
                      <a:pt x="2081" y="5247"/>
                    </a:lnTo>
                    <a:lnTo>
                      <a:pt x="2062" y="5250"/>
                    </a:lnTo>
                    <a:lnTo>
                      <a:pt x="2018" y="5230"/>
                    </a:lnTo>
                    <a:lnTo>
                      <a:pt x="2027" y="5194"/>
                    </a:lnTo>
                    <a:lnTo>
                      <a:pt x="1999" y="5161"/>
                    </a:lnTo>
                    <a:lnTo>
                      <a:pt x="2006" y="5125"/>
                    </a:lnTo>
                    <a:lnTo>
                      <a:pt x="1993" y="5072"/>
                    </a:lnTo>
                    <a:lnTo>
                      <a:pt x="2004" y="5059"/>
                    </a:lnTo>
                    <a:lnTo>
                      <a:pt x="2001" y="5042"/>
                    </a:lnTo>
                    <a:lnTo>
                      <a:pt x="1965" y="5011"/>
                    </a:lnTo>
                    <a:lnTo>
                      <a:pt x="1981" y="4907"/>
                    </a:lnTo>
                    <a:lnTo>
                      <a:pt x="2006" y="4879"/>
                    </a:lnTo>
                    <a:lnTo>
                      <a:pt x="1953" y="4853"/>
                    </a:lnTo>
                    <a:lnTo>
                      <a:pt x="1943" y="4833"/>
                    </a:lnTo>
                    <a:lnTo>
                      <a:pt x="1869" y="4861"/>
                    </a:lnTo>
                    <a:lnTo>
                      <a:pt x="1841" y="4845"/>
                    </a:lnTo>
                    <a:lnTo>
                      <a:pt x="1838" y="4821"/>
                    </a:lnTo>
                    <a:lnTo>
                      <a:pt x="1815" y="4815"/>
                    </a:lnTo>
                    <a:lnTo>
                      <a:pt x="1823" y="4782"/>
                    </a:lnTo>
                    <a:lnTo>
                      <a:pt x="1808" y="4770"/>
                    </a:lnTo>
                    <a:lnTo>
                      <a:pt x="1797" y="4784"/>
                    </a:lnTo>
                    <a:lnTo>
                      <a:pt x="1785" y="4777"/>
                    </a:lnTo>
                    <a:lnTo>
                      <a:pt x="1764" y="4777"/>
                    </a:lnTo>
                    <a:lnTo>
                      <a:pt x="1744" y="4761"/>
                    </a:lnTo>
                    <a:lnTo>
                      <a:pt x="1706" y="4749"/>
                    </a:lnTo>
                    <a:lnTo>
                      <a:pt x="1695" y="4726"/>
                    </a:lnTo>
                    <a:lnTo>
                      <a:pt x="1676" y="4721"/>
                    </a:lnTo>
                    <a:lnTo>
                      <a:pt x="1632" y="4660"/>
                    </a:lnTo>
                    <a:lnTo>
                      <a:pt x="1645" y="4619"/>
                    </a:lnTo>
                    <a:lnTo>
                      <a:pt x="1625" y="4601"/>
                    </a:lnTo>
                    <a:lnTo>
                      <a:pt x="1616" y="4479"/>
                    </a:lnTo>
                    <a:lnTo>
                      <a:pt x="1630" y="4472"/>
                    </a:lnTo>
                    <a:lnTo>
                      <a:pt x="1616" y="4416"/>
                    </a:lnTo>
                    <a:lnTo>
                      <a:pt x="1634" y="4365"/>
                    </a:lnTo>
                    <a:lnTo>
                      <a:pt x="1676" y="4349"/>
                    </a:lnTo>
                    <a:lnTo>
                      <a:pt x="1734" y="4380"/>
                    </a:lnTo>
                    <a:lnTo>
                      <a:pt x="1751" y="4322"/>
                    </a:lnTo>
                    <a:lnTo>
                      <a:pt x="1774" y="4340"/>
                    </a:lnTo>
                    <a:lnTo>
                      <a:pt x="1800" y="4334"/>
                    </a:lnTo>
                    <a:lnTo>
                      <a:pt x="1813" y="4342"/>
                    </a:lnTo>
                    <a:lnTo>
                      <a:pt x="1828" y="4322"/>
                    </a:lnTo>
                    <a:lnTo>
                      <a:pt x="1866" y="4322"/>
                    </a:lnTo>
                    <a:lnTo>
                      <a:pt x="1881" y="4284"/>
                    </a:lnTo>
                    <a:lnTo>
                      <a:pt x="1948" y="4261"/>
                    </a:lnTo>
                    <a:lnTo>
                      <a:pt x="1962" y="4250"/>
                    </a:lnTo>
                    <a:lnTo>
                      <a:pt x="1981" y="4210"/>
                    </a:lnTo>
                    <a:lnTo>
                      <a:pt x="1973" y="4177"/>
                    </a:lnTo>
                    <a:lnTo>
                      <a:pt x="2044" y="4110"/>
                    </a:lnTo>
                    <a:lnTo>
                      <a:pt x="2027" y="4070"/>
                    </a:lnTo>
                    <a:lnTo>
                      <a:pt x="2024" y="4024"/>
                    </a:lnTo>
                    <a:lnTo>
                      <a:pt x="1985" y="4008"/>
                    </a:lnTo>
                    <a:lnTo>
                      <a:pt x="1976" y="3980"/>
                    </a:lnTo>
                    <a:lnTo>
                      <a:pt x="1996" y="3971"/>
                    </a:lnTo>
                    <a:lnTo>
                      <a:pt x="1990" y="3950"/>
                    </a:lnTo>
                    <a:lnTo>
                      <a:pt x="1976" y="3943"/>
                    </a:lnTo>
                    <a:lnTo>
                      <a:pt x="1973" y="3917"/>
                    </a:lnTo>
                    <a:lnTo>
                      <a:pt x="1925" y="3899"/>
                    </a:lnTo>
                    <a:lnTo>
                      <a:pt x="1915" y="3859"/>
                    </a:lnTo>
                    <a:lnTo>
                      <a:pt x="1853" y="3777"/>
                    </a:lnTo>
                    <a:lnTo>
                      <a:pt x="1842" y="3778"/>
                    </a:lnTo>
                    <a:lnTo>
                      <a:pt x="1831" y="3771"/>
                    </a:lnTo>
                    <a:lnTo>
                      <a:pt x="1823" y="3764"/>
                    </a:lnTo>
                    <a:lnTo>
                      <a:pt x="1828" y="3745"/>
                    </a:lnTo>
                    <a:lnTo>
                      <a:pt x="1802" y="3745"/>
                    </a:lnTo>
                    <a:lnTo>
                      <a:pt x="1774" y="3785"/>
                    </a:lnTo>
                    <a:lnTo>
                      <a:pt x="1744" y="3805"/>
                    </a:lnTo>
                    <a:lnTo>
                      <a:pt x="1706" y="3785"/>
                    </a:lnTo>
                    <a:lnTo>
                      <a:pt x="1721" y="3736"/>
                    </a:lnTo>
                    <a:lnTo>
                      <a:pt x="1739" y="3722"/>
                    </a:lnTo>
                    <a:lnTo>
                      <a:pt x="1739" y="3694"/>
                    </a:lnTo>
                    <a:lnTo>
                      <a:pt x="1721" y="3668"/>
                    </a:lnTo>
                    <a:lnTo>
                      <a:pt x="1739" y="3640"/>
                    </a:lnTo>
                    <a:lnTo>
                      <a:pt x="1744" y="3601"/>
                    </a:lnTo>
                    <a:lnTo>
                      <a:pt x="1732" y="3587"/>
                    </a:lnTo>
                    <a:lnTo>
                      <a:pt x="1718" y="3594"/>
                    </a:lnTo>
                    <a:lnTo>
                      <a:pt x="1645" y="3581"/>
                    </a:lnTo>
                    <a:lnTo>
                      <a:pt x="1634" y="3571"/>
                    </a:lnTo>
                    <a:lnTo>
                      <a:pt x="1592" y="3581"/>
                    </a:lnTo>
                    <a:lnTo>
                      <a:pt x="1579" y="3564"/>
                    </a:lnTo>
                    <a:lnTo>
                      <a:pt x="1556" y="3559"/>
                    </a:lnTo>
                    <a:lnTo>
                      <a:pt x="1543" y="3495"/>
                    </a:lnTo>
                    <a:lnTo>
                      <a:pt x="1581" y="3444"/>
                    </a:lnTo>
                    <a:lnTo>
                      <a:pt x="1560" y="3385"/>
                    </a:lnTo>
                    <a:lnTo>
                      <a:pt x="1592" y="3332"/>
                    </a:lnTo>
                    <a:lnTo>
                      <a:pt x="1588" y="3306"/>
                    </a:lnTo>
                    <a:lnTo>
                      <a:pt x="1607" y="3302"/>
                    </a:lnTo>
                    <a:lnTo>
                      <a:pt x="1622" y="3264"/>
                    </a:lnTo>
                    <a:lnTo>
                      <a:pt x="1645" y="3251"/>
                    </a:lnTo>
                    <a:lnTo>
                      <a:pt x="1662" y="3167"/>
                    </a:lnTo>
                    <a:lnTo>
                      <a:pt x="1645" y="3144"/>
                    </a:lnTo>
                    <a:lnTo>
                      <a:pt x="1627" y="3149"/>
                    </a:lnTo>
                    <a:lnTo>
                      <a:pt x="1586" y="3095"/>
                    </a:lnTo>
                    <a:lnTo>
                      <a:pt x="1541" y="3076"/>
                    </a:lnTo>
                    <a:lnTo>
                      <a:pt x="1530" y="3042"/>
                    </a:lnTo>
                    <a:lnTo>
                      <a:pt x="1513" y="3045"/>
                    </a:lnTo>
                    <a:lnTo>
                      <a:pt x="1479" y="2983"/>
                    </a:lnTo>
                    <a:lnTo>
                      <a:pt x="1483" y="2969"/>
                    </a:lnTo>
                    <a:lnTo>
                      <a:pt x="1497" y="2953"/>
                    </a:lnTo>
                    <a:lnTo>
                      <a:pt x="1515" y="2951"/>
                    </a:lnTo>
                    <a:lnTo>
                      <a:pt x="1543" y="2915"/>
                    </a:lnTo>
                    <a:lnTo>
                      <a:pt x="1535" y="2877"/>
                    </a:lnTo>
                    <a:lnTo>
                      <a:pt x="1475" y="2865"/>
                    </a:lnTo>
                    <a:lnTo>
                      <a:pt x="1415" y="2859"/>
                    </a:lnTo>
                    <a:lnTo>
                      <a:pt x="1355" y="2854"/>
                    </a:lnTo>
                    <a:lnTo>
                      <a:pt x="1296" y="2855"/>
                    </a:lnTo>
                    <a:lnTo>
                      <a:pt x="1264" y="2857"/>
                    </a:lnTo>
                    <a:lnTo>
                      <a:pt x="1234" y="2860"/>
                    </a:lnTo>
                    <a:lnTo>
                      <a:pt x="1174" y="2868"/>
                    </a:lnTo>
                    <a:lnTo>
                      <a:pt x="1143" y="2873"/>
                    </a:lnTo>
                    <a:lnTo>
                      <a:pt x="1113" y="2880"/>
                    </a:lnTo>
                    <a:lnTo>
                      <a:pt x="1053" y="2897"/>
                    </a:lnTo>
                    <a:lnTo>
                      <a:pt x="1014" y="2874"/>
                    </a:lnTo>
                    <a:lnTo>
                      <a:pt x="946" y="2913"/>
                    </a:lnTo>
                    <a:lnTo>
                      <a:pt x="937" y="2955"/>
                    </a:lnTo>
                    <a:lnTo>
                      <a:pt x="821" y="3002"/>
                    </a:lnTo>
                    <a:lnTo>
                      <a:pt x="781" y="3055"/>
                    </a:lnTo>
                    <a:lnTo>
                      <a:pt x="762" y="3053"/>
                    </a:lnTo>
                    <a:lnTo>
                      <a:pt x="749" y="3049"/>
                    </a:lnTo>
                    <a:lnTo>
                      <a:pt x="739" y="3043"/>
                    </a:lnTo>
                    <a:lnTo>
                      <a:pt x="729" y="3037"/>
                    </a:lnTo>
                    <a:lnTo>
                      <a:pt x="721" y="3030"/>
                    </a:lnTo>
                    <a:lnTo>
                      <a:pt x="714" y="3021"/>
                    </a:lnTo>
                    <a:lnTo>
                      <a:pt x="709" y="3010"/>
                    </a:lnTo>
                    <a:lnTo>
                      <a:pt x="704" y="2999"/>
                    </a:lnTo>
                    <a:lnTo>
                      <a:pt x="702" y="2986"/>
                    </a:lnTo>
                    <a:lnTo>
                      <a:pt x="688" y="2978"/>
                    </a:lnTo>
                    <a:lnTo>
                      <a:pt x="666" y="2983"/>
                    </a:lnTo>
                    <a:lnTo>
                      <a:pt x="648" y="2991"/>
                    </a:lnTo>
                    <a:lnTo>
                      <a:pt x="630" y="2998"/>
                    </a:lnTo>
                    <a:lnTo>
                      <a:pt x="614" y="3007"/>
                    </a:lnTo>
                    <a:lnTo>
                      <a:pt x="599" y="3016"/>
                    </a:lnTo>
                    <a:lnTo>
                      <a:pt x="586" y="3028"/>
                    </a:lnTo>
                    <a:lnTo>
                      <a:pt x="574" y="3039"/>
                    </a:lnTo>
                    <a:lnTo>
                      <a:pt x="565" y="3054"/>
                    </a:lnTo>
                    <a:lnTo>
                      <a:pt x="554" y="3067"/>
                    </a:lnTo>
                    <a:lnTo>
                      <a:pt x="547" y="3083"/>
                    </a:lnTo>
                    <a:lnTo>
                      <a:pt x="541" y="3099"/>
                    </a:lnTo>
                    <a:lnTo>
                      <a:pt x="536" y="3116"/>
                    </a:lnTo>
                    <a:lnTo>
                      <a:pt x="532" y="3134"/>
                    </a:lnTo>
                    <a:lnTo>
                      <a:pt x="530" y="3154"/>
                    </a:lnTo>
                    <a:lnTo>
                      <a:pt x="529" y="3174"/>
                    </a:lnTo>
                    <a:lnTo>
                      <a:pt x="531" y="3197"/>
                    </a:lnTo>
                    <a:lnTo>
                      <a:pt x="505" y="3223"/>
                    </a:lnTo>
                    <a:lnTo>
                      <a:pt x="563" y="3311"/>
                    </a:lnTo>
                    <a:lnTo>
                      <a:pt x="612" y="3266"/>
                    </a:lnTo>
                    <a:lnTo>
                      <a:pt x="614" y="3289"/>
                    </a:lnTo>
                    <a:lnTo>
                      <a:pt x="640" y="3289"/>
                    </a:lnTo>
                    <a:lnTo>
                      <a:pt x="639" y="3303"/>
                    </a:lnTo>
                    <a:lnTo>
                      <a:pt x="638" y="3303"/>
                    </a:lnTo>
                    <a:lnTo>
                      <a:pt x="638" y="3304"/>
                    </a:lnTo>
                    <a:lnTo>
                      <a:pt x="638" y="3306"/>
                    </a:lnTo>
                    <a:lnTo>
                      <a:pt x="638" y="3310"/>
                    </a:lnTo>
                    <a:lnTo>
                      <a:pt x="637" y="3319"/>
                    </a:lnTo>
                    <a:lnTo>
                      <a:pt x="633" y="3328"/>
                    </a:lnTo>
                    <a:lnTo>
                      <a:pt x="630" y="3338"/>
                    </a:lnTo>
                    <a:lnTo>
                      <a:pt x="622" y="3356"/>
                    </a:lnTo>
                    <a:lnTo>
                      <a:pt x="615" y="3363"/>
                    </a:lnTo>
                    <a:lnTo>
                      <a:pt x="610" y="3372"/>
                    </a:lnTo>
                    <a:lnTo>
                      <a:pt x="604" y="3379"/>
                    </a:lnTo>
                    <a:lnTo>
                      <a:pt x="599" y="3387"/>
                    </a:lnTo>
                    <a:lnTo>
                      <a:pt x="584" y="3399"/>
                    </a:lnTo>
                    <a:lnTo>
                      <a:pt x="576" y="3404"/>
                    </a:lnTo>
                    <a:lnTo>
                      <a:pt x="569" y="3410"/>
                    </a:lnTo>
                    <a:lnTo>
                      <a:pt x="559" y="3414"/>
                    </a:lnTo>
                    <a:lnTo>
                      <a:pt x="551" y="3419"/>
                    </a:lnTo>
                    <a:lnTo>
                      <a:pt x="541" y="3423"/>
                    </a:lnTo>
                    <a:lnTo>
                      <a:pt x="531" y="3427"/>
                    </a:lnTo>
                    <a:lnTo>
                      <a:pt x="511" y="3424"/>
                    </a:lnTo>
                    <a:lnTo>
                      <a:pt x="421" y="3505"/>
                    </a:lnTo>
                    <a:lnTo>
                      <a:pt x="426" y="3536"/>
                    </a:lnTo>
                    <a:lnTo>
                      <a:pt x="389" y="3566"/>
                    </a:lnTo>
                    <a:lnTo>
                      <a:pt x="354" y="3593"/>
                    </a:lnTo>
                    <a:lnTo>
                      <a:pt x="347" y="3595"/>
                    </a:lnTo>
                    <a:lnTo>
                      <a:pt x="345" y="3595"/>
                    </a:lnTo>
                    <a:lnTo>
                      <a:pt x="344" y="3595"/>
                    </a:lnTo>
                    <a:lnTo>
                      <a:pt x="344" y="3596"/>
                    </a:lnTo>
                    <a:lnTo>
                      <a:pt x="342" y="3598"/>
                    </a:lnTo>
                    <a:lnTo>
                      <a:pt x="332" y="3602"/>
                    </a:lnTo>
                    <a:lnTo>
                      <a:pt x="326" y="3603"/>
                    </a:lnTo>
                    <a:lnTo>
                      <a:pt x="320" y="3605"/>
                    </a:lnTo>
                    <a:lnTo>
                      <a:pt x="310" y="3607"/>
                    </a:lnTo>
                    <a:lnTo>
                      <a:pt x="298" y="3607"/>
                    </a:lnTo>
                    <a:lnTo>
                      <a:pt x="291" y="3606"/>
                    </a:lnTo>
                    <a:lnTo>
                      <a:pt x="286" y="3606"/>
                    </a:lnTo>
                    <a:lnTo>
                      <a:pt x="274" y="3604"/>
                    </a:lnTo>
                    <a:lnTo>
                      <a:pt x="261" y="3601"/>
                    </a:lnTo>
                    <a:lnTo>
                      <a:pt x="249" y="3581"/>
                    </a:lnTo>
                    <a:lnTo>
                      <a:pt x="175" y="3584"/>
                    </a:lnTo>
                    <a:lnTo>
                      <a:pt x="167" y="3612"/>
                    </a:lnTo>
                    <a:lnTo>
                      <a:pt x="149" y="3622"/>
                    </a:lnTo>
                    <a:lnTo>
                      <a:pt x="86" y="3615"/>
                    </a:lnTo>
                    <a:lnTo>
                      <a:pt x="68" y="3606"/>
                    </a:lnTo>
                    <a:lnTo>
                      <a:pt x="47" y="3617"/>
                    </a:lnTo>
                    <a:lnTo>
                      <a:pt x="42" y="3632"/>
                    </a:lnTo>
                    <a:lnTo>
                      <a:pt x="0" y="3643"/>
                    </a:lnTo>
                    <a:lnTo>
                      <a:pt x="17" y="3629"/>
                    </a:lnTo>
                    <a:lnTo>
                      <a:pt x="15" y="3610"/>
                    </a:lnTo>
                    <a:lnTo>
                      <a:pt x="65" y="3510"/>
                    </a:lnTo>
                    <a:lnTo>
                      <a:pt x="61" y="3495"/>
                    </a:lnTo>
                    <a:lnTo>
                      <a:pt x="10" y="3467"/>
                    </a:lnTo>
                    <a:lnTo>
                      <a:pt x="25" y="3454"/>
                    </a:lnTo>
                    <a:lnTo>
                      <a:pt x="35" y="3413"/>
                    </a:lnTo>
                    <a:lnTo>
                      <a:pt x="61" y="3418"/>
                    </a:lnTo>
                    <a:lnTo>
                      <a:pt x="53" y="3401"/>
                    </a:lnTo>
                    <a:lnTo>
                      <a:pt x="86" y="3396"/>
                    </a:lnTo>
                    <a:lnTo>
                      <a:pt x="101" y="3373"/>
                    </a:lnTo>
                    <a:lnTo>
                      <a:pt x="131" y="3355"/>
                    </a:lnTo>
                    <a:lnTo>
                      <a:pt x="157" y="3373"/>
                    </a:lnTo>
                    <a:lnTo>
                      <a:pt x="182" y="3334"/>
                    </a:lnTo>
                    <a:lnTo>
                      <a:pt x="205" y="3343"/>
                    </a:lnTo>
                    <a:lnTo>
                      <a:pt x="233" y="3327"/>
                    </a:lnTo>
                    <a:lnTo>
                      <a:pt x="259" y="3352"/>
                    </a:lnTo>
                    <a:lnTo>
                      <a:pt x="300" y="3315"/>
                    </a:lnTo>
                    <a:lnTo>
                      <a:pt x="254" y="3225"/>
                    </a:lnTo>
                    <a:lnTo>
                      <a:pt x="287" y="3192"/>
                    </a:lnTo>
                    <a:lnTo>
                      <a:pt x="314" y="3080"/>
                    </a:lnTo>
                    <a:lnTo>
                      <a:pt x="370" y="3004"/>
                    </a:lnTo>
                    <a:lnTo>
                      <a:pt x="353" y="2971"/>
                    </a:lnTo>
                    <a:lnTo>
                      <a:pt x="333" y="2976"/>
                    </a:lnTo>
                    <a:lnTo>
                      <a:pt x="249" y="2920"/>
                    </a:lnTo>
                    <a:lnTo>
                      <a:pt x="233" y="2895"/>
                    </a:lnTo>
                    <a:lnTo>
                      <a:pt x="170" y="2876"/>
                    </a:lnTo>
                    <a:lnTo>
                      <a:pt x="208" y="2804"/>
                    </a:lnTo>
                    <a:lnTo>
                      <a:pt x="185" y="2778"/>
                    </a:lnTo>
                    <a:lnTo>
                      <a:pt x="182" y="2747"/>
                    </a:lnTo>
                    <a:lnTo>
                      <a:pt x="328" y="2528"/>
                    </a:lnTo>
                    <a:lnTo>
                      <a:pt x="238" y="2447"/>
                    </a:lnTo>
                    <a:lnTo>
                      <a:pt x="447" y="2249"/>
                    </a:lnTo>
                    <a:lnTo>
                      <a:pt x="541" y="2129"/>
                    </a:lnTo>
                    <a:lnTo>
                      <a:pt x="681" y="2037"/>
                    </a:lnTo>
                    <a:lnTo>
                      <a:pt x="702" y="2035"/>
                    </a:lnTo>
                    <a:lnTo>
                      <a:pt x="702" y="2017"/>
                    </a:lnTo>
                    <a:lnTo>
                      <a:pt x="724" y="2014"/>
                    </a:lnTo>
                    <a:lnTo>
                      <a:pt x="742" y="1966"/>
                    </a:lnTo>
                    <a:lnTo>
                      <a:pt x="752" y="1962"/>
                    </a:lnTo>
                    <a:lnTo>
                      <a:pt x="763" y="1959"/>
                    </a:lnTo>
                    <a:lnTo>
                      <a:pt x="772" y="1955"/>
                    </a:lnTo>
                    <a:lnTo>
                      <a:pt x="783" y="1952"/>
                    </a:lnTo>
                    <a:lnTo>
                      <a:pt x="791" y="1946"/>
                    </a:lnTo>
                    <a:lnTo>
                      <a:pt x="795" y="1943"/>
                    </a:lnTo>
                    <a:lnTo>
                      <a:pt x="800" y="1940"/>
                    </a:lnTo>
                    <a:lnTo>
                      <a:pt x="808" y="1934"/>
                    </a:lnTo>
                    <a:lnTo>
                      <a:pt x="816" y="1929"/>
                    </a:lnTo>
                    <a:lnTo>
                      <a:pt x="821" y="1921"/>
                    </a:lnTo>
                    <a:lnTo>
                      <a:pt x="827" y="1913"/>
                    </a:lnTo>
                    <a:lnTo>
                      <a:pt x="829" y="1908"/>
                    </a:lnTo>
                    <a:lnTo>
                      <a:pt x="832" y="1904"/>
                    </a:lnTo>
                    <a:lnTo>
                      <a:pt x="839" y="1896"/>
                    </a:lnTo>
                    <a:lnTo>
                      <a:pt x="843" y="1885"/>
                    </a:lnTo>
                    <a:lnTo>
                      <a:pt x="847" y="1876"/>
                    </a:lnTo>
                    <a:lnTo>
                      <a:pt x="848" y="1870"/>
                    </a:lnTo>
                    <a:lnTo>
                      <a:pt x="850" y="1865"/>
                    </a:lnTo>
                    <a:lnTo>
                      <a:pt x="854" y="1854"/>
                    </a:lnTo>
                    <a:lnTo>
                      <a:pt x="809" y="1824"/>
                    </a:lnTo>
                    <a:lnTo>
                      <a:pt x="800" y="1793"/>
                    </a:lnTo>
                    <a:lnTo>
                      <a:pt x="818" y="1784"/>
                    </a:lnTo>
                    <a:lnTo>
                      <a:pt x="854" y="1584"/>
                    </a:lnTo>
                    <a:lnTo>
                      <a:pt x="790" y="1483"/>
                    </a:lnTo>
                    <a:lnTo>
                      <a:pt x="902" y="1359"/>
                    </a:lnTo>
                    <a:lnTo>
                      <a:pt x="918" y="1379"/>
                    </a:lnTo>
                    <a:lnTo>
                      <a:pt x="1081" y="1300"/>
                    </a:lnTo>
                    <a:lnTo>
                      <a:pt x="1121" y="1300"/>
                    </a:lnTo>
                    <a:lnTo>
                      <a:pt x="1134" y="1277"/>
                    </a:lnTo>
                    <a:lnTo>
                      <a:pt x="1148" y="1257"/>
                    </a:lnTo>
                    <a:lnTo>
                      <a:pt x="1163" y="1238"/>
                    </a:lnTo>
                    <a:lnTo>
                      <a:pt x="1180" y="1223"/>
                    </a:lnTo>
                    <a:lnTo>
                      <a:pt x="1197" y="1207"/>
                    </a:lnTo>
                    <a:lnTo>
                      <a:pt x="1217" y="1195"/>
                    </a:lnTo>
                    <a:lnTo>
                      <a:pt x="1236" y="1182"/>
                    </a:lnTo>
                    <a:lnTo>
                      <a:pt x="1258" y="1173"/>
                    </a:lnTo>
                    <a:lnTo>
                      <a:pt x="1284" y="1142"/>
                    </a:lnTo>
                    <a:lnTo>
                      <a:pt x="1279" y="1117"/>
                    </a:lnTo>
                    <a:lnTo>
                      <a:pt x="1246" y="1094"/>
                    </a:lnTo>
                    <a:lnTo>
                      <a:pt x="1260" y="1087"/>
                    </a:lnTo>
                    <a:lnTo>
                      <a:pt x="1274" y="1063"/>
                    </a:lnTo>
                    <a:lnTo>
                      <a:pt x="1265" y="1050"/>
                    </a:lnTo>
                    <a:lnTo>
                      <a:pt x="1304" y="1025"/>
                    </a:lnTo>
                    <a:lnTo>
                      <a:pt x="1322" y="1031"/>
                    </a:lnTo>
                    <a:lnTo>
                      <a:pt x="1339" y="1020"/>
                    </a:lnTo>
                    <a:lnTo>
                      <a:pt x="1337" y="977"/>
                    </a:lnTo>
                    <a:lnTo>
                      <a:pt x="1467" y="896"/>
                    </a:lnTo>
                    <a:lnTo>
                      <a:pt x="1538" y="819"/>
                    </a:lnTo>
                    <a:lnTo>
                      <a:pt x="1505" y="804"/>
                    </a:lnTo>
                    <a:lnTo>
                      <a:pt x="1645" y="664"/>
                    </a:lnTo>
                    <a:lnTo>
                      <a:pt x="1655" y="643"/>
                    </a:lnTo>
                    <a:lnTo>
                      <a:pt x="1678" y="634"/>
                    </a:lnTo>
                    <a:lnTo>
                      <a:pt x="1681" y="618"/>
                    </a:lnTo>
                    <a:lnTo>
                      <a:pt x="1704" y="601"/>
                    </a:lnTo>
                    <a:lnTo>
                      <a:pt x="1688" y="583"/>
                    </a:lnTo>
                    <a:lnTo>
                      <a:pt x="1678" y="478"/>
                    </a:lnTo>
                    <a:lnTo>
                      <a:pt x="1769" y="458"/>
                    </a:lnTo>
                    <a:lnTo>
                      <a:pt x="1792" y="438"/>
                    </a:lnTo>
                    <a:lnTo>
                      <a:pt x="1802" y="404"/>
                    </a:lnTo>
                    <a:lnTo>
                      <a:pt x="1790" y="379"/>
                    </a:lnTo>
                    <a:lnTo>
                      <a:pt x="1856" y="371"/>
                    </a:lnTo>
                    <a:lnTo>
                      <a:pt x="1883" y="323"/>
                    </a:lnTo>
                    <a:lnTo>
                      <a:pt x="1869" y="313"/>
                    </a:lnTo>
                    <a:lnTo>
                      <a:pt x="1858" y="278"/>
                    </a:lnTo>
                    <a:lnTo>
                      <a:pt x="1830" y="274"/>
                    </a:lnTo>
                    <a:lnTo>
                      <a:pt x="1828" y="257"/>
                    </a:lnTo>
                    <a:lnTo>
                      <a:pt x="1787" y="252"/>
                    </a:lnTo>
                    <a:lnTo>
                      <a:pt x="1780" y="265"/>
                    </a:lnTo>
                    <a:lnTo>
                      <a:pt x="1551" y="303"/>
                    </a:lnTo>
                    <a:lnTo>
                      <a:pt x="1556" y="262"/>
                    </a:lnTo>
                    <a:lnTo>
                      <a:pt x="1604" y="224"/>
                    </a:lnTo>
                    <a:lnTo>
                      <a:pt x="1599" y="199"/>
                    </a:lnTo>
                    <a:lnTo>
                      <a:pt x="1611" y="173"/>
                    </a:lnTo>
                    <a:lnTo>
                      <a:pt x="1650" y="168"/>
                    </a:lnTo>
                    <a:lnTo>
                      <a:pt x="1650" y="97"/>
                    </a:lnTo>
                    <a:lnTo>
                      <a:pt x="1695" y="81"/>
                    </a:lnTo>
                    <a:lnTo>
                      <a:pt x="1704" y="56"/>
                    </a:lnTo>
                    <a:lnTo>
                      <a:pt x="1721" y="48"/>
                    </a:lnTo>
                    <a:lnTo>
                      <a:pt x="1739" y="51"/>
                    </a:lnTo>
                    <a:lnTo>
                      <a:pt x="1759" y="36"/>
                    </a:lnTo>
                    <a:lnTo>
                      <a:pt x="1755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52">
                <a:extLst>
                  <a:ext uri="{FF2B5EF4-FFF2-40B4-BE49-F238E27FC236}">
                    <a16:creationId xmlns:a16="http://schemas.microsoft.com/office/drawing/2014/main" id="{27AE2297-5EAF-89CA-EB34-043A3F9AB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" y="1574"/>
                <a:ext cx="44" cy="19"/>
              </a:xfrm>
              <a:custGeom>
                <a:avLst/>
                <a:gdLst>
                  <a:gd name="T0" fmla="*/ 37 w 265"/>
                  <a:gd name="T1" fmla="*/ 107 h 109"/>
                  <a:gd name="T2" fmla="*/ 21 w 265"/>
                  <a:gd name="T3" fmla="*/ 109 h 109"/>
                  <a:gd name="T4" fmla="*/ 14 w 265"/>
                  <a:gd name="T5" fmla="*/ 56 h 109"/>
                  <a:gd name="T6" fmla="*/ 0 w 265"/>
                  <a:gd name="T7" fmla="*/ 36 h 109"/>
                  <a:gd name="T8" fmla="*/ 74 w 265"/>
                  <a:gd name="T9" fmla="*/ 6 h 109"/>
                  <a:gd name="T10" fmla="*/ 168 w 265"/>
                  <a:gd name="T11" fmla="*/ 44 h 109"/>
                  <a:gd name="T12" fmla="*/ 235 w 265"/>
                  <a:gd name="T13" fmla="*/ 23 h 109"/>
                  <a:gd name="T14" fmla="*/ 265 w 265"/>
                  <a:gd name="T15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5" h="109">
                    <a:moveTo>
                      <a:pt x="37" y="107"/>
                    </a:moveTo>
                    <a:lnTo>
                      <a:pt x="21" y="109"/>
                    </a:lnTo>
                    <a:lnTo>
                      <a:pt x="14" y="56"/>
                    </a:lnTo>
                    <a:lnTo>
                      <a:pt x="0" y="36"/>
                    </a:lnTo>
                    <a:lnTo>
                      <a:pt x="74" y="6"/>
                    </a:lnTo>
                    <a:lnTo>
                      <a:pt x="168" y="44"/>
                    </a:lnTo>
                    <a:lnTo>
                      <a:pt x="235" y="23"/>
                    </a:lnTo>
                    <a:lnTo>
                      <a:pt x="265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53">
                <a:extLst>
                  <a:ext uri="{FF2B5EF4-FFF2-40B4-BE49-F238E27FC236}">
                    <a16:creationId xmlns:a16="http://schemas.microsoft.com/office/drawing/2014/main" id="{E791527B-11F1-BB93-970E-B535568B2E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2" y="1560"/>
                <a:ext cx="1" cy="2"/>
              </a:xfrm>
              <a:custGeom>
                <a:avLst/>
                <a:gdLst>
                  <a:gd name="T0" fmla="*/ 10 w 10"/>
                  <a:gd name="T1" fmla="*/ 15 h 15"/>
                  <a:gd name="T2" fmla="*/ 0 w 10"/>
                  <a:gd name="T3" fmla="*/ 0 h 15"/>
                  <a:gd name="T4" fmla="*/ 9 w 10"/>
                  <a:gd name="T5" fmla="*/ 15 h 15"/>
                  <a:gd name="T6" fmla="*/ 10 w 10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5">
                    <a:moveTo>
                      <a:pt x="10" y="15"/>
                    </a:moveTo>
                    <a:lnTo>
                      <a:pt x="0" y="0"/>
                    </a:lnTo>
                    <a:lnTo>
                      <a:pt x="9" y="15"/>
                    </a:lnTo>
                    <a:lnTo>
                      <a:pt x="10" y="1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54">
                <a:extLst>
                  <a:ext uri="{FF2B5EF4-FFF2-40B4-BE49-F238E27FC236}">
                    <a16:creationId xmlns:a16="http://schemas.microsoft.com/office/drawing/2014/main" id="{5234966B-CA0C-9EA8-02B1-F69975AC8E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4" y="1562"/>
                <a:ext cx="112" cy="45"/>
              </a:xfrm>
              <a:custGeom>
                <a:avLst/>
                <a:gdLst>
                  <a:gd name="T0" fmla="*/ 0 w 672"/>
                  <a:gd name="T1" fmla="*/ 73 h 268"/>
                  <a:gd name="T2" fmla="*/ 51 w 672"/>
                  <a:gd name="T3" fmla="*/ 105 h 268"/>
                  <a:gd name="T4" fmla="*/ 117 w 672"/>
                  <a:gd name="T5" fmla="*/ 94 h 268"/>
                  <a:gd name="T6" fmla="*/ 94 w 672"/>
                  <a:gd name="T7" fmla="*/ 105 h 268"/>
                  <a:gd name="T8" fmla="*/ 63 w 672"/>
                  <a:gd name="T9" fmla="*/ 224 h 268"/>
                  <a:gd name="T10" fmla="*/ 76 w 672"/>
                  <a:gd name="T11" fmla="*/ 231 h 268"/>
                  <a:gd name="T12" fmla="*/ 88 w 672"/>
                  <a:gd name="T13" fmla="*/ 236 h 268"/>
                  <a:gd name="T14" fmla="*/ 100 w 672"/>
                  <a:gd name="T15" fmla="*/ 240 h 268"/>
                  <a:gd name="T16" fmla="*/ 115 w 672"/>
                  <a:gd name="T17" fmla="*/ 242 h 268"/>
                  <a:gd name="T18" fmla="*/ 127 w 672"/>
                  <a:gd name="T19" fmla="*/ 241 h 268"/>
                  <a:gd name="T20" fmla="*/ 142 w 672"/>
                  <a:gd name="T21" fmla="*/ 239 h 268"/>
                  <a:gd name="T22" fmla="*/ 155 w 672"/>
                  <a:gd name="T23" fmla="*/ 234 h 268"/>
                  <a:gd name="T24" fmla="*/ 170 w 672"/>
                  <a:gd name="T25" fmla="*/ 229 h 268"/>
                  <a:gd name="T26" fmla="*/ 182 w 672"/>
                  <a:gd name="T27" fmla="*/ 236 h 268"/>
                  <a:gd name="T28" fmla="*/ 191 w 672"/>
                  <a:gd name="T29" fmla="*/ 259 h 268"/>
                  <a:gd name="T30" fmla="*/ 219 w 672"/>
                  <a:gd name="T31" fmla="*/ 268 h 268"/>
                  <a:gd name="T32" fmla="*/ 303 w 672"/>
                  <a:gd name="T33" fmla="*/ 226 h 268"/>
                  <a:gd name="T34" fmla="*/ 371 w 672"/>
                  <a:gd name="T35" fmla="*/ 217 h 268"/>
                  <a:gd name="T36" fmla="*/ 381 w 672"/>
                  <a:gd name="T37" fmla="*/ 229 h 268"/>
                  <a:gd name="T38" fmla="*/ 455 w 672"/>
                  <a:gd name="T39" fmla="*/ 234 h 268"/>
                  <a:gd name="T40" fmla="*/ 481 w 672"/>
                  <a:gd name="T41" fmla="*/ 224 h 268"/>
                  <a:gd name="T42" fmla="*/ 490 w 672"/>
                  <a:gd name="T43" fmla="*/ 218 h 268"/>
                  <a:gd name="T44" fmla="*/ 499 w 672"/>
                  <a:gd name="T45" fmla="*/ 212 h 268"/>
                  <a:gd name="T46" fmla="*/ 508 w 672"/>
                  <a:gd name="T47" fmla="*/ 204 h 268"/>
                  <a:gd name="T48" fmla="*/ 511 w 672"/>
                  <a:gd name="T49" fmla="*/ 200 h 268"/>
                  <a:gd name="T50" fmla="*/ 515 w 672"/>
                  <a:gd name="T51" fmla="*/ 197 h 268"/>
                  <a:gd name="T52" fmla="*/ 517 w 672"/>
                  <a:gd name="T53" fmla="*/ 192 h 268"/>
                  <a:gd name="T54" fmla="*/ 520 w 672"/>
                  <a:gd name="T55" fmla="*/ 188 h 268"/>
                  <a:gd name="T56" fmla="*/ 522 w 672"/>
                  <a:gd name="T57" fmla="*/ 182 h 268"/>
                  <a:gd name="T58" fmla="*/ 525 w 672"/>
                  <a:gd name="T59" fmla="*/ 178 h 268"/>
                  <a:gd name="T60" fmla="*/ 528 w 672"/>
                  <a:gd name="T61" fmla="*/ 168 h 268"/>
                  <a:gd name="T62" fmla="*/ 531 w 672"/>
                  <a:gd name="T63" fmla="*/ 158 h 268"/>
                  <a:gd name="T64" fmla="*/ 559 w 672"/>
                  <a:gd name="T65" fmla="*/ 147 h 268"/>
                  <a:gd name="T66" fmla="*/ 577 w 672"/>
                  <a:gd name="T67" fmla="*/ 119 h 268"/>
                  <a:gd name="T68" fmla="*/ 526 w 672"/>
                  <a:gd name="T69" fmla="*/ 94 h 268"/>
                  <a:gd name="T70" fmla="*/ 511 w 672"/>
                  <a:gd name="T71" fmla="*/ 101 h 268"/>
                  <a:gd name="T72" fmla="*/ 533 w 672"/>
                  <a:gd name="T73" fmla="*/ 54 h 268"/>
                  <a:gd name="T74" fmla="*/ 603 w 672"/>
                  <a:gd name="T75" fmla="*/ 96 h 268"/>
                  <a:gd name="T76" fmla="*/ 630 w 672"/>
                  <a:gd name="T77" fmla="*/ 92 h 268"/>
                  <a:gd name="T78" fmla="*/ 672 w 672"/>
                  <a:gd name="T79" fmla="*/ 48 h 268"/>
                  <a:gd name="T80" fmla="*/ 663 w 672"/>
                  <a:gd name="T81" fmla="*/ 13 h 268"/>
                  <a:gd name="T82" fmla="*/ 654 w 672"/>
                  <a:gd name="T83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72" h="268">
                    <a:moveTo>
                      <a:pt x="0" y="73"/>
                    </a:moveTo>
                    <a:lnTo>
                      <a:pt x="51" y="105"/>
                    </a:lnTo>
                    <a:lnTo>
                      <a:pt x="117" y="94"/>
                    </a:lnTo>
                    <a:lnTo>
                      <a:pt x="94" y="105"/>
                    </a:lnTo>
                    <a:lnTo>
                      <a:pt x="63" y="224"/>
                    </a:lnTo>
                    <a:lnTo>
                      <a:pt x="76" y="231"/>
                    </a:lnTo>
                    <a:lnTo>
                      <a:pt x="88" y="236"/>
                    </a:lnTo>
                    <a:lnTo>
                      <a:pt x="100" y="240"/>
                    </a:lnTo>
                    <a:lnTo>
                      <a:pt x="115" y="242"/>
                    </a:lnTo>
                    <a:lnTo>
                      <a:pt x="127" y="241"/>
                    </a:lnTo>
                    <a:lnTo>
                      <a:pt x="142" y="239"/>
                    </a:lnTo>
                    <a:lnTo>
                      <a:pt x="155" y="234"/>
                    </a:lnTo>
                    <a:lnTo>
                      <a:pt x="170" y="229"/>
                    </a:lnTo>
                    <a:lnTo>
                      <a:pt x="182" y="236"/>
                    </a:lnTo>
                    <a:lnTo>
                      <a:pt x="191" y="259"/>
                    </a:lnTo>
                    <a:lnTo>
                      <a:pt x="219" y="268"/>
                    </a:lnTo>
                    <a:lnTo>
                      <a:pt x="303" y="226"/>
                    </a:lnTo>
                    <a:lnTo>
                      <a:pt x="371" y="217"/>
                    </a:lnTo>
                    <a:lnTo>
                      <a:pt x="381" y="229"/>
                    </a:lnTo>
                    <a:lnTo>
                      <a:pt x="455" y="234"/>
                    </a:lnTo>
                    <a:lnTo>
                      <a:pt x="481" y="224"/>
                    </a:lnTo>
                    <a:lnTo>
                      <a:pt x="490" y="218"/>
                    </a:lnTo>
                    <a:lnTo>
                      <a:pt x="499" y="212"/>
                    </a:lnTo>
                    <a:lnTo>
                      <a:pt x="508" y="204"/>
                    </a:lnTo>
                    <a:lnTo>
                      <a:pt x="511" y="200"/>
                    </a:lnTo>
                    <a:lnTo>
                      <a:pt x="515" y="197"/>
                    </a:lnTo>
                    <a:lnTo>
                      <a:pt x="517" y="192"/>
                    </a:lnTo>
                    <a:lnTo>
                      <a:pt x="520" y="188"/>
                    </a:lnTo>
                    <a:lnTo>
                      <a:pt x="522" y="182"/>
                    </a:lnTo>
                    <a:lnTo>
                      <a:pt x="525" y="178"/>
                    </a:lnTo>
                    <a:lnTo>
                      <a:pt x="528" y="168"/>
                    </a:lnTo>
                    <a:lnTo>
                      <a:pt x="531" y="158"/>
                    </a:lnTo>
                    <a:lnTo>
                      <a:pt x="559" y="147"/>
                    </a:lnTo>
                    <a:lnTo>
                      <a:pt x="577" y="119"/>
                    </a:lnTo>
                    <a:lnTo>
                      <a:pt x="526" y="94"/>
                    </a:lnTo>
                    <a:lnTo>
                      <a:pt x="511" y="101"/>
                    </a:lnTo>
                    <a:lnTo>
                      <a:pt x="533" y="54"/>
                    </a:lnTo>
                    <a:lnTo>
                      <a:pt x="603" y="96"/>
                    </a:lnTo>
                    <a:lnTo>
                      <a:pt x="630" y="92"/>
                    </a:lnTo>
                    <a:lnTo>
                      <a:pt x="672" y="48"/>
                    </a:lnTo>
                    <a:lnTo>
                      <a:pt x="663" y="13"/>
                    </a:lnTo>
                    <a:lnTo>
                      <a:pt x="654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55">
                <a:extLst>
                  <a:ext uri="{FF2B5EF4-FFF2-40B4-BE49-F238E27FC236}">
                    <a16:creationId xmlns:a16="http://schemas.microsoft.com/office/drawing/2014/main" id="{4446D8A0-A0AD-D5D3-D62C-80744A07E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4" y="41"/>
                <a:ext cx="207" cy="410"/>
              </a:xfrm>
              <a:custGeom>
                <a:avLst/>
                <a:gdLst>
                  <a:gd name="T0" fmla="*/ 1182 w 1244"/>
                  <a:gd name="T1" fmla="*/ 34 h 2465"/>
                  <a:gd name="T2" fmla="*/ 946 w 1244"/>
                  <a:gd name="T3" fmla="*/ 82 h 2465"/>
                  <a:gd name="T4" fmla="*/ 837 w 1244"/>
                  <a:gd name="T5" fmla="*/ 110 h 2465"/>
                  <a:gd name="T6" fmla="*/ 783 w 1244"/>
                  <a:gd name="T7" fmla="*/ 87 h 2465"/>
                  <a:gd name="T8" fmla="*/ 763 w 1244"/>
                  <a:gd name="T9" fmla="*/ 123 h 2465"/>
                  <a:gd name="T10" fmla="*/ 540 w 1244"/>
                  <a:gd name="T11" fmla="*/ 251 h 2465"/>
                  <a:gd name="T12" fmla="*/ 323 w 1244"/>
                  <a:gd name="T13" fmla="*/ 372 h 2465"/>
                  <a:gd name="T14" fmla="*/ 330 w 1244"/>
                  <a:gd name="T15" fmla="*/ 501 h 2465"/>
                  <a:gd name="T16" fmla="*/ 350 w 1244"/>
                  <a:gd name="T17" fmla="*/ 595 h 2465"/>
                  <a:gd name="T18" fmla="*/ 351 w 1244"/>
                  <a:gd name="T19" fmla="*/ 611 h 2465"/>
                  <a:gd name="T20" fmla="*/ 350 w 1244"/>
                  <a:gd name="T21" fmla="*/ 625 h 2465"/>
                  <a:gd name="T22" fmla="*/ 350 w 1244"/>
                  <a:gd name="T23" fmla="*/ 628 h 2465"/>
                  <a:gd name="T24" fmla="*/ 350 w 1244"/>
                  <a:gd name="T25" fmla="*/ 641 h 2465"/>
                  <a:gd name="T26" fmla="*/ 340 w 1244"/>
                  <a:gd name="T27" fmla="*/ 676 h 2465"/>
                  <a:gd name="T28" fmla="*/ 333 w 1244"/>
                  <a:gd name="T29" fmla="*/ 698 h 2465"/>
                  <a:gd name="T30" fmla="*/ 279 w 1244"/>
                  <a:gd name="T31" fmla="*/ 769 h 2465"/>
                  <a:gd name="T32" fmla="*/ 275 w 1244"/>
                  <a:gd name="T33" fmla="*/ 833 h 2465"/>
                  <a:gd name="T34" fmla="*/ 274 w 1244"/>
                  <a:gd name="T35" fmla="*/ 910 h 2465"/>
                  <a:gd name="T36" fmla="*/ 269 w 1244"/>
                  <a:gd name="T37" fmla="*/ 989 h 2465"/>
                  <a:gd name="T38" fmla="*/ 266 w 1244"/>
                  <a:gd name="T39" fmla="*/ 1056 h 2465"/>
                  <a:gd name="T40" fmla="*/ 276 w 1244"/>
                  <a:gd name="T41" fmla="*/ 1120 h 2465"/>
                  <a:gd name="T42" fmla="*/ 284 w 1244"/>
                  <a:gd name="T43" fmla="*/ 1148 h 2465"/>
                  <a:gd name="T44" fmla="*/ 297 w 1244"/>
                  <a:gd name="T45" fmla="*/ 1176 h 2465"/>
                  <a:gd name="T46" fmla="*/ 311 w 1244"/>
                  <a:gd name="T47" fmla="*/ 1202 h 2465"/>
                  <a:gd name="T48" fmla="*/ 340 w 1244"/>
                  <a:gd name="T49" fmla="*/ 1260 h 2465"/>
                  <a:gd name="T50" fmla="*/ 402 w 1244"/>
                  <a:gd name="T51" fmla="*/ 1346 h 2465"/>
                  <a:gd name="T52" fmla="*/ 326 w 1244"/>
                  <a:gd name="T53" fmla="*/ 1293 h 2465"/>
                  <a:gd name="T54" fmla="*/ 252 w 1244"/>
                  <a:gd name="T55" fmla="*/ 1641 h 2465"/>
                  <a:gd name="T56" fmla="*/ 290 w 1244"/>
                  <a:gd name="T57" fmla="*/ 1672 h 2465"/>
                  <a:gd name="T58" fmla="*/ 346 w 1244"/>
                  <a:gd name="T59" fmla="*/ 1715 h 2465"/>
                  <a:gd name="T60" fmla="*/ 384 w 1244"/>
                  <a:gd name="T61" fmla="*/ 1755 h 2465"/>
                  <a:gd name="T62" fmla="*/ 349 w 1244"/>
                  <a:gd name="T63" fmla="*/ 1743 h 2465"/>
                  <a:gd name="T64" fmla="*/ 256 w 1244"/>
                  <a:gd name="T65" fmla="*/ 1728 h 2465"/>
                  <a:gd name="T66" fmla="*/ 231 w 1244"/>
                  <a:gd name="T67" fmla="*/ 1985 h 2465"/>
                  <a:gd name="T68" fmla="*/ 295 w 1244"/>
                  <a:gd name="T69" fmla="*/ 2023 h 2465"/>
                  <a:gd name="T70" fmla="*/ 307 w 1244"/>
                  <a:gd name="T71" fmla="*/ 2051 h 2465"/>
                  <a:gd name="T72" fmla="*/ 374 w 1244"/>
                  <a:gd name="T73" fmla="*/ 2125 h 2465"/>
                  <a:gd name="T74" fmla="*/ 442 w 1244"/>
                  <a:gd name="T75" fmla="*/ 2194 h 2465"/>
                  <a:gd name="T76" fmla="*/ 442 w 1244"/>
                  <a:gd name="T77" fmla="*/ 2241 h 2465"/>
                  <a:gd name="T78" fmla="*/ 310 w 1244"/>
                  <a:gd name="T79" fmla="*/ 2208 h 2465"/>
                  <a:gd name="T80" fmla="*/ 256 w 1244"/>
                  <a:gd name="T81" fmla="*/ 2125 h 2465"/>
                  <a:gd name="T82" fmla="*/ 240 w 1244"/>
                  <a:gd name="T83" fmla="*/ 2129 h 2465"/>
                  <a:gd name="T84" fmla="*/ 192 w 1244"/>
                  <a:gd name="T85" fmla="*/ 2173 h 2465"/>
                  <a:gd name="T86" fmla="*/ 128 w 1244"/>
                  <a:gd name="T87" fmla="*/ 2248 h 2465"/>
                  <a:gd name="T88" fmla="*/ 71 w 1244"/>
                  <a:gd name="T89" fmla="*/ 2329 h 2465"/>
                  <a:gd name="T90" fmla="*/ 22 w 1244"/>
                  <a:gd name="T91" fmla="*/ 2417 h 2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44" h="2465">
                    <a:moveTo>
                      <a:pt x="1244" y="0"/>
                    </a:moveTo>
                    <a:lnTo>
                      <a:pt x="1182" y="34"/>
                    </a:lnTo>
                    <a:lnTo>
                      <a:pt x="1167" y="21"/>
                    </a:lnTo>
                    <a:lnTo>
                      <a:pt x="946" y="82"/>
                    </a:lnTo>
                    <a:lnTo>
                      <a:pt x="890" y="80"/>
                    </a:lnTo>
                    <a:lnTo>
                      <a:pt x="837" y="110"/>
                    </a:lnTo>
                    <a:lnTo>
                      <a:pt x="816" y="85"/>
                    </a:lnTo>
                    <a:lnTo>
                      <a:pt x="783" y="87"/>
                    </a:lnTo>
                    <a:lnTo>
                      <a:pt x="760" y="108"/>
                    </a:lnTo>
                    <a:lnTo>
                      <a:pt x="763" y="123"/>
                    </a:lnTo>
                    <a:lnTo>
                      <a:pt x="650" y="188"/>
                    </a:lnTo>
                    <a:lnTo>
                      <a:pt x="540" y="251"/>
                    </a:lnTo>
                    <a:lnTo>
                      <a:pt x="430" y="313"/>
                    </a:lnTo>
                    <a:lnTo>
                      <a:pt x="323" y="372"/>
                    </a:lnTo>
                    <a:lnTo>
                      <a:pt x="310" y="423"/>
                    </a:lnTo>
                    <a:lnTo>
                      <a:pt x="330" y="501"/>
                    </a:lnTo>
                    <a:lnTo>
                      <a:pt x="348" y="581"/>
                    </a:lnTo>
                    <a:lnTo>
                      <a:pt x="350" y="595"/>
                    </a:lnTo>
                    <a:lnTo>
                      <a:pt x="350" y="602"/>
                    </a:lnTo>
                    <a:lnTo>
                      <a:pt x="351" y="611"/>
                    </a:lnTo>
                    <a:lnTo>
                      <a:pt x="351" y="625"/>
                    </a:lnTo>
                    <a:lnTo>
                      <a:pt x="350" y="625"/>
                    </a:lnTo>
                    <a:lnTo>
                      <a:pt x="350" y="626"/>
                    </a:lnTo>
                    <a:lnTo>
                      <a:pt x="350" y="628"/>
                    </a:lnTo>
                    <a:lnTo>
                      <a:pt x="350" y="633"/>
                    </a:lnTo>
                    <a:lnTo>
                      <a:pt x="350" y="641"/>
                    </a:lnTo>
                    <a:lnTo>
                      <a:pt x="344" y="670"/>
                    </a:lnTo>
                    <a:lnTo>
                      <a:pt x="340" y="676"/>
                    </a:lnTo>
                    <a:lnTo>
                      <a:pt x="338" y="683"/>
                    </a:lnTo>
                    <a:lnTo>
                      <a:pt x="333" y="698"/>
                    </a:lnTo>
                    <a:lnTo>
                      <a:pt x="330" y="749"/>
                    </a:lnTo>
                    <a:lnTo>
                      <a:pt x="279" y="769"/>
                    </a:lnTo>
                    <a:lnTo>
                      <a:pt x="298" y="787"/>
                    </a:lnTo>
                    <a:lnTo>
                      <a:pt x="275" y="833"/>
                    </a:lnTo>
                    <a:lnTo>
                      <a:pt x="275" y="870"/>
                    </a:lnTo>
                    <a:lnTo>
                      <a:pt x="274" y="910"/>
                    </a:lnTo>
                    <a:lnTo>
                      <a:pt x="272" y="949"/>
                    </a:lnTo>
                    <a:lnTo>
                      <a:pt x="269" y="989"/>
                    </a:lnTo>
                    <a:lnTo>
                      <a:pt x="266" y="1023"/>
                    </a:lnTo>
                    <a:lnTo>
                      <a:pt x="266" y="1056"/>
                    </a:lnTo>
                    <a:lnTo>
                      <a:pt x="269" y="1089"/>
                    </a:lnTo>
                    <a:lnTo>
                      <a:pt x="276" y="1120"/>
                    </a:lnTo>
                    <a:lnTo>
                      <a:pt x="279" y="1133"/>
                    </a:lnTo>
                    <a:lnTo>
                      <a:pt x="284" y="1148"/>
                    </a:lnTo>
                    <a:lnTo>
                      <a:pt x="290" y="1161"/>
                    </a:lnTo>
                    <a:lnTo>
                      <a:pt x="297" y="1176"/>
                    </a:lnTo>
                    <a:lnTo>
                      <a:pt x="303" y="1188"/>
                    </a:lnTo>
                    <a:lnTo>
                      <a:pt x="311" y="1202"/>
                    </a:lnTo>
                    <a:lnTo>
                      <a:pt x="330" y="1227"/>
                    </a:lnTo>
                    <a:lnTo>
                      <a:pt x="340" y="1260"/>
                    </a:lnTo>
                    <a:lnTo>
                      <a:pt x="366" y="1281"/>
                    </a:lnTo>
                    <a:lnTo>
                      <a:pt x="402" y="1346"/>
                    </a:lnTo>
                    <a:lnTo>
                      <a:pt x="349" y="1295"/>
                    </a:lnTo>
                    <a:lnTo>
                      <a:pt x="326" y="1293"/>
                    </a:lnTo>
                    <a:lnTo>
                      <a:pt x="312" y="1262"/>
                    </a:lnTo>
                    <a:lnTo>
                      <a:pt x="252" y="1641"/>
                    </a:lnTo>
                    <a:lnTo>
                      <a:pt x="270" y="1646"/>
                    </a:lnTo>
                    <a:lnTo>
                      <a:pt x="290" y="1672"/>
                    </a:lnTo>
                    <a:lnTo>
                      <a:pt x="287" y="1690"/>
                    </a:lnTo>
                    <a:lnTo>
                      <a:pt x="346" y="1715"/>
                    </a:lnTo>
                    <a:lnTo>
                      <a:pt x="368" y="1713"/>
                    </a:lnTo>
                    <a:lnTo>
                      <a:pt x="384" y="1755"/>
                    </a:lnTo>
                    <a:lnTo>
                      <a:pt x="366" y="1728"/>
                    </a:lnTo>
                    <a:lnTo>
                      <a:pt x="349" y="1743"/>
                    </a:lnTo>
                    <a:lnTo>
                      <a:pt x="272" y="1746"/>
                    </a:lnTo>
                    <a:lnTo>
                      <a:pt x="256" y="1728"/>
                    </a:lnTo>
                    <a:lnTo>
                      <a:pt x="216" y="1972"/>
                    </a:lnTo>
                    <a:lnTo>
                      <a:pt x="231" y="1985"/>
                    </a:lnTo>
                    <a:lnTo>
                      <a:pt x="231" y="2008"/>
                    </a:lnTo>
                    <a:lnTo>
                      <a:pt x="295" y="2023"/>
                    </a:lnTo>
                    <a:lnTo>
                      <a:pt x="310" y="2015"/>
                    </a:lnTo>
                    <a:lnTo>
                      <a:pt x="307" y="2051"/>
                    </a:lnTo>
                    <a:lnTo>
                      <a:pt x="356" y="2132"/>
                    </a:lnTo>
                    <a:lnTo>
                      <a:pt x="374" y="2125"/>
                    </a:lnTo>
                    <a:lnTo>
                      <a:pt x="425" y="2134"/>
                    </a:lnTo>
                    <a:lnTo>
                      <a:pt x="442" y="2194"/>
                    </a:lnTo>
                    <a:lnTo>
                      <a:pt x="460" y="2219"/>
                    </a:lnTo>
                    <a:lnTo>
                      <a:pt x="442" y="2241"/>
                    </a:lnTo>
                    <a:lnTo>
                      <a:pt x="335" y="2196"/>
                    </a:lnTo>
                    <a:lnTo>
                      <a:pt x="310" y="2208"/>
                    </a:lnTo>
                    <a:lnTo>
                      <a:pt x="247" y="2140"/>
                    </a:lnTo>
                    <a:lnTo>
                      <a:pt x="256" y="2125"/>
                    </a:lnTo>
                    <a:lnTo>
                      <a:pt x="247" y="2126"/>
                    </a:lnTo>
                    <a:lnTo>
                      <a:pt x="240" y="2129"/>
                    </a:lnTo>
                    <a:lnTo>
                      <a:pt x="227" y="2139"/>
                    </a:lnTo>
                    <a:lnTo>
                      <a:pt x="192" y="2173"/>
                    </a:lnTo>
                    <a:lnTo>
                      <a:pt x="160" y="2210"/>
                    </a:lnTo>
                    <a:lnTo>
                      <a:pt x="128" y="2248"/>
                    </a:lnTo>
                    <a:lnTo>
                      <a:pt x="99" y="2288"/>
                    </a:lnTo>
                    <a:lnTo>
                      <a:pt x="71" y="2329"/>
                    </a:lnTo>
                    <a:lnTo>
                      <a:pt x="47" y="2372"/>
                    </a:lnTo>
                    <a:lnTo>
                      <a:pt x="22" y="2417"/>
                    </a:lnTo>
                    <a:lnTo>
                      <a:pt x="0" y="246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56">
                <a:extLst>
                  <a:ext uri="{FF2B5EF4-FFF2-40B4-BE49-F238E27FC236}">
                    <a16:creationId xmlns:a16="http://schemas.microsoft.com/office/drawing/2014/main" id="{0FF35063-FB36-9DF0-46D4-169A7070D7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451"/>
                <a:ext cx="975" cy="491"/>
              </a:xfrm>
              <a:custGeom>
                <a:avLst/>
                <a:gdLst>
                  <a:gd name="T0" fmla="*/ 551 w 5852"/>
                  <a:gd name="T1" fmla="*/ 2858 h 2945"/>
                  <a:gd name="T2" fmla="*/ 569 w 5852"/>
                  <a:gd name="T3" fmla="*/ 2602 h 2945"/>
                  <a:gd name="T4" fmla="*/ 499 w 5852"/>
                  <a:gd name="T5" fmla="*/ 2536 h 2945"/>
                  <a:gd name="T6" fmla="*/ 500 w 5852"/>
                  <a:gd name="T7" fmla="*/ 2515 h 2945"/>
                  <a:gd name="T8" fmla="*/ 529 w 5852"/>
                  <a:gd name="T9" fmla="*/ 2121 h 2945"/>
                  <a:gd name="T10" fmla="*/ 478 w 5852"/>
                  <a:gd name="T11" fmla="*/ 2131 h 2945"/>
                  <a:gd name="T12" fmla="*/ 371 w 5852"/>
                  <a:gd name="T13" fmla="*/ 1826 h 2945"/>
                  <a:gd name="T14" fmla="*/ 328 w 5852"/>
                  <a:gd name="T15" fmla="*/ 1813 h 2945"/>
                  <a:gd name="T16" fmla="*/ 171 w 5852"/>
                  <a:gd name="T17" fmla="*/ 1534 h 2945"/>
                  <a:gd name="T18" fmla="*/ 90 w 5852"/>
                  <a:gd name="T19" fmla="*/ 1288 h 2945"/>
                  <a:gd name="T20" fmla="*/ 83 w 5852"/>
                  <a:gd name="T21" fmla="*/ 1225 h 2945"/>
                  <a:gd name="T22" fmla="*/ 169 w 5852"/>
                  <a:gd name="T23" fmla="*/ 1106 h 2945"/>
                  <a:gd name="T24" fmla="*/ 164 w 5852"/>
                  <a:gd name="T25" fmla="*/ 997 h 2945"/>
                  <a:gd name="T26" fmla="*/ 99 w 5852"/>
                  <a:gd name="T27" fmla="*/ 911 h 2945"/>
                  <a:gd name="T28" fmla="*/ 2 w 5852"/>
                  <a:gd name="T29" fmla="*/ 783 h 2945"/>
                  <a:gd name="T30" fmla="*/ 90 w 5852"/>
                  <a:gd name="T31" fmla="*/ 766 h 2945"/>
                  <a:gd name="T32" fmla="*/ 242 w 5852"/>
                  <a:gd name="T33" fmla="*/ 841 h 2945"/>
                  <a:gd name="T34" fmla="*/ 327 w 5852"/>
                  <a:gd name="T35" fmla="*/ 875 h 2945"/>
                  <a:gd name="T36" fmla="*/ 416 w 5852"/>
                  <a:gd name="T37" fmla="*/ 897 h 2945"/>
                  <a:gd name="T38" fmla="*/ 574 w 5852"/>
                  <a:gd name="T39" fmla="*/ 971 h 2945"/>
                  <a:gd name="T40" fmla="*/ 713 w 5852"/>
                  <a:gd name="T41" fmla="*/ 952 h 2945"/>
                  <a:gd name="T42" fmla="*/ 816 w 5852"/>
                  <a:gd name="T43" fmla="*/ 892 h 2945"/>
                  <a:gd name="T44" fmla="*/ 965 w 5852"/>
                  <a:gd name="T45" fmla="*/ 843 h 2945"/>
                  <a:gd name="T46" fmla="*/ 1213 w 5852"/>
                  <a:gd name="T47" fmla="*/ 1004 h 2945"/>
                  <a:gd name="T48" fmla="*/ 1131 w 5852"/>
                  <a:gd name="T49" fmla="*/ 1162 h 2945"/>
                  <a:gd name="T50" fmla="*/ 1098 w 5852"/>
                  <a:gd name="T51" fmla="*/ 1207 h 2945"/>
                  <a:gd name="T52" fmla="*/ 1218 w 5852"/>
                  <a:gd name="T53" fmla="*/ 1534 h 2945"/>
                  <a:gd name="T54" fmla="*/ 1278 w 5852"/>
                  <a:gd name="T55" fmla="*/ 1770 h 2945"/>
                  <a:gd name="T56" fmla="*/ 1477 w 5852"/>
                  <a:gd name="T57" fmla="*/ 1708 h 2945"/>
                  <a:gd name="T58" fmla="*/ 1667 w 5852"/>
                  <a:gd name="T59" fmla="*/ 1693 h 2945"/>
                  <a:gd name="T60" fmla="*/ 1802 w 5852"/>
                  <a:gd name="T61" fmla="*/ 1757 h 2945"/>
                  <a:gd name="T62" fmla="*/ 2160 w 5852"/>
                  <a:gd name="T63" fmla="*/ 1827 h 2945"/>
                  <a:gd name="T64" fmla="*/ 2599 w 5852"/>
                  <a:gd name="T65" fmla="*/ 1927 h 2945"/>
                  <a:gd name="T66" fmla="*/ 2929 w 5852"/>
                  <a:gd name="T67" fmla="*/ 2085 h 2945"/>
                  <a:gd name="T68" fmla="*/ 3148 w 5852"/>
                  <a:gd name="T69" fmla="*/ 2034 h 2945"/>
                  <a:gd name="T70" fmla="*/ 3304 w 5852"/>
                  <a:gd name="T71" fmla="*/ 1977 h 2945"/>
                  <a:gd name="T72" fmla="*/ 3417 w 5852"/>
                  <a:gd name="T73" fmla="*/ 1905 h 2945"/>
                  <a:gd name="T74" fmla="*/ 3484 w 5852"/>
                  <a:gd name="T75" fmla="*/ 1868 h 2945"/>
                  <a:gd name="T76" fmla="*/ 3547 w 5852"/>
                  <a:gd name="T77" fmla="*/ 1801 h 2945"/>
                  <a:gd name="T78" fmla="*/ 3737 w 5852"/>
                  <a:gd name="T79" fmla="*/ 1708 h 2945"/>
                  <a:gd name="T80" fmla="*/ 3874 w 5852"/>
                  <a:gd name="T81" fmla="*/ 1644 h 2945"/>
                  <a:gd name="T82" fmla="*/ 3616 w 5852"/>
                  <a:gd name="T83" fmla="*/ 1597 h 2945"/>
                  <a:gd name="T84" fmla="*/ 3549 w 5852"/>
                  <a:gd name="T85" fmla="*/ 1561 h 2945"/>
                  <a:gd name="T86" fmla="*/ 3634 w 5852"/>
                  <a:gd name="T87" fmla="*/ 1121 h 2945"/>
                  <a:gd name="T88" fmla="*/ 3720 w 5852"/>
                  <a:gd name="T89" fmla="*/ 956 h 2945"/>
                  <a:gd name="T90" fmla="*/ 3838 w 5852"/>
                  <a:gd name="T91" fmla="*/ 912 h 2945"/>
                  <a:gd name="T92" fmla="*/ 3964 w 5852"/>
                  <a:gd name="T93" fmla="*/ 845 h 2945"/>
                  <a:gd name="T94" fmla="*/ 4211 w 5852"/>
                  <a:gd name="T95" fmla="*/ 708 h 2945"/>
                  <a:gd name="T96" fmla="*/ 4347 w 5852"/>
                  <a:gd name="T97" fmla="*/ 622 h 2945"/>
                  <a:gd name="T98" fmla="*/ 4618 w 5852"/>
                  <a:gd name="T99" fmla="*/ 544 h 2945"/>
                  <a:gd name="T100" fmla="*/ 4865 w 5852"/>
                  <a:gd name="T101" fmla="*/ 508 h 2945"/>
                  <a:gd name="T102" fmla="*/ 5169 w 5852"/>
                  <a:gd name="T103" fmla="*/ 422 h 2945"/>
                  <a:gd name="T104" fmla="*/ 5475 w 5852"/>
                  <a:gd name="T105" fmla="*/ 302 h 2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852" h="2945">
                    <a:moveTo>
                      <a:pt x="549" y="2945"/>
                    </a:moveTo>
                    <a:lnTo>
                      <a:pt x="572" y="2940"/>
                    </a:lnTo>
                    <a:lnTo>
                      <a:pt x="574" y="2902"/>
                    </a:lnTo>
                    <a:lnTo>
                      <a:pt x="590" y="2886"/>
                    </a:lnTo>
                    <a:lnTo>
                      <a:pt x="569" y="2861"/>
                    </a:lnTo>
                    <a:lnTo>
                      <a:pt x="551" y="2858"/>
                    </a:lnTo>
                    <a:lnTo>
                      <a:pt x="577" y="2632"/>
                    </a:lnTo>
                    <a:lnTo>
                      <a:pt x="618" y="2614"/>
                    </a:lnTo>
                    <a:lnTo>
                      <a:pt x="664" y="2654"/>
                    </a:lnTo>
                    <a:lnTo>
                      <a:pt x="658" y="2640"/>
                    </a:lnTo>
                    <a:lnTo>
                      <a:pt x="602" y="2594"/>
                    </a:lnTo>
                    <a:lnTo>
                      <a:pt x="569" y="2602"/>
                    </a:lnTo>
                    <a:lnTo>
                      <a:pt x="534" y="2660"/>
                    </a:lnTo>
                    <a:lnTo>
                      <a:pt x="539" y="2705"/>
                    </a:lnTo>
                    <a:lnTo>
                      <a:pt x="521" y="2691"/>
                    </a:lnTo>
                    <a:lnTo>
                      <a:pt x="495" y="2538"/>
                    </a:lnTo>
                    <a:lnTo>
                      <a:pt x="499" y="2537"/>
                    </a:lnTo>
                    <a:lnTo>
                      <a:pt x="499" y="2536"/>
                    </a:lnTo>
                    <a:lnTo>
                      <a:pt x="500" y="2536"/>
                    </a:lnTo>
                    <a:lnTo>
                      <a:pt x="503" y="2536"/>
                    </a:lnTo>
                    <a:lnTo>
                      <a:pt x="507" y="2528"/>
                    </a:lnTo>
                    <a:lnTo>
                      <a:pt x="508" y="2522"/>
                    </a:lnTo>
                    <a:lnTo>
                      <a:pt x="505" y="2517"/>
                    </a:lnTo>
                    <a:lnTo>
                      <a:pt x="500" y="2515"/>
                    </a:lnTo>
                    <a:lnTo>
                      <a:pt x="508" y="2498"/>
                    </a:lnTo>
                    <a:lnTo>
                      <a:pt x="488" y="2475"/>
                    </a:lnTo>
                    <a:lnTo>
                      <a:pt x="529" y="2342"/>
                    </a:lnTo>
                    <a:lnTo>
                      <a:pt x="521" y="2152"/>
                    </a:lnTo>
                    <a:lnTo>
                      <a:pt x="504" y="2115"/>
                    </a:lnTo>
                    <a:lnTo>
                      <a:pt x="529" y="2121"/>
                    </a:lnTo>
                    <a:lnTo>
                      <a:pt x="572" y="2105"/>
                    </a:lnTo>
                    <a:lnTo>
                      <a:pt x="585" y="2113"/>
                    </a:lnTo>
                    <a:lnTo>
                      <a:pt x="557" y="2078"/>
                    </a:lnTo>
                    <a:lnTo>
                      <a:pt x="508" y="2073"/>
                    </a:lnTo>
                    <a:lnTo>
                      <a:pt x="483" y="2101"/>
                    </a:lnTo>
                    <a:lnTo>
                      <a:pt x="478" y="2131"/>
                    </a:lnTo>
                    <a:lnTo>
                      <a:pt x="409" y="1945"/>
                    </a:lnTo>
                    <a:lnTo>
                      <a:pt x="432" y="1950"/>
                    </a:lnTo>
                    <a:lnTo>
                      <a:pt x="422" y="1927"/>
                    </a:lnTo>
                    <a:lnTo>
                      <a:pt x="388" y="1920"/>
                    </a:lnTo>
                    <a:lnTo>
                      <a:pt x="356" y="1818"/>
                    </a:lnTo>
                    <a:lnTo>
                      <a:pt x="371" y="1826"/>
                    </a:lnTo>
                    <a:lnTo>
                      <a:pt x="379" y="1806"/>
                    </a:lnTo>
                    <a:lnTo>
                      <a:pt x="371" y="1780"/>
                    </a:lnTo>
                    <a:lnTo>
                      <a:pt x="351" y="1764"/>
                    </a:lnTo>
                    <a:lnTo>
                      <a:pt x="346" y="1778"/>
                    </a:lnTo>
                    <a:lnTo>
                      <a:pt x="356" y="1790"/>
                    </a:lnTo>
                    <a:lnTo>
                      <a:pt x="328" y="1813"/>
                    </a:lnTo>
                    <a:lnTo>
                      <a:pt x="246" y="1694"/>
                    </a:lnTo>
                    <a:lnTo>
                      <a:pt x="254" y="1668"/>
                    </a:lnTo>
                    <a:lnTo>
                      <a:pt x="188" y="1683"/>
                    </a:lnTo>
                    <a:lnTo>
                      <a:pt x="185" y="1671"/>
                    </a:lnTo>
                    <a:lnTo>
                      <a:pt x="180" y="1601"/>
                    </a:lnTo>
                    <a:lnTo>
                      <a:pt x="171" y="1534"/>
                    </a:lnTo>
                    <a:lnTo>
                      <a:pt x="159" y="1466"/>
                    </a:lnTo>
                    <a:lnTo>
                      <a:pt x="142" y="1401"/>
                    </a:lnTo>
                    <a:lnTo>
                      <a:pt x="139" y="1320"/>
                    </a:lnTo>
                    <a:lnTo>
                      <a:pt x="110" y="1303"/>
                    </a:lnTo>
                    <a:lnTo>
                      <a:pt x="99" y="1295"/>
                    </a:lnTo>
                    <a:lnTo>
                      <a:pt x="90" y="1288"/>
                    </a:lnTo>
                    <a:lnTo>
                      <a:pt x="83" y="1278"/>
                    </a:lnTo>
                    <a:lnTo>
                      <a:pt x="80" y="1270"/>
                    </a:lnTo>
                    <a:lnTo>
                      <a:pt x="77" y="1260"/>
                    </a:lnTo>
                    <a:lnTo>
                      <a:pt x="77" y="1249"/>
                    </a:lnTo>
                    <a:lnTo>
                      <a:pt x="78" y="1237"/>
                    </a:lnTo>
                    <a:lnTo>
                      <a:pt x="83" y="1225"/>
                    </a:lnTo>
                    <a:lnTo>
                      <a:pt x="132" y="1200"/>
                    </a:lnTo>
                    <a:lnTo>
                      <a:pt x="142" y="1181"/>
                    </a:lnTo>
                    <a:lnTo>
                      <a:pt x="152" y="1162"/>
                    </a:lnTo>
                    <a:lnTo>
                      <a:pt x="159" y="1143"/>
                    </a:lnTo>
                    <a:lnTo>
                      <a:pt x="165" y="1125"/>
                    </a:lnTo>
                    <a:lnTo>
                      <a:pt x="169" y="1106"/>
                    </a:lnTo>
                    <a:lnTo>
                      <a:pt x="172" y="1087"/>
                    </a:lnTo>
                    <a:lnTo>
                      <a:pt x="173" y="1068"/>
                    </a:lnTo>
                    <a:lnTo>
                      <a:pt x="174" y="1052"/>
                    </a:lnTo>
                    <a:lnTo>
                      <a:pt x="172" y="1033"/>
                    </a:lnTo>
                    <a:lnTo>
                      <a:pt x="169" y="1016"/>
                    </a:lnTo>
                    <a:lnTo>
                      <a:pt x="164" y="997"/>
                    </a:lnTo>
                    <a:lnTo>
                      <a:pt x="158" y="980"/>
                    </a:lnTo>
                    <a:lnTo>
                      <a:pt x="149" y="963"/>
                    </a:lnTo>
                    <a:lnTo>
                      <a:pt x="140" y="946"/>
                    </a:lnTo>
                    <a:lnTo>
                      <a:pt x="129" y="929"/>
                    </a:lnTo>
                    <a:lnTo>
                      <a:pt x="116" y="913"/>
                    </a:lnTo>
                    <a:lnTo>
                      <a:pt x="99" y="911"/>
                    </a:lnTo>
                    <a:lnTo>
                      <a:pt x="65" y="887"/>
                    </a:lnTo>
                    <a:lnTo>
                      <a:pt x="51" y="890"/>
                    </a:lnTo>
                    <a:lnTo>
                      <a:pt x="0" y="855"/>
                    </a:lnTo>
                    <a:lnTo>
                      <a:pt x="20" y="829"/>
                    </a:lnTo>
                    <a:lnTo>
                      <a:pt x="20" y="813"/>
                    </a:lnTo>
                    <a:lnTo>
                      <a:pt x="2" y="783"/>
                    </a:lnTo>
                    <a:lnTo>
                      <a:pt x="14" y="727"/>
                    </a:lnTo>
                    <a:lnTo>
                      <a:pt x="28" y="730"/>
                    </a:lnTo>
                    <a:lnTo>
                      <a:pt x="43" y="735"/>
                    </a:lnTo>
                    <a:lnTo>
                      <a:pt x="55" y="741"/>
                    </a:lnTo>
                    <a:lnTo>
                      <a:pt x="67" y="751"/>
                    </a:lnTo>
                    <a:lnTo>
                      <a:pt x="90" y="766"/>
                    </a:lnTo>
                    <a:lnTo>
                      <a:pt x="114" y="786"/>
                    </a:lnTo>
                    <a:lnTo>
                      <a:pt x="134" y="781"/>
                    </a:lnTo>
                    <a:lnTo>
                      <a:pt x="153" y="762"/>
                    </a:lnTo>
                    <a:lnTo>
                      <a:pt x="167" y="762"/>
                    </a:lnTo>
                    <a:lnTo>
                      <a:pt x="216" y="834"/>
                    </a:lnTo>
                    <a:lnTo>
                      <a:pt x="242" y="841"/>
                    </a:lnTo>
                    <a:lnTo>
                      <a:pt x="254" y="846"/>
                    </a:lnTo>
                    <a:lnTo>
                      <a:pt x="268" y="853"/>
                    </a:lnTo>
                    <a:lnTo>
                      <a:pt x="282" y="861"/>
                    </a:lnTo>
                    <a:lnTo>
                      <a:pt x="297" y="867"/>
                    </a:lnTo>
                    <a:lnTo>
                      <a:pt x="311" y="872"/>
                    </a:lnTo>
                    <a:lnTo>
                      <a:pt x="327" y="875"/>
                    </a:lnTo>
                    <a:lnTo>
                      <a:pt x="342" y="876"/>
                    </a:lnTo>
                    <a:lnTo>
                      <a:pt x="357" y="876"/>
                    </a:lnTo>
                    <a:lnTo>
                      <a:pt x="372" y="875"/>
                    </a:lnTo>
                    <a:lnTo>
                      <a:pt x="388" y="872"/>
                    </a:lnTo>
                    <a:lnTo>
                      <a:pt x="406" y="877"/>
                    </a:lnTo>
                    <a:lnTo>
                      <a:pt x="416" y="897"/>
                    </a:lnTo>
                    <a:lnTo>
                      <a:pt x="455" y="900"/>
                    </a:lnTo>
                    <a:lnTo>
                      <a:pt x="455" y="918"/>
                    </a:lnTo>
                    <a:lnTo>
                      <a:pt x="470" y="936"/>
                    </a:lnTo>
                    <a:lnTo>
                      <a:pt x="546" y="936"/>
                    </a:lnTo>
                    <a:lnTo>
                      <a:pt x="559" y="992"/>
                    </a:lnTo>
                    <a:lnTo>
                      <a:pt x="574" y="971"/>
                    </a:lnTo>
                    <a:lnTo>
                      <a:pt x="590" y="974"/>
                    </a:lnTo>
                    <a:lnTo>
                      <a:pt x="597" y="936"/>
                    </a:lnTo>
                    <a:lnTo>
                      <a:pt x="618" y="964"/>
                    </a:lnTo>
                    <a:lnTo>
                      <a:pt x="651" y="948"/>
                    </a:lnTo>
                    <a:lnTo>
                      <a:pt x="683" y="958"/>
                    </a:lnTo>
                    <a:lnTo>
                      <a:pt x="713" y="952"/>
                    </a:lnTo>
                    <a:lnTo>
                      <a:pt x="728" y="948"/>
                    </a:lnTo>
                    <a:lnTo>
                      <a:pt x="742" y="945"/>
                    </a:lnTo>
                    <a:lnTo>
                      <a:pt x="768" y="937"/>
                    </a:lnTo>
                    <a:lnTo>
                      <a:pt x="793" y="928"/>
                    </a:lnTo>
                    <a:lnTo>
                      <a:pt x="799" y="902"/>
                    </a:lnTo>
                    <a:lnTo>
                      <a:pt x="816" y="892"/>
                    </a:lnTo>
                    <a:lnTo>
                      <a:pt x="821" y="851"/>
                    </a:lnTo>
                    <a:lnTo>
                      <a:pt x="862" y="867"/>
                    </a:lnTo>
                    <a:lnTo>
                      <a:pt x="884" y="855"/>
                    </a:lnTo>
                    <a:lnTo>
                      <a:pt x="910" y="846"/>
                    </a:lnTo>
                    <a:lnTo>
                      <a:pt x="936" y="842"/>
                    </a:lnTo>
                    <a:lnTo>
                      <a:pt x="965" y="843"/>
                    </a:lnTo>
                    <a:lnTo>
                      <a:pt x="1073" y="862"/>
                    </a:lnTo>
                    <a:lnTo>
                      <a:pt x="1126" y="870"/>
                    </a:lnTo>
                    <a:lnTo>
                      <a:pt x="1180" y="879"/>
                    </a:lnTo>
                    <a:lnTo>
                      <a:pt x="1167" y="905"/>
                    </a:lnTo>
                    <a:lnTo>
                      <a:pt x="1220" y="989"/>
                    </a:lnTo>
                    <a:lnTo>
                      <a:pt x="1213" y="1004"/>
                    </a:lnTo>
                    <a:lnTo>
                      <a:pt x="1233" y="1118"/>
                    </a:lnTo>
                    <a:lnTo>
                      <a:pt x="1187" y="1104"/>
                    </a:lnTo>
                    <a:lnTo>
                      <a:pt x="1164" y="1150"/>
                    </a:lnTo>
                    <a:lnTo>
                      <a:pt x="1172" y="1162"/>
                    </a:lnTo>
                    <a:lnTo>
                      <a:pt x="1162" y="1178"/>
                    </a:lnTo>
                    <a:lnTo>
                      <a:pt x="1131" y="1162"/>
                    </a:lnTo>
                    <a:lnTo>
                      <a:pt x="1119" y="1167"/>
                    </a:lnTo>
                    <a:lnTo>
                      <a:pt x="1112" y="1173"/>
                    </a:lnTo>
                    <a:lnTo>
                      <a:pt x="1105" y="1181"/>
                    </a:lnTo>
                    <a:lnTo>
                      <a:pt x="1102" y="1189"/>
                    </a:lnTo>
                    <a:lnTo>
                      <a:pt x="1099" y="1197"/>
                    </a:lnTo>
                    <a:lnTo>
                      <a:pt x="1098" y="1207"/>
                    </a:lnTo>
                    <a:lnTo>
                      <a:pt x="1099" y="1217"/>
                    </a:lnTo>
                    <a:lnTo>
                      <a:pt x="1102" y="1229"/>
                    </a:lnTo>
                    <a:lnTo>
                      <a:pt x="1121" y="1290"/>
                    </a:lnTo>
                    <a:lnTo>
                      <a:pt x="1143" y="1351"/>
                    </a:lnTo>
                    <a:lnTo>
                      <a:pt x="1192" y="1474"/>
                    </a:lnTo>
                    <a:lnTo>
                      <a:pt x="1218" y="1534"/>
                    </a:lnTo>
                    <a:lnTo>
                      <a:pt x="1247" y="1595"/>
                    </a:lnTo>
                    <a:lnTo>
                      <a:pt x="1277" y="1655"/>
                    </a:lnTo>
                    <a:lnTo>
                      <a:pt x="1309" y="1717"/>
                    </a:lnTo>
                    <a:lnTo>
                      <a:pt x="1287" y="1732"/>
                    </a:lnTo>
                    <a:lnTo>
                      <a:pt x="1289" y="1755"/>
                    </a:lnTo>
                    <a:lnTo>
                      <a:pt x="1278" y="1770"/>
                    </a:lnTo>
                    <a:lnTo>
                      <a:pt x="1278" y="1796"/>
                    </a:lnTo>
                    <a:lnTo>
                      <a:pt x="1317" y="1787"/>
                    </a:lnTo>
                    <a:lnTo>
                      <a:pt x="1325" y="1775"/>
                    </a:lnTo>
                    <a:lnTo>
                      <a:pt x="1389" y="1839"/>
                    </a:lnTo>
                    <a:lnTo>
                      <a:pt x="1388" y="1782"/>
                    </a:lnTo>
                    <a:lnTo>
                      <a:pt x="1477" y="1708"/>
                    </a:lnTo>
                    <a:lnTo>
                      <a:pt x="1551" y="1713"/>
                    </a:lnTo>
                    <a:lnTo>
                      <a:pt x="1580" y="1701"/>
                    </a:lnTo>
                    <a:lnTo>
                      <a:pt x="1610" y="1695"/>
                    </a:lnTo>
                    <a:lnTo>
                      <a:pt x="1623" y="1692"/>
                    </a:lnTo>
                    <a:lnTo>
                      <a:pt x="1638" y="1691"/>
                    </a:lnTo>
                    <a:lnTo>
                      <a:pt x="1667" y="1693"/>
                    </a:lnTo>
                    <a:lnTo>
                      <a:pt x="1694" y="1697"/>
                    </a:lnTo>
                    <a:lnTo>
                      <a:pt x="1721" y="1707"/>
                    </a:lnTo>
                    <a:lnTo>
                      <a:pt x="1733" y="1712"/>
                    </a:lnTo>
                    <a:lnTo>
                      <a:pt x="1747" y="1720"/>
                    </a:lnTo>
                    <a:lnTo>
                      <a:pt x="1774" y="1738"/>
                    </a:lnTo>
                    <a:lnTo>
                      <a:pt x="1802" y="1757"/>
                    </a:lnTo>
                    <a:lnTo>
                      <a:pt x="1833" y="1774"/>
                    </a:lnTo>
                    <a:lnTo>
                      <a:pt x="1865" y="1786"/>
                    </a:lnTo>
                    <a:lnTo>
                      <a:pt x="1899" y="1794"/>
                    </a:lnTo>
                    <a:lnTo>
                      <a:pt x="2030" y="1808"/>
                    </a:lnTo>
                    <a:lnTo>
                      <a:pt x="2095" y="1816"/>
                    </a:lnTo>
                    <a:lnTo>
                      <a:pt x="2160" y="1827"/>
                    </a:lnTo>
                    <a:lnTo>
                      <a:pt x="2223" y="1837"/>
                    </a:lnTo>
                    <a:lnTo>
                      <a:pt x="2288" y="1850"/>
                    </a:lnTo>
                    <a:lnTo>
                      <a:pt x="2414" y="1878"/>
                    </a:lnTo>
                    <a:lnTo>
                      <a:pt x="2476" y="1892"/>
                    </a:lnTo>
                    <a:lnTo>
                      <a:pt x="2538" y="1910"/>
                    </a:lnTo>
                    <a:lnTo>
                      <a:pt x="2599" y="1927"/>
                    </a:lnTo>
                    <a:lnTo>
                      <a:pt x="2662" y="1947"/>
                    </a:lnTo>
                    <a:lnTo>
                      <a:pt x="2782" y="1989"/>
                    </a:lnTo>
                    <a:lnTo>
                      <a:pt x="2841" y="2012"/>
                    </a:lnTo>
                    <a:lnTo>
                      <a:pt x="2901" y="2036"/>
                    </a:lnTo>
                    <a:lnTo>
                      <a:pt x="2896" y="2068"/>
                    </a:lnTo>
                    <a:lnTo>
                      <a:pt x="2929" y="2085"/>
                    </a:lnTo>
                    <a:lnTo>
                      <a:pt x="2901" y="2087"/>
                    </a:lnTo>
                    <a:lnTo>
                      <a:pt x="2898" y="2115"/>
                    </a:lnTo>
                    <a:lnTo>
                      <a:pt x="2937" y="2103"/>
                    </a:lnTo>
                    <a:lnTo>
                      <a:pt x="2945" y="2078"/>
                    </a:lnTo>
                    <a:lnTo>
                      <a:pt x="2937" y="2057"/>
                    </a:lnTo>
                    <a:lnTo>
                      <a:pt x="3148" y="2034"/>
                    </a:lnTo>
                    <a:lnTo>
                      <a:pt x="3138" y="2062"/>
                    </a:lnTo>
                    <a:lnTo>
                      <a:pt x="3176" y="2042"/>
                    </a:lnTo>
                    <a:lnTo>
                      <a:pt x="3194" y="2017"/>
                    </a:lnTo>
                    <a:lnTo>
                      <a:pt x="3232" y="2005"/>
                    </a:lnTo>
                    <a:lnTo>
                      <a:pt x="3269" y="1993"/>
                    </a:lnTo>
                    <a:lnTo>
                      <a:pt x="3304" y="1977"/>
                    </a:lnTo>
                    <a:lnTo>
                      <a:pt x="3321" y="1969"/>
                    </a:lnTo>
                    <a:lnTo>
                      <a:pt x="3339" y="1961"/>
                    </a:lnTo>
                    <a:lnTo>
                      <a:pt x="3354" y="1950"/>
                    </a:lnTo>
                    <a:lnTo>
                      <a:pt x="3371" y="1940"/>
                    </a:lnTo>
                    <a:lnTo>
                      <a:pt x="3402" y="1918"/>
                    </a:lnTo>
                    <a:lnTo>
                      <a:pt x="3417" y="1905"/>
                    </a:lnTo>
                    <a:lnTo>
                      <a:pt x="3432" y="1892"/>
                    </a:lnTo>
                    <a:lnTo>
                      <a:pt x="3461" y="1866"/>
                    </a:lnTo>
                    <a:lnTo>
                      <a:pt x="3469" y="1867"/>
                    </a:lnTo>
                    <a:lnTo>
                      <a:pt x="3480" y="1870"/>
                    </a:lnTo>
                    <a:lnTo>
                      <a:pt x="3485" y="1870"/>
                    </a:lnTo>
                    <a:lnTo>
                      <a:pt x="3484" y="1868"/>
                    </a:lnTo>
                    <a:lnTo>
                      <a:pt x="3484" y="1867"/>
                    </a:lnTo>
                    <a:lnTo>
                      <a:pt x="3482" y="1865"/>
                    </a:lnTo>
                    <a:lnTo>
                      <a:pt x="3481" y="1864"/>
                    </a:lnTo>
                    <a:lnTo>
                      <a:pt x="3502" y="1841"/>
                    </a:lnTo>
                    <a:lnTo>
                      <a:pt x="3525" y="1820"/>
                    </a:lnTo>
                    <a:lnTo>
                      <a:pt x="3547" y="1801"/>
                    </a:lnTo>
                    <a:lnTo>
                      <a:pt x="3572" y="1784"/>
                    </a:lnTo>
                    <a:lnTo>
                      <a:pt x="3623" y="1753"/>
                    </a:lnTo>
                    <a:lnTo>
                      <a:pt x="3650" y="1739"/>
                    </a:lnTo>
                    <a:lnTo>
                      <a:pt x="3679" y="1729"/>
                    </a:lnTo>
                    <a:lnTo>
                      <a:pt x="3707" y="1718"/>
                    </a:lnTo>
                    <a:lnTo>
                      <a:pt x="3737" y="1708"/>
                    </a:lnTo>
                    <a:lnTo>
                      <a:pt x="3801" y="1695"/>
                    </a:lnTo>
                    <a:lnTo>
                      <a:pt x="3866" y="1686"/>
                    </a:lnTo>
                    <a:lnTo>
                      <a:pt x="3900" y="1684"/>
                    </a:lnTo>
                    <a:lnTo>
                      <a:pt x="3937" y="1685"/>
                    </a:lnTo>
                    <a:lnTo>
                      <a:pt x="3939" y="1653"/>
                    </a:lnTo>
                    <a:lnTo>
                      <a:pt x="3874" y="1644"/>
                    </a:lnTo>
                    <a:lnTo>
                      <a:pt x="3812" y="1639"/>
                    </a:lnTo>
                    <a:lnTo>
                      <a:pt x="3750" y="1637"/>
                    </a:lnTo>
                    <a:lnTo>
                      <a:pt x="3688" y="1640"/>
                    </a:lnTo>
                    <a:lnTo>
                      <a:pt x="3560" y="1604"/>
                    </a:lnTo>
                    <a:lnTo>
                      <a:pt x="3565" y="1587"/>
                    </a:lnTo>
                    <a:lnTo>
                      <a:pt x="3616" y="1597"/>
                    </a:lnTo>
                    <a:lnTo>
                      <a:pt x="3644" y="1587"/>
                    </a:lnTo>
                    <a:lnTo>
                      <a:pt x="3626" y="1576"/>
                    </a:lnTo>
                    <a:lnTo>
                      <a:pt x="3611" y="1587"/>
                    </a:lnTo>
                    <a:lnTo>
                      <a:pt x="3593" y="1584"/>
                    </a:lnTo>
                    <a:lnTo>
                      <a:pt x="3586" y="1569"/>
                    </a:lnTo>
                    <a:lnTo>
                      <a:pt x="3549" y="1561"/>
                    </a:lnTo>
                    <a:lnTo>
                      <a:pt x="3547" y="1541"/>
                    </a:lnTo>
                    <a:lnTo>
                      <a:pt x="3530" y="1548"/>
                    </a:lnTo>
                    <a:lnTo>
                      <a:pt x="3502" y="1501"/>
                    </a:lnTo>
                    <a:lnTo>
                      <a:pt x="3476" y="1487"/>
                    </a:lnTo>
                    <a:lnTo>
                      <a:pt x="3468" y="1469"/>
                    </a:lnTo>
                    <a:lnTo>
                      <a:pt x="3634" y="1121"/>
                    </a:lnTo>
                    <a:lnTo>
                      <a:pt x="3656" y="1014"/>
                    </a:lnTo>
                    <a:lnTo>
                      <a:pt x="3667" y="1000"/>
                    </a:lnTo>
                    <a:lnTo>
                      <a:pt x="3679" y="987"/>
                    </a:lnTo>
                    <a:lnTo>
                      <a:pt x="3692" y="975"/>
                    </a:lnTo>
                    <a:lnTo>
                      <a:pt x="3706" y="966"/>
                    </a:lnTo>
                    <a:lnTo>
                      <a:pt x="3720" y="956"/>
                    </a:lnTo>
                    <a:lnTo>
                      <a:pt x="3735" y="949"/>
                    </a:lnTo>
                    <a:lnTo>
                      <a:pt x="3751" y="942"/>
                    </a:lnTo>
                    <a:lnTo>
                      <a:pt x="3769" y="938"/>
                    </a:lnTo>
                    <a:lnTo>
                      <a:pt x="3804" y="925"/>
                    </a:lnTo>
                    <a:lnTo>
                      <a:pt x="3820" y="918"/>
                    </a:lnTo>
                    <a:lnTo>
                      <a:pt x="3838" y="912"/>
                    </a:lnTo>
                    <a:lnTo>
                      <a:pt x="3871" y="897"/>
                    </a:lnTo>
                    <a:lnTo>
                      <a:pt x="3887" y="889"/>
                    </a:lnTo>
                    <a:lnTo>
                      <a:pt x="3904" y="882"/>
                    </a:lnTo>
                    <a:lnTo>
                      <a:pt x="3918" y="872"/>
                    </a:lnTo>
                    <a:lnTo>
                      <a:pt x="3934" y="864"/>
                    </a:lnTo>
                    <a:lnTo>
                      <a:pt x="3964" y="845"/>
                    </a:lnTo>
                    <a:lnTo>
                      <a:pt x="3992" y="824"/>
                    </a:lnTo>
                    <a:lnTo>
                      <a:pt x="4020" y="804"/>
                    </a:lnTo>
                    <a:lnTo>
                      <a:pt x="4068" y="781"/>
                    </a:lnTo>
                    <a:lnTo>
                      <a:pt x="4116" y="758"/>
                    </a:lnTo>
                    <a:lnTo>
                      <a:pt x="4163" y="733"/>
                    </a:lnTo>
                    <a:lnTo>
                      <a:pt x="4211" y="708"/>
                    </a:lnTo>
                    <a:lnTo>
                      <a:pt x="4257" y="680"/>
                    </a:lnTo>
                    <a:lnTo>
                      <a:pt x="4302" y="652"/>
                    </a:lnTo>
                    <a:lnTo>
                      <a:pt x="4313" y="644"/>
                    </a:lnTo>
                    <a:lnTo>
                      <a:pt x="4318" y="640"/>
                    </a:lnTo>
                    <a:lnTo>
                      <a:pt x="4324" y="636"/>
                    </a:lnTo>
                    <a:lnTo>
                      <a:pt x="4347" y="622"/>
                    </a:lnTo>
                    <a:lnTo>
                      <a:pt x="4357" y="614"/>
                    </a:lnTo>
                    <a:lnTo>
                      <a:pt x="4363" y="609"/>
                    </a:lnTo>
                    <a:lnTo>
                      <a:pt x="4369" y="606"/>
                    </a:lnTo>
                    <a:lnTo>
                      <a:pt x="4392" y="592"/>
                    </a:lnTo>
                    <a:lnTo>
                      <a:pt x="4425" y="592"/>
                    </a:lnTo>
                    <a:lnTo>
                      <a:pt x="4618" y="544"/>
                    </a:lnTo>
                    <a:lnTo>
                      <a:pt x="4636" y="554"/>
                    </a:lnTo>
                    <a:lnTo>
                      <a:pt x="4690" y="544"/>
                    </a:lnTo>
                    <a:lnTo>
                      <a:pt x="4717" y="539"/>
                    </a:lnTo>
                    <a:lnTo>
                      <a:pt x="4745" y="535"/>
                    </a:lnTo>
                    <a:lnTo>
                      <a:pt x="4853" y="512"/>
                    </a:lnTo>
                    <a:lnTo>
                      <a:pt x="4865" y="508"/>
                    </a:lnTo>
                    <a:lnTo>
                      <a:pt x="4871" y="506"/>
                    </a:lnTo>
                    <a:lnTo>
                      <a:pt x="4879" y="505"/>
                    </a:lnTo>
                    <a:lnTo>
                      <a:pt x="4906" y="498"/>
                    </a:lnTo>
                    <a:lnTo>
                      <a:pt x="4960" y="486"/>
                    </a:lnTo>
                    <a:lnTo>
                      <a:pt x="5066" y="457"/>
                    </a:lnTo>
                    <a:lnTo>
                      <a:pt x="5169" y="422"/>
                    </a:lnTo>
                    <a:lnTo>
                      <a:pt x="5220" y="404"/>
                    </a:lnTo>
                    <a:lnTo>
                      <a:pt x="5272" y="386"/>
                    </a:lnTo>
                    <a:lnTo>
                      <a:pt x="5374" y="346"/>
                    </a:lnTo>
                    <a:lnTo>
                      <a:pt x="5424" y="324"/>
                    </a:lnTo>
                    <a:lnTo>
                      <a:pt x="5449" y="312"/>
                    </a:lnTo>
                    <a:lnTo>
                      <a:pt x="5475" y="302"/>
                    </a:lnTo>
                    <a:lnTo>
                      <a:pt x="5503" y="267"/>
                    </a:lnTo>
                    <a:lnTo>
                      <a:pt x="5518" y="267"/>
                    </a:lnTo>
                    <a:lnTo>
                      <a:pt x="5764" y="63"/>
                    </a:lnTo>
                    <a:lnTo>
                      <a:pt x="5778" y="70"/>
                    </a:lnTo>
                    <a:lnTo>
                      <a:pt x="5852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57">
                <a:extLst>
                  <a:ext uri="{FF2B5EF4-FFF2-40B4-BE49-F238E27FC236}">
                    <a16:creationId xmlns:a16="http://schemas.microsoft.com/office/drawing/2014/main" id="{91296D66-97FC-E476-868C-C6B1672E0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451"/>
                <a:ext cx="1" cy="1"/>
              </a:xfrm>
              <a:custGeom>
                <a:avLst/>
                <a:gdLst>
                  <a:gd name="T0" fmla="*/ 0 w 2"/>
                  <a:gd name="T1" fmla="*/ 7 h 7"/>
                  <a:gd name="T2" fmla="*/ 2 w 2"/>
                  <a:gd name="T3" fmla="*/ 0 h 7"/>
                  <a:gd name="T4" fmla="*/ 0 w 2"/>
                  <a:gd name="T5" fmla="*/ 1 h 7"/>
                  <a:gd name="T6" fmla="*/ 0 w 2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7">
                    <a:moveTo>
                      <a:pt x="0" y="7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58">
                <a:extLst>
                  <a:ext uri="{FF2B5EF4-FFF2-40B4-BE49-F238E27FC236}">
                    <a16:creationId xmlns:a16="http://schemas.microsoft.com/office/drawing/2014/main" id="{EFBD2820-6C3B-1FBA-7D28-64C9A1779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452"/>
                <a:ext cx="84" cy="74"/>
              </a:xfrm>
              <a:custGeom>
                <a:avLst/>
                <a:gdLst>
                  <a:gd name="T0" fmla="*/ 0 w 503"/>
                  <a:gd name="T1" fmla="*/ 0 h 439"/>
                  <a:gd name="T2" fmla="*/ 29 w 503"/>
                  <a:gd name="T3" fmla="*/ 70 h 439"/>
                  <a:gd name="T4" fmla="*/ 52 w 503"/>
                  <a:gd name="T5" fmla="*/ 82 h 439"/>
                  <a:gd name="T6" fmla="*/ 266 w 503"/>
                  <a:gd name="T7" fmla="*/ 61 h 439"/>
                  <a:gd name="T8" fmla="*/ 258 w 503"/>
                  <a:gd name="T9" fmla="*/ 158 h 439"/>
                  <a:gd name="T10" fmla="*/ 269 w 503"/>
                  <a:gd name="T11" fmla="*/ 158 h 439"/>
                  <a:gd name="T12" fmla="*/ 279 w 503"/>
                  <a:gd name="T13" fmla="*/ 160 h 439"/>
                  <a:gd name="T14" fmla="*/ 288 w 503"/>
                  <a:gd name="T15" fmla="*/ 162 h 439"/>
                  <a:gd name="T16" fmla="*/ 298 w 503"/>
                  <a:gd name="T17" fmla="*/ 167 h 439"/>
                  <a:gd name="T18" fmla="*/ 333 w 503"/>
                  <a:gd name="T19" fmla="*/ 187 h 439"/>
                  <a:gd name="T20" fmla="*/ 367 w 503"/>
                  <a:gd name="T21" fmla="*/ 211 h 439"/>
                  <a:gd name="T22" fmla="*/ 402 w 503"/>
                  <a:gd name="T23" fmla="*/ 178 h 439"/>
                  <a:gd name="T24" fmla="*/ 433 w 503"/>
                  <a:gd name="T25" fmla="*/ 180 h 439"/>
                  <a:gd name="T26" fmla="*/ 463 w 503"/>
                  <a:gd name="T27" fmla="*/ 209 h 439"/>
                  <a:gd name="T28" fmla="*/ 495 w 503"/>
                  <a:gd name="T29" fmla="*/ 215 h 439"/>
                  <a:gd name="T30" fmla="*/ 503 w 503"/>
                  <a:gd name="T31" fmla="*/ 269 h 439"/>
                  <a:gd name="T32" fmla="*/ 481 w 503"/>
                  <a:gd name="T33" fmla="*/ 287 h 439"/>
                  <a:gd name="T34" fmla="*/ 478 w 503"/>
                  <a:gd name="T35" fmla="*/ 426 h 439"/>
                  <a:gd name="T36" fmla="*/ 443 w 503"/>
                  <a:gd name="T37" fmla="*/ 439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3" h="439">
                    <a:moveTo>
                      <a:pt x="0" y="0"/>
                    </a:moveTo>
                    <a:lnTo>
                      <a:pt x="29" y="70"/>
                    </a:lnTo>
                    <a:lnTo>
                      <a:pt x="52" y="82"/>
                    </a:lnTo>
                    <a:lnTo>
                      <a:pt x="266" y="61"/>
                    </a:lnTo>
                    <a:lnTo>
                      <a:pt x="258" y="158"/>
                    </a:lnTo>
                    <a:lnTo>
                      <a:pt x="269" y="158"/>
                    </a:lnTo>
                    <a:lnTo>
                      <a:pt x="279" y="160"/>
                    </a:lnTo>
                    <a:lnTo>
                      <a:pt x="288" y="162"/>
                    </a:lnTo>
                    <a:lnTo>
                      <a:pt x="298" y="167"/>
                    </a:lnTo>
                    <a:lnTo>
                      <a:pt x="333" y="187"/>
                    </a:lnTo>
                    <a:lnTo>
                      <a:pt x="367" y="211"/>
                    </a:lnTo>
                    <a:lnTo>
                      <a:pt x="402" y="178"/>
                    </a:lnTo>
                    <a:lnTo>
                      <a:pt x="433" y="180"/>
                    </a:lnTo>
                    <a:lnTo>
                      <a:pt x="463" y="209"/>
                    </a:lnTo>
                    <a:lnTo>
                      <a:pt x="495" y="215"/>
                    </a:lnTo>
                    <a:lnTo>
                      <a:pt x="503" y="269"/>
                    </a:lnTo>
                    <a:lnTo>
                      <a:pt x="481" y="287"/>
                    </a:lnTo>
                    <a:lnTo>
                      <a:pt x="478" y="426"/>
                    </a:lnTo>
                    <a:lnTo>
                      <a:pt x="443" y="43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Line 59">
                <a:extLst>
                  <a:ext uri="{FF2B5EF4-FFF2-40B4-BE49-F238E27FC236}">
                    <a16:creationId xmlns:a16="http://schemas.microsoft.com/office/drawing/2014/main" id="{DB091B7E-172E-5C43-B8FF-B5E5377092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90" y="937"/>
                <a:ext cx="0" cy="5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60">
                <a:extLst>
                  <a:ext uri="{FF2B5EF4-FFF2-40B4-BE49-F238E27FC236}">
                    <a16:creationId xmlns:a16="http://schemas.microsoft.com/office/drawing/2014/main" id="{38BDB95E-C6F4-B657-2E43-549E3AE01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7" y="942"/>
                <a:ext cx="67" cy="127"/>
              </a:xfrm>
              <a:custGeom>
                <a:avLst/>
                <a:gdLst>
                  <a:gd name="T0" fmla="*/ 405 w 405"/>
                  <a:gd name="T1" fmla="*/ 761 h 761"/>
                  <a:gd name="T2" fmla="*/ 392 w 405"/>
                  <a:gd name="T3" fmla="*/ 750 h 761"/>
                  <a:gd name="T4" fmla="*/ 385 w 405"/>
                  <a:gd name="T5" fmla="*/ 720 h 761"/>
                  <a:gd name="T6" fmla="*/ 336 w 405"/>
                  <a:gd name="T7" fmla="*/ 707 h 761"/>
                  <a:gd name="T8" fmla="*/ 323 w 405"/>
                  <a:gd name="T9" fmla="*/ 694 h 761"/>
                  <a:gd name="T10" fmla="*/ 323 w 405"/>
                  <a:gd name="T11" fmla="*/ 671 h 761"/>
                  <a:gd name="T12" fmla="*/ 374 w 405"/>
                  <a:gd name="T13" fmla="*/ 595 h 761"/>
                  <a:gd name="T14" fmla="*/ 267 w 405"/>
                  <a:gd name="T15" fmla="*/ 661 h 761"/>
                  <a:gd name="T16" fmla="*/ 255 w 405"/>
                  <a:gd name="T17" fmla="*/ 689 h 761"/>
                  <a:gd name="T18" fmla="*/ 239 w 405"/>
                  <a:gd name="T19" fmla="*/ 692 h 761"/>
                  <a:gd name="T20" fmla="*/ 234 w 405"/>
                  <a:gd name="T21" fmla="*/ 648 h 761"/>
                  <a:gd name="T22" fmla="*/ 174 w 405"/>
                  <a:gd name="T23" fmla="*/ 601 h 761"/>
                  <a:gd name="T24" fmla="*/ 156 w 405"/>
                  <a:gd name="T25" fmla="*/ 608 h 761"/>
                  <a:gd name="T26" fmla="*/ 125 w 405"/>
                  <a:gd name="T27" fmla="*/ 562 h 761"/>
                  <a:gd name="T28" fmla="*/ 105 w 405"/>
                  <a:gd name="T29" fmla="*/ 480 h 761"/>
                  <a:gd name="T30" fmla="*/ 34 w 405"/>
                  <a:gd name="T31" fmla="*/ 440 h 761"/>
                  <a:gd name="T32" fmla="*/ 39 w 405"/>
                  <a:gd name="T33" fmla="*/ 234 h 761"/>
                  <a:gd name="T34" fmla="*/ 0 w 405"/>
                  <a:gd name="T35" fmla="*/ 183 h 761"/>
                  <a:gd name="T36" fmla="*/ 16 w 405"/>
                  <a:gd name="T37" fmla="*/ 162 h 761"/>
                  <a:gd name="T38" fmla="*/ 30 w 405"/>
                  <a:gd name="T39" fmla="*/ 142 h 761"/>
                  <a:gd name="T40" fmla="*/ 32 w 405"/>
                  <a:gd name="T41" fmla="*/ 135 h 761"/>
                  <a:gd name="T42" fmla="*/ 32 w 405"/>
                  <a:gd name="T43" fmla="*/ 133 h 761"/>
                  <a:gd name="T44" fmla="*/ 33 w 405"/>
                  <a:gd name="T45" fmla="*/ 132 h 761"/>
                  <a:gd name="T46" fmla="*/ 35 w 405"/>
                  <a:gd name="T47" fmla="*/ 130 h 761"/>
                  <a:gd name="T48" fmla="*/ 41 w 405"/>
                  <a:gd name="T49" fmla="*/ 120 h 761"/>
                  <a:gd name="T50" fmla="*/ 43 w 405"/>
                  <a:gd name="T51" fmla="*/ 114 h 761"/>
                  <a:gd name="T52" fmla="*/ 43 w 405"/>
                  <a:gd name="T53" fmla="*/ 111 h 761"/>
                  <a:gd name="T54" fmla="*/ 44 w 405"/>
                  <a:gd name="T55" fmla="*/ 110 h 761"/>
                  <a:gd name="T56" fmla="*/ 46 w 405"/>
                  <a:gd name="T57" fmla="*/ 108 h 761"/>
                  <a:gd name="T58" fmla="*/ 52 w 405"/>
                  <a:gd name="T59" fmla="*/ 98 h 761"/>
                  <a:gd name="T60" fmla="*/ 61 w 405"/>
                  <a:gd name="T61" fmla="*/ 74 h 761"/>
                  <a:gd name="T62" fmla="*/ 64 w 405"/>
                  <a:gd name="T63" fmla="*/ 62 h 761"/>
                  <a:gd name="T64" fmla="*/ 68 w 405"/>
                  <a:gd name="T65" fmla="*/ 50 h 761"/>
                  <a:gd name="T66" fmla="*/ 73 w 405"/>
                  <a:gd name="T67" fmla="*/ 25 h 761"/>
                  <a:gd name="T68" fmla="*/ 77 w 405"/>
                  <a:gd name="T69" fmla="*/ 0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05" h="761">
                    <a:moveTo>
                      <a:pt x="405" y="761"/>
                    </a:moveTo>
                    <a:lnTo>
                      <a:pt x="392" y="750"/>
                    </a:lnTo>
                    <a:lnTo>
                      <a:pt x="385" y="720"/>
                    </a:lnTo>
                    <a:lnTo>
                      <a:pt x="336" y="707"/>
                    </a:lnTo>
                    <a:lnTo>
                      <a:pt x="323" y="694"/>
                    </a:lnTo>
                    <a:lnTo>
                      <a:pt x="323" y="671"/>
                    </a:lnTo>
                    <a:lnTo>
                      <a:pt x="374" y="595"/>
                    </a:lnTo>
                    <a:lnTo>
                      <a:pt x="267" y="661"/>
                    </a:lnTo>
                    <a:lnTo>
                      <a:pt x="255" y="689"/>
                    </a:lnTo>
                    <a:lnTo>
                      <a:pt x="239" y="692"/>
                    </a:lnTo>
                    <a:lnTo>
                      <a:pt x="234" y="648"/>
                    </a:lnTo>
                    <a:lnTo>
                      <a:pt x="174" y="601"/>
                    </a:lnTo>
                    <a:lnTo>
                      <a:pt x="156" y="608"/>
                    </a:lnTo>
                    <a:lnTo>
                      <a:pt x="125" y="562"/>
                    </a:lnTo>
                    <a:lnTo>
                      <a:pt x="105" y="480"/>
                    </a:lnTo>
                    <a:lnTo>
                      <a:pt x="34" y="440"/>
                    </a:lnTo>
                    <a:lnTo>
                      <a:pt x="39" y="234"/>
                    </a:lnTo>
                    <a:lnTo>
                      <a:pt x="0" y="183"/>
                    </a:lnTo>
                    <a:lnTo>
                      <a:pt x="16" y="162"/>
                    </a:lnTo>
                    <a:lnTo>
                      <a:pt x="30" y="142"/>
                    </a:lnTo>
                    <a:lnTo>
                      <a:pt x="32" y="135"/>
                    </a:lnTo>
                    <a:lnTo>
                      <a:pt x="32" y="133"/>
                    </a:lnTo>
                    <a:lnTo>
                      <a:pt x="33" y="132"/>
                    </a:lnTo>
                    <a:lnTo>
                      <a:pt x="35" y="130"/>
                    </a:lnTo>
                    <a:lnTo>
                      <a:pt x="41" y="120"/>
                    </a:lnTo>
                    <a:lnTo>
                      <a:pt x="43" y="114"/>
                    </a:lnTo>
                    <a:lnTo>
                      <a:pt x="43" y="111"/>
                    </a:lnTo>
                    <a:lnTo>
                      <a:pt x="44" y="110"/>
                    </a:lnTo>
                    <a:lnTo>
                      <a:pt x="46" y="108"/>
                    </a:lnTo>
                    <a:lnTo>
                      <a:pt x="52" y="98"/>
                    </a:lnTo>
                    <a:lnTo>
                      <a:pt x="61" y="74"/>
                    </a:lnTo>
                    <a:lnTo>
                      <a:pt x="64" y="62"/>
                    </a:lnTo>
                    <a:lnTo>
                      <a:pt x="68" y="50"/>
                    </a:lnTo>
                    <a:lnTo>
                      <a:pt x="73" y="25"/>
                    </a:lnTo>
                    <a:lnTo>
                      <a:pt x="77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61">
                <a:extLst>
                  <a:ext uri="{FF2B5EF4-FFF2-40B4-BE49-F238E27FC236}">
                    <a16:creationId xmlns:a16="http://schemas.microsoft.com/office/drawing/2014/main" id="{90E0C7F4-B724-001A-4767-4AB717141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" y="1069"/>
                <a:ext cx="2" cy="0"/>
              </a:xfrm>
              <a:custGeom>
                <a:avLst/>
                <a:gdLst>
                  <a:gd name="T0" fmla="*/ 0 w 10"/>
                  <a:gd name="T1" fmla="*/ 4 h 4"/>
                  <a:gd name="T2" fmla="*/ 7 w 10"/>
                  <a:gd name="T3" fmla="*/ 1 h 4"/>
                  <a:gd name="T4" fmla="*/ 10 w 10"/>
                  <a:gd name="T5" fmla="*/ 0 h 4"/>
                  <a:gd name="T6" fmla="*/ 8 w 10"/>
                  <a:gd name="T7" fmla="*/ 3 h 4"/>
                  <a:gd name="T8" fmla="*/ 0 w 10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4">
                    <a:moveTo>
                      <a:pt x="0" y="4"/>
                    </a:moveTo>
                    <a:lnTo>
                      <a:pt x="7" y="1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62">
                <a:extLst>
                  <a:ext uri="{FF2B5EF4-FFF2-40B4-BE49-F238E27FC236}">
                    <a16:creationId xmlns:a16="http://schemas.microsoft.com/office/drawing/2014/main" id="{829023AD-4333-B18D-671E-D6C96CBD9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3" y="1067"/>
                <a:ext cx="474" cy="451"/>
              </a:xfrm>
              <a:custGeom>
                <a:avLst/>
                <a:gdLst>
                  <a:gd name="T0" fmla="*/ 75 w 2840"/>
                  <a:gd name="T1" fmla="*/ 10 h 2702"/>
                  <a:gd name="T2" fmla="*/ 58 w 2840"/>
                  <a:gd name="T3" fmla="*/ 171 h 2702"/>
                  <a:gd name="T4" fmla="*/ 108 w 2840"/>
                  <a:gd name="T5" fmla="*/ 353 h 2702"/>
                  <a:gd name="T6" fmla="*/ 179 w 2840"/>
                  <a:gd name="T7" fmla="*/ 266 h 2702"/>
                  <a:gd name="T8" fmla="*/ 211 w 2840"/>
                  <a:gd name="T9" fmla="*/ 306 h 2702"/>
                  <a:gd name="T10" fmla="*/ 262 w 2840"/>
                  <a:gd name="T11" fmla="*/ 325 h 2702"/>
                  <a:gd name="T12" fmla="*/ 347 w 2840"/>
                  <a:gd name="T13" fmla="*/ 337 h 2702"/>
                  <a:gd name="T14" fmla="*/ 362 w 2840"/>
                  <a:gd name="T15" fmla="*/ 323 h 2702"/>
                  <a:gd name="T16" fmla="*/ 373 w 2840"/>
                  <a:gd name="T17" fmla="*/ 277 h 2702"/>
                  <a:gd name="T18" fmla="*/ 418 w 2840"/>
                  <a:gd name="T19" fmla="*/ 178 h 2702"/>
                  <a:gd name="T20" fmla="*/ 496 w 2840"/>
                  <a:gd name="T21" fmla="*/ 200 h 2702"/>
                  <a:gd name="T22" fmla="*/ 527 w 2840"/>
                  <a:gd name="T23" fmla="*/ 187 h 2702"/>
                  <a:gd name="T24" fmla="*/ 581 w 2840"/>
                  <a:gd name="T25" fmla="*/ 203 h 2702"/>
                  <a:gd name="T26" fmla="*/ 674 w 2840"/>
                  <a:gd name="T27" fmla="*/ 150 h 2702"/>
                  <a:gd name="T28" fmla="*/ 754 w 2840"/>
                  <a:gd name="T29" fmla="*/ 282 h 2702"/>
                  <a:gd name="T30" fmla="*/ 827 w 2840"/>
                  <a:gd name="T31" fmla="*/ 281 h 2702"/>
                  <a:gd name="T32" fmla="*/ 944 w 2840"/>
                  <a:gd name="T33" fmla="*/ 306 h 2702"/>
                  <a:gd name="T34" fmla="*/ 721 w 2840"/>
                  <a:gd name="T35" fmla="*/ 541 h 2702"/>
                  <a:gd name="T36" fmla="*/ 406 w 2840"/>
                  <a:gd name="T37" fmla="*/ 633 h 2702"/>
                  <a:gd name="T38" fmla="*/ 304 w 2840"/>
                  <a:gd name="T39" fmla="*/ 738 h 2702"/>
                  <a:gd name="T40" fmla="*/ 510 w 2840"/>
                  <a:gd name="T41" fmla="*/ 816 h 2702"/>
                  <a:gd name="T42" fmla="*/ 619 w 2840"/>
                  <a:gd name="T43" fmla="*/ 1092 h 2702"/>
                  <a:gd name="T44" fmla="*/ 519 w 2840"/>
                  <a:gd name="T45" fmla="*/ 1349 h 2702"/>
                  <a:gd name="T46" fmla="*/ 583 w 2840"/>
                  <a:gd name="T47" fmla="*/ 1581 h 2702"/>
                  <a:gd name="T48" fmla="*/ 602 w 2840"/>
                  <a:gd name="T49" fmla="*/ 1719 h 2702"/>
                  <a:gd name="T50" fmla="*/ 377 w 2840"/>
                  <a:gd name="T51" fmla="*/ 1831 h 2702"/>
                  <a:gd name="T52" fmla="*/ 497 w 2840"/>
                  <a:gd name="T53" fmla="*/ 1938 h 2702"/>
                  <a:gd name="T54" fmla="*/ 541 w 2840"/>
                  <a:gd name="T55" fmla="*/ 1981 h 2702"/>
                  <a:gd name="T56" fmla="*/ 713 w 2840"/>
                  <a:gd name="T57" fmla="*/ 2107 h 2702"/>
                  <a:gd name="T58" fmla="*/ 840 w 2840"/>
                  <a:gd name="T59" fmla="*/ 2039 h 2702"/>
                  <a:gd name="T60" fmla="*/ 888 w 2840"/>
                  <a:gd name="T61" fmla="*/ 2012 h 2702"/>
                  <a:gd name="T62" fmla="*/ 955 w 2840"/>
                  <a:gd name="T63" fmla="*/ 2016 h 2702"/>
                  <a:gd name="T64" fmla="*/ 1018 w 2840"/>
                  <a:gd name="T65" fmla="*/ 2243 h 2702"/>
                  <a:gd name="T66" fmla="*/ 1281 w 2840"/>
                  <a:gd name="T67" fmla="*/ 2296 h 2702"/>
                  <a:gd name="T68" fmla="*/ 1358 w 2840"/>
                  <a:gd name="T69" fmla="*/ 2205 h 2702"/>
                  <a:gd name="T70" fmla="*/ 1380 w 2840"/>
                  <a:gd name="T71" fmla="*/ 2200 h 2702"/>
                  <a:gd name="T72" fmla="*/ 1398 w 2840"/>
                  <a:gd name="T73" fmla="*/ 2184 h 2702"/>
                  <a:gd name="T74" fmla="*/ 1474 w 2840"/>
                  <a:gd name="T75" fmla="*/ 2118 h 2702"/>
                  <a:gd name="T76" fmla="*/ 1575 w 2840"/>
                  <a:gd name="T77" fmla="*/ 1990 h 2702"/>
                  <a:gd name="T78" fmla="*/ 1640 w 2840"/>
                  <a:gd name="T79" fmla="*/ 2002 h 2702"/>
                  <a:gd name="T80" fmla="*/ 1692 w 2840"/>
                  <a:gd name="T81" fmla="*/ 2044 h 2702"/>
                  <a:gd name="T82" fmla="*/ 1733 w 2840"/>
                  <a:gd name="T83" fmla="*/ 2065 h 2702"/>
                  <a:gd name="T84" fmla="*/ 1758 w 2840"/>
                  <a:gd name="T85" fmla="*/ 2056 h 2702"/>
                  <a:gd name="T86" fmla="*/ 1865 w 2840"/>
                  <a:gd name="T87" fmla="*/ 2038 h 2702"/>
                  <a:gd name="T88" fmla="*/ 2022 w 2840"/>
                  <a:gd name="T89" fmla="*/ 2168 h 2702"/>
                  <a:gd name="T90" fmla="*/ 1977 w 2840"/>
                  <a:gd name="T91" fmla="*/ 2227 h 2702"/>
                  <a:gd name="T92" fmla="*/ 2033 w 2840"/>
                  <a:gd name="T93" fmla="*/ 2314 h 2702"/>
                  <a:gd name="T94" fmla="*/ 2158 w 2840"/>
                  <a:gd name="T95" fmla="*/ 2290 h 2702"/>
                  <a:gd name="T96" fmla="*/ 2207 w 2840"/>
                  <a:gd name="T97" fmla="*/ 2273 h 2702"/>
                  <a:gd name="T98" fmla="*/ 2244 w 2840"/>
                  <a:gd name="T99" fmla="*/ 2306 h 2702"/>
                  <a:gd name="T100" fmla="*/ 2242 w 2840"/>
                  <a:gd name="T101" fmla="*/ 2362 h 2702"/>
                  <a:gd name="T102" fmla="*/ 2306 w 2840"/>
                  <a:gd name="T103" fmla="*/ 2450 h 2702"/>
                  <a:gd name="T104" fmla="*/ 2472 w 2840"/>
                  <a:gd name="T105" fmla="*/ 2549 h 2702"/>
                  <a:gd name="T106" fmla="*/ 2570 w 2840"/>
                  <a:gd name="T107" fmla="*/ 2599 h 2702"/>
                  <a:gd name="T108" fmla="*/ 2583 w 2840"/>
                  <a:gd name="T109" fmla="*/ 2599 h 2702"/>
                  <a:gd name="T110" fmla="*/ 2624 w 2840"/>
                  <a:gd name="T111" fmla="*/ 2584 h 2702"/>
                  <a:gd name="T112" fmla="*/ 2657 w 2840"/>
                  <a:gd name="T113" fmla="*/ 2588 h 2702"/>
                  <a:gd name="T114" fmla="*/ 2681 w 2840"/>
                  <a:gd name="T115" fmla="*/ 2607 h 2702"/>
                  <a:gd name="T116" fmla="*/ 2696 w 2840"/>
                  <a:gd name="T117" fmla="*/ 2645 h 2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40" h="2702">
                    <a:moveTo>
                      <a:pt x="54" y="0"/>
                    </a:moveTo>
                    <a:lnTo>
                      <a:pt x="64" y="3"/>
                    </a:lnTo>
                    <a:lnTo>
                      <a:pt x="74" y="8"/>
                    </a:lnTo>
                    <a:lnTo>
                      <a:pt x="75" y="10"/>
                    </a:lnTo>
                    <a:lnTo>
                      <a:pt x="68" y="81"/>
                    </a:lnTo>
                    <a:lnTo>
                      <a:pt x="27" y="96"/>
                    </a:lnTo>
                    <a:lnTo>
                      <a:pt x="0" y="140"/>
                    </a:lnTo>
                    <a:lnTo>
                      <a:pt x="58" y="171"/>
                    </a:lnTo>
                    <a:lnTo>
                      <a:pt x="29" y="241"/>
                    </a:lnTo>
                    <a:lnTo>
                      <a:pt x="80" y="315"/>
                    </a:lnTo>
                    <a:lnTo>
                      <a:pt x="82" y="343"/>
                    </a:lnTo>
                    <a:lnTo>
                      <a:pt x="108" y="353"/>
                    </a:lnTo>
                    <a:lnTo>
                      <a:pt x="146" y="265"/>
                    </a:lnTo>
                    <a:lnTo>
                      <a:pt x="172" y="260"/>
                    </a:lnTo>
                    <a:lnTo>
                      <a:pt x="175" y="262"/>
                    </a:lnTo>
                    <a:lnTo>
                      <a:pt x="179" y="266"/>
                    </a:lnTo>
                    <a:lnTo>
                      <a:pt x="184" y="277"/>
                    </a:lnTo>
                    <a:lnTo>
                      <a:pt x="192" y="288"/>
                    </a:lnTo>
                    <a:lnTo>
                      <a:pt x="200" y="297"/>
                    </a:lnTo>
                    <a:lnTo>
                      <a:pt x="211" y="306"/>
                    </a:lnTo>
                    <a:lnTo>
                      <a:pt x="221" y="312"/>
                    </a:lnTo>
                    <a:lnTo>
                      <a:pt x="234" y="318"/>
                    </a:lnTo>
                    <a:lnTo>
                      <a:pt x="246" y="322"/>
                    </a:lnTo>
                    <a:lnTo>
                      <a:pt x="262" y="325"/>
                    </a:lnTo>
                    <a:lnTo>
                      <a:pt x="282" y="383"/>
                    </a:lnTo>
                    <a:lnTo>
                      <a:pt x="337" y="342"/>
                    </a:lnTo>
                    <a:lnTo>
                      <a:pt x="342" y="339"/>
                    </a:lnTo>
                    <a:lnTo>
                      <a:pt x="347" y="337"/>
                    </a:lnTo>
                    <a:lnTo>
                      <a:pt x="356" y="330"/>
                    </a:lnTo>
                    <a:lnTo>
                      <a:pt x="359" y="326"/>
                    </a:lnTo>
                    <a:lnTo>
                      <a:pt x="360" y="324"/>
                    </a:lnTo>
                    <a:lnTo>
                      <a:pt x="362" y="323"/>
                    </a:lnTo>
                    <a:lnTo>
                      <a:pt x="364" y="318"/>
                    </a:lnTo>
                    <a:lnTo>
                      <a:pt x="368" y="314"/>
                    </a:lnTo>
                    <a:lnTo>
                      <a:pt x="371" y="295"/>
                    </a:lnTo>
                    <a:lnTo>
                      <a:pt x="373" y="277"/>
                    </a:lnTo>
                    <a:lnTo>
                      <a:pt x="373" y="260"/>
                    </a:lnTo>
                    <a:lnTo>
                      <a:pt x="372" y="243"/>
                    </a:lnTo>
                    <a:lnTo>
                      <a:pt x="408" y="230"/>
                    </a:lnTo>
                    <a:lnTo>
                      <a:pt x="418" y="178"/>
                    </a:lnTo>
                    <a:lnTo>
                      <a:pt x="450" y="175"/>
                    </a:lnTo>
                    <a:lnTo>
                      <a:pt x="477" y="207"/>
                    </a:lnTo>
                    <a:lnTo>
                      <a:pt x="486" y="203"/>
                    </a:lnTo>
                    <a:lnTo>
                      <a:pt x="496" y="200"/>
                    </a:lnTo>
                    <a:lnTo>
                      <a:pt x="504" y="194"/>
                    </a:lnTo>
                    <a:lnTo>
                      <a:pt x="512" y="191"/>
                    </a:lnTo>
                    <a:lnTo>
                      <a:pt x="519" y="188"/>
                    </a:lnTo>
                    <a:lnTo>
                      <a:pt x="527" y="187"/>
                    </a:lnTo>
                    <a:lnTo>
                      <a:pt x="542" y="186"/>
                    </a:lnTo>
                    <a:lnTo>
                      <a:pt x="557" y="189"/>
                    </a:lnTo>
                    <a:lnTo>
                      <a:pt x="569" y="194"/>
                    </a:lnTo>
                    <a:lnTo>
                      <a:pt x="581" y="203"/>
                    </a:lnTo>
                    <a:lnTo>
                      <a:pt x="593" y="214"/>
                    </a:lnTo>
                    <a:lnTo>
                      <a:pt x="605" y="230"/>
                    </a:lnTo>
                    <a:lnTo>
                      <a:pt x="656" y="214"/>
                    </a:lnTo>
                    <a:lnTo>
                      <a:pt x="674" y="150"/>
                    </a:lnTo>
                    <a:lnTo>
                      <a:pt x="765" y="157"/>
                    </a:lnTo>
                    <a:lnTo>
                      <a:pt x="730" y="273"/>
                    </a:lnTo>
                    <a:lnTo>
                      <a:pt x="741" y="277"/>
                    </a:lnTo>
                    <a:lnTo>
                      <a:pt x="754" y="282"/>
                    </a:lnTo>
                    <a:lnTo>
                      <a:pt x="779" y="286"/>
                    </a:lnTo>
                    <a:lnTo>
                      <a:pt x="789" y="286"/>
                    </a:lnTo>
                    <a:lnTo>
                      <a:pt x="802" y="285"/>
                    </a:lnTo>
                    <a:lnTo>
                      <a:pt x="827" y="281"/>
                    </a:lnTo>
                    <a:lnTo>
                      <a:pt x="829" y="229"/>
                    </a:lnTo>
                    <a:lnTo>
                      <a:pt x="837" y="213"/>
                    </a:lnTo>
                    <a:lnTo>
                      <a:pt x="892" y="219"/>
                    </a:lnTo>
                    <a:lnTo>
                      <a:pt x="944" y="306"/>
                    </a:lnTo>
                    <a:lnTo>
                      <a:pt x="885" y="422"/>
                    </a:lnTo>
                    <a:lnTo>
                      <a:pt x="803" y="487"/>
                    </a:lnTo>
                    <a:lnTo>
                      <a:pt x="737" y="480"/>
                    </a:lnTo>
                    <a:lnTo>
                      <a:pt x="721" y="541"/>
                    </a:lnTo>
                    <a:lnTo>
                      <a:pt x="626" y="556"/>
                    </a:lnTo>
                    <a:lnTo>
                      <a:pt x="524" y="685"/>
                    </a:lnTo>
                    <a:lnTo>
                      <a:pt x="472" y="689"/>
                    </a:lnTo>
                    <a:lnTo>
                      <a:pt x="406" y="633"/>
                    </a:lnTo>
                    <a:lnTo>
                      <a:pt x="378" y="640"/>
                    </a:lnTo>
                    <a:lnTo>
                      <a:pt x="363" y="663"/>
                    </a:lnTo>
                    <a:lnTo>
                      <a:pt x="309" y="689"/>
                    </a:lnTo>
                    <a:lnTo>
                      <a:pt x="304" y="738"/>
                    </a:lnTo>
                    <a:lnTo>
                      <a:pt x="449" y="784"/>
                    </a:lnTo>
                    <a:lnTo>
                      <a:pt x="458" y="794"/>
                    </a:lnTo>
                    <a:lnTo>
                      <a:pt x="470" y="801"/>
                    </a:lnTo>
                    <a:lnTo>
                      <a:pt x="510" y="816"/>
                    </a:lnTo>
                    <a:lnTo>
                      <a:pt x="550" y="827"/>
                    </a:lnTo>
                    <a:lnTo>
                      <a:pt x="587" y="957"/>
                    </a:lnTo>
                    <a:lnTo>
                      <a:pt x="568" y="996"/>
                    </a:lnTo>
                    <a:lnTo>
                      <a:pt x="619" y="1092"/>
                    </a:lnTo>
                    <a:lnTo>
                      <a:pt x="621" y="1238"/>
                    </a:lnTo>
                    <a:lnTo>
                      <a:pt x="552" y="1258"/>
                    </a:lnTo>
                    <a:lnTo>
                      <a:pt x="561" y="1329"/>
                    </a:lnTo>
                    <a:lnTo>
                      <a:pt x="519" y="1349"/>
                    </a:lnTo>
                    <a:lnTo>
                      <a:pt x="562" y="1397"/>
                    </a:lnTo>
                    <a:lnTo>
                      <a:pt x="563" y="1482"/>
                    </a:lnTo>
                    <a:lnTo>
                      <a:pt x="600" y="1496"/>
                    </a:lnTo>
                    <a:lnTo>
                      <a:pt x="583" y="1581"/>
                    </a:lnTo>
                    <a:lnTo>
                      <a:pt x="681" y="1586"/>
                    </a:lnTo>
                    <a:lnTo>
                      <a:pt x="675" y="1634"/>
                    </a:lnTo>
                    <a:lnTo>
                      <a:pt x="623" y="1646"/>
                    </a:lnTo>
                    <a:lnTo>
                      <a:pt x="602" y="1719"/>
                    </a:lnTo>
                    <a:lnTo>
                      <a:pt x="592" y="1698"/>
                    </a:lnTo>
                    <a:lnTo>
                      <a:pt x="520" y="1683"/>
                    </a:lnTo>
                    <a:lnTo>
                      <a:pt x="509" y="1781"/>
                    </a:lnTo>
                    <a:lnTo>
                      <a:pt x="377" y="1831"/>
                    </a:lnTo>
                    <a:lnTo>
                      <a:pt x="392" y="1883"/>
                    </a:lnTo>
                    <a:lnTo>
                      <a:pt x="481" y="1899"/>
                    </a:lnTo>
                    <a:lnTo>
                      <a:pt x="493" y="1929"/>
                    </a:lnTo>
                    <a:lnTo>
                      <a:pt x="497" y="1938"/>
                    </a:lnTo>
                    <a:lnTo>
                      <a:pt x="504" y="1948"/>
                    </a:lnTo>
                    <a:lnTo>
                      <a:pt x="517" y="1963"/>
                    </a:lnTo>
                    <a:lnTo>
                      <a:pt x="533" y="1976"/>
                    </a:lnTo>
                    <a:lnTo>
                      <a:pt x="541" y="1981"/>
                    </a:lnTo>
                    <a:lnTo>
                      <a:pt x="551" y="1986"/>
                    </a:lnTo>
                    <a:lnTo>
                      <a:pt x="564" y="2029"/>
                    </a:lnTo>
                    <a:lnTo>
                      <a:pt x="687" y="2111"/>
                    </a:lnTo>
                    <a:lnTo>
                      <a:pt x="713" y="2107"/>
                    </a:lnTo>
                    <a:lnTo>
                      <a:pt x="727" y="2047"/>
                    </a:lnTo>
                    <a:lnTo>
                      <a:pt x="795" y="2080"/>
                    </a:lnTo>
                    <a:lnTo>
                      <a:pt x="834" y="2068"/>
                    </a:lnTo>
                    <a:lnTo>
                      <a:pt x="840" y="2039"/>
                    </a:lnTo>
                    <a:lnTo>
                      <a:pt x="850" y="2034"/>
                    </a:lnTo>
                    <a:lnTo>
                      <a:pt x="863" y="2024"/>
                    </a:lnTo>
                    <a:lnTo>
                      <a:pt x="875" y="2017"/>
                    </a:lnTo>
                    <a:lnTo>
                      <a:pt x="888" y="2012"/>
                    </a:lnTo>
                    <a:lnTo>
                      <a:pt x="901" y="2009"/>
                    </a:lnTo>
                    <a:lnTo>
                      <a:pt x="927" y="2008"/>
                    </a:lnTo>
                    <a:lnTo>
                      <a:pt x="941" y="2011"/>
                    </a:lnTo>
                    <a:lnTo>
                      <a:pt x="955" y="2016"/>
                    </a:lnTo>
                    <a:lnTo>
                      <a:pt x="967" y="2070"/>
                    </a:lnTo>
                    <a:lnTo>
                      <a:pt x="951" y="2111"/>
                    </a:lnTo>
                    <a:lnTo>
                      <a:pt x="976" y="2189"/>
                    </a:lnTo>
                    <a:lnTo>
                      <a:pt x="1018" y="2243"/>
                    </a:lnTo>
                    <a:lnTo>
                      <a:pt x="1174" y="2273"/>
                    </a:lnTo>
                    <a:lnTo>
                      <a:pt x="1210" y="2271"/>
                    </a:lnTo>
                    <a:lnTo>
                      <a:pt x="1269" y="2316"/>
                    </a:lnTo>
                    <a:lnTo>
                      <a:pt x="1281" y="2296"/>
                    </a:lnTo>
                    <a:lnTo>
                      <a:pt x="1304" y="2221"/>
                    </a:lnTo>
                    <a:lnTo>
                      <a:pt x="1328" y="2209"/>
                    </a:lnTo>
                    <a:lnTo>
                      <a:pt x="1354" y="2206"/>
                    </a:lnTo>
                    <a:lnTo>
                      <a:pt x="1358" y="2205"/>
                    </a:lnTo>
                    <a:lnTo>
                      <a:pt x="1363" y="2205"/>
                    </a:lnTo>
                    <a:lnTo>
                      <a:pt x="1373" y="2203"/>
                    </a:lnTo>
                    <a:lnTo>
                      <a:pt x="1376" y="2201"/>
                    </a:lnTo>
                    <a:lnTo>
                      <a:pt x="1380" y="2200"/>
                    </a:lnTo>
                    <a:lnTo>
                      <a:pt x="1383" y="2198"/>
                    </a:lnTo>
                    <a:lnTo>
                      <a:pt x="1387" y="2197"/>
                    </a:lnTo>
                    <a:lnTo>
                      <a:pt x="1393" y="2191"/>
                    </a:lnTo>
                    <a:lnTo>
                      <a:pt x="1398" y="2184"/>
                    </a:lnTo>
                    <a:lnTo>
                      <a:pt x="1401" y="2176"/>
                    </a:lnTo>
                    <a:lnTo>
                      <a:pt x="1405" y="2168"/>
                    </a:lnTo>
                    <a:lnTo>
                      <a:pt x="1469" y="2156"/>
                    </a:lnTo>
                    <a:lnTo>
                      <a:pt x="1474" y="2118"/>
                    </a:lnTo>
                    <a:lnTo>
                      <a:pt x="1583" y="2100"/>
                    </a:lnTo>
                    <a:lnTo>
                      <a:pt x="1590" y="2072"/>
                    </a:lnTo>
                    <a:lnTo>
                      <a:pt x="1556" y="2014"/>
                    </a:lnTo>
                    <a:lnTo>
                      <a:pt x="1575" y="1990"/>
                    </a:lnTo>
                    <a:lnTo>
                      <a:pt x="1586" y="1991"/>
                    </a:lnTo>
                    <a:lnTo>
                      <a:pt x="1604" y="1992"/>
                    </a:lnTo>
                    <a:lnTo>
                      <a:pt x="1623" y="1996"/>
                    </a:lnTo>
                    <a:lnTo>
                      <a:pt x="1640" y="2002"/>
                    </a:lnTo>
                    <a:lnTo>
                      <a:pt x="1655" y="2010"/>
                    </a:lnTo>
                    <a:lnTo>
                      <a:pt x="1669" y="2019"/>
                    </a:lnTo>
                    <a:lnTo>
                      <a:pt x="1681" y="2031"/>
                    </a:lnTo>
                    <a:lnTo>
                      <a:pt x="1692" y="2044"/>
                    </a:lnTo>
                    <a:lnTo>
                      <a:pt x="1702" y="2061"/>
                    </a:lnTo>
                    <a:lnTo>
                      <a:pt x="1721" y="2067"/>
                    </a:lnTo>
                    <a:lnTo>
                      <a:pt x="1729" y="2066"/>
                    </a:lnTo>
                    <a:lnTo>
                      <a:pt x="1733" y="2065"/>
                    </a:lnTo>
                    <a:lnTo>
                      <a:pt x="1738" y="2065"/>
                    </a:lnTo>
                    <a:lnTo>
                      <a:pt x="1755" y="2059"/>
                    </a:lnTo>
                    <a:lnTo>
                      <a:pt x="1756" y="2057"/>
                    </a:lnTo>
                    <a:lnTo>
                      <a:pt x="1758" y="2056"/>
                    </a:lnTo>
                    <a:lnTo>
                      <a:pt x="1762" y="2054"/>
                    </a:lnTo>
                    <a:lnTo>
                      <a:pt x="1771" y="2048"/>
                    </a:lnTo>
                    <a:lnTo>
                      <a:pt x="1785" y="2036"/>
                    </a:lnTo>
                    <a:lnTo>
                      <a:pt x="1865" y="2038"/>
                    </a:lnTo>
                    <a:lnTo>
                      <a:pt x="1905" y="2085"/>
                    </a:lnTo>
                    <a:lnTo>
                      <a:pt x="1979" y="2081"/>
                    </a:lnTo>
                    <a:lnTo>
                      <a:pt x="2040" y="2156"/>
                    </a:lnTo>
                    <a:lnTo>
                      <a:pt x="2022" y="2168"/>
                    </a:lnTo>
                    <a:lnTo>
                      <a:pt x="2007" y="2181"/>
                    </a:lnTo>
                    <a:lnTo>
                      <a:pt x="1995" y="2196"/>
                    </a:lnTo>
                    <a:lnTo>
                      <a:pt x="1986" y="2211"/>
                    </a:lnTo>
                    <a:lnTo>
                      <a:pt x="1977" y="2227"/>
                    </a:lnTo>
                    <a:lnTo>
                      <a:pt x="1972" y="2245"/>
                    </a:lnTo>
                    <a:lnTo>
                      <a:pt x="1969" y="2262"/>
                    </a:lnTo>
                    <a:lnTo>
                      <a:pt x="1968" y="2282"/>
                    </a:lnTo>
                    <a:lnTo>
                      <a:pt x="2033" y="2314"/>
                    </a:lnTo>
                    <a:lnTo>
                      <a:pt x="2079" y="2272"/>
                    </a:lnTo>
                    <a:lnTo>
                      <a:pt x="2127" y="2263"/>
                    </a:lnTo>
                    <a:lnTo>
                      <a:pt x="2152" y="2298"/>
                    </a:lnTo>
                    <a:lnTo>
                      <a:pt x="2158" y="2290"/>
                    </a:lnTo>
                    <a:lnTo>
                      <a:pt x="2166" y="2285"/>
                    </a:lnTo>
                    <a:lnTo>
                      <a:pt x="2179" y="2277"/>
                    </a:lnTo>
                    <a:lnTo>
                      <a:pt x="2192" y="2274"/>
                    </a:lnTo>
                    <a:lnTo>
                      <a:pt x="2207" y="2273"/>
                    </a:lnTo>
                    <a:lnTo>
                      <a:pt x="2222" y="2277"/>
                    </a:lnTo>
                    <a:lnTo>
                      <a:pt x="2232" y="2284"/>
                    </a:lnTo>
                    <a:lnTo>
                      <a:pt x="2240" y="2295"/>
                    </a:lnTo>
                    <a:lnTo>
                      <a:pt x="2244" y="2306"/>
                    </a:lnTo>
                    <a:lnTo>
                      <a:pt x="2247" y="2319"/>
                    </a:lnTo>
                    <a:lnTo>
                      <a:pt x="2246" y="2330"/>
                    </a:lnTo>
                    <a:lnTo>
                      <a:pt x="2246" y="2341"/>
                    </a:lnTo>
                    <a:lnTo>
                      <a:pt x="2242" y="2362"/>
                    </a:lnTo>
                    <a:lnTo>
                      <a:pt x="2235" y="2381"/>
                    </a:lnTo>
                    <a:lnTo>
                      <a:pt x="2230" y="2389"/>
                    </a:lnTo>
                    <a:lnTo>
                      <a:pt x="2225" y="2398"/>
                    </a:lnTo>
                    <a:lnTo>
                      <a:pt x="2306" y="2450"/>
                    </a:lnTo>
                    <a:lnTo>
                      <a:pt x="2375" y="2453"/>
                    </a:lnTo>
                    <a:lnTo>
                      <a:pt x="2397" y="2484"/>
                    </a:lnTo>
                    <a:lnTo>
                      <a:pt x="2475" y="2489"/>
                    </a:lnTo>
                    <a:lnTo>
                      <a:pt x="2472" y="2549"/>
                    </a:lnTo>
                    <a:lnTo>
                      <a:pt x="2553" y="2572"/>
                    </a:lnTo>
                    <a:lnTo>
                      <a:pt x="2564" y="2598"/>
                    </a:lnTo>
                    <a:lnTo>
                      <a:pt x="2568" y="2599"/>
                    </a:lnTo>
                    <a:lnTo>
                      <a:pt x="2570" y="2599"/>
                    </a:lnTo>
                    <a:lnTo>
                      <a:pt x="2571" y="2599"/>
                    </a:lnTo>
                    <a:lnTo>
                      <a:pt x="2573" y="2600"/>
                    </a:lnTo>
                    <a:lnTo>
                      <a:pt x="2577" y="2599"/>
                    </a:lnTo>
                    <a:lnTo>
                      <a:pt x="2583" y="2599"/>
                    </a:lnTo>
                    <a:lnTo>
                      <a:pt x="2593" y="2593"/>
                    </a:lnTo>
                    <a:lnTo>
                      <a:pt x="2604" y="2588"/>
                    </a:lnTo>
                    <a:lnTo>
                      <a:pt x="2614" y="2585"/>
                    </a:lnTo>
                    <a:lnTo>
                      <a:pt x="2624" y="2584"/>
                    </a:lnTo>
                    <a:lnTo>
                      <a:pt x="2632" y="2583"/>
                    </a:lnTo>
                    <a:lnTo>
                      <a:pt x="2642" y="2584"/>
                    </a:lnTo>
                    <a:lnTo>
                      <a:pt x="2649" y="2585"/>
                    </a:lnTo>
                    <a:lnTo>
                      <a:pt x="2657" y="2588"/>
                    </a:lnTo>
                    <a:lnTo>
                      <a:pt x="2664" y="2591"/>
                    </a:lnTo>
                    <a:lnTo>
                      <a:pt x="2670" y="2595"/>
                    </a:lnTo>
                    <a:lnTo>
                      <a:pt x="2675" y="2600"/>
                    </a:lnTo>
                    <a:lnTo>
                      <a:pt x="2681" y="2607"/>
                    </a:lnTo>
                    <a:lnTo>
                      <a:pt x="2684" y="2614"/>
                    </a:lnTo>
                    <a:lnTo>
                      <a:pt x="2689" y="2624"/>
                    </a:lnTo>
                    <a:lnTo>
                      <a:pt x="2692" y="2633"/>
                    </a:lnTo>
                    <a:lnTo>
                      <a:pt x="2696" y="2645"/>
                    </a:lnTo>
                    <a:lnTo>
                      <a:pt x="2840" y="270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63">
                <a:extLst>
                  <a:ext uri="{FF2B5EF4-FFF2-40B4-BE49-F238E27FC236}">
                    <a16:creationId xmlns:a16="http://schemas.microsoft.com/office/drawing/2014/main" id="{E441DCBF-2C4A-AFB6-CECD-FED8B1DBF8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5" y="1028"/>
                <a:ext cx="199" cy="90"/>
              </a:xfrm>
              <a:custGeom>
                <a:avLst/>
                <a:gdLst>
                  <a:gd name="T0" fmla="*/ 1177 w 1195"/>
                  <a:gd name="T1" fmla="*/ 242 h 540"/>
                  <a:gd name="T2" fmla="*/ 1144 w 1195"/>
                  <a:gd name="T3" fmla="*/ 217 h 540"/>
                  <a:gd name="T4" fmla="*/ 1105 w 1195"/>
                  <a:gd name="T5" fmla="*/ 216 h 540"/>
                  <a:gd name="T6" fmla="*/ 1069 w 1195"/>
                  <a:gd name="T7" fmla="*/ 227 h 540"/>
                  <a:gd name="T8" fmla="*/ 1036 w 1195"/>
                  <a:gd name="T9" fmla="*/ 249 h 540"/>
                  <a:gd name="T10" fmla="*/ 899 w 1195"/>
                  <a:gd name="T11" fmla="*/ 269 h 540"/>
                  <a:gd name="T12" fmla="*/ 857 w 1195"/>
                  <a:gd name="T13" fmla="*/ 232 h 540"/>
                  <a:gd name="T14" fmla="*/ 752 w 1195"/>
                  <a:gd name="T15" fmla="*/ 261 h 540"/>
                  <a:gd name="T16" fmla="*/ 683 w 1195"/>
                  <a:gd name="T17" fmla="*/ 273 h 540"/>
                  <a:gd name="T18" fmla="*/ 584 w 1195"/>
                  <a:gd name="T19" fmla="*/ 282 h 540"/>
                  <a:gd name="T20" fmla="*/ 516 w 1195"/>
                  <a:gd name="T21" fmla="*/ 279 h 540"/>
                  <a:gd name="T22" fmla="*/ 450 w 1195"/>
                  <a:gd name="T23" fmla="*/ 271 h 540"/>
                  <a:gd name="T24" fmla="*/ 383 w 1195"/>
                  <a:gd name="T25" fmla="*/ 258 h 540"/>
                  <a:gd name="T26" fmla="*/ 276 w 1195"/>
                  <a:gd name="T27" fmla="*/ 155 h 540"/>
                  <a:gd name="T28" fmla="*/ 318 w 1195"/>
                  <a:gd name="T29" fmla="*/ 94 h 540"/>
                  <a:gd name="T30" fmla="*/ 327 w 1195"/>
                  <a:gd name="T31" fmla="*/ 44 h 540"/>
                  <a:gd name="T32" fmla="*/ 318 w 1195"/>
                  <a:gd name="T33" fmla="*/ 0 h 540"/>
                  <a:gd name="T34" fmla="*/ 234 w 1195"/>
                  <a:gd name="T35" fmla="*/ 36 h 540"/>
                  <a:gd name="T36" fmla="*/ 148 w 1195"/>
                  <a:gd name="T37" fmla="*/ 51 h 540"/>
                  <a:gd name="T38" fmla="*/ 116 w 1195"/>
                  <a:gd name="T39" fmla="*/ 39 h 540"/>
                  <a:gd name="T40" fmla="*/ 83 w 1195"/>
                  <a:gd name="T41" fmla="*/ 76 h 540"/>
                  <a:gd name="T42" fmla="*/ 23 w 1195"/>
                  <a:gd name="T43" fmla="*/ 204 h 540"/>
                  <a:gd name="T44" fmla="*/ 30 w 1195"/>
                  <a:gd name="T45" fmla="*/ 232 h 540"/>
                  <a:gd name="T46" fmla="*/ 48 w 1195"/>
                  <a:gd name="T47" fmla="*/ 257 h 540"/>
                  <a:gd name="T48" fmla="*/ 88 w 1195"/>
                  <a:gd name="T49" fmla="*/ 297 h 540"/>
                  <a:gd name="T50" fmla="*/ 102 w 1195"/>
                  <a:gd name="T51" fmla="*/ 311 h 540"/>
                  <a:gd name="T52" fmla="*/ 110 w 1195"/>
                  <a:gd name="T53" fmla="*/ 337 h 540"/>
                  <a:gd name="T54" fmla="*/ 104 w 1195"/>
                  <a:gd name="T55" fmla="*/ 334 h 540"/>
                  <a:gd name="T56" fmla="*/ 71 w 1195"/>
                  <a:gd name="T57" fmla="*/ 341 h 540"/>
                  <a:gd name="T58" fmla="*/ 86 w 1195"/>
                  <a:gd name="T59" fmla="*/ 385 h 540"/>
                  <a:gd name="T60" fmla="*/ 104 w 1195"/>
                  <a:gd name="T61" fmla="*/ 407 h 540"/>
                  <a:gd name="T62" fmla="*/ 127 w 1195"/>
                  <a:gd name="T63" fmla="*/ 432 h 540"/>
                  <a:gd name="T64" fmla="*/ 106 w 1195"/>
                  <a:gd name="T65" fmla="*/ 473 h 540"/>
                  <a:gd name="T66" fmla="*/ 81 w 1195"/>
                  <a:gd name="T67" fmla="*/ 478 h 540"/>
                  <a:gd name="T68" fmla="*/ 60 w 1195"/>
                  <a:gd name="T69" fmla="*/ 509 h 540"/>
                  <a:gd name="T70" fmla="*/ 48 w 1195"/>
                  <a:gd name="T71" fmla="*/ 539 h 540"/>
                  <a:gd name="T72" fmla="*/ 43 w 1195"/>
                  <a:gd name="T73" fmla="*/ 537 h 540"/>
                  <a:gd name="T74" fmla="*/ 81 w 1195"/>
                  <a:gd name="T75" fmla="*/ 443 h 540"/>
                  <a:gd name="T76" fmla="*/ 60 w 1195"/>
                  <a:gd name="T77" fmla="*/ 417 h 540"/>
                  <a:gd name="T78" fmla="*/ 43 w 1195"/>
                  <a:gd name="T79" fmla="*/ 397 h 540"/>
                  <a:gd name="T80" fmla="*/ 25 w 1195"/>
                  <a:gd name="T81" fmla="*/ 357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95" h="540">
                    <a:moveTo>
                      <a:pt x="1195" y="250"/>
                    </a:moveTo>
                    <a:lnTo>
                      <a:pt x="1177" y="242"/>
                    </a:lnTo>
                    <a:lnTo>
                      <a:pt x="1164" y="224"/>
                    </a:lnTo>
                    <a:lnTo>
                      <a:pt x="1144" y="217"/>
                    </a:lnTo>
                    <a:lnTo>
                      <a:pt x="1124" y="215"/>
                    </a:lnTo>
                    <a:lnTo>
                      <a:pt x="1105" y="216"/>
                    </a:lnTo>
                    <a:lnTo>
                      <a:pt x="1087" y="220"/>
                    </a:lnTo>
                    <a:lnTo>
                      <a:pt x="1069" y="227"/>
                    </a:lnTo>
                    <a:lnTo>
                      <a:pt x="1052" y="236"/>
                    </a:lnTo>
                    <a:lnTo>
                      <a:pt x="1036" y="249"/>
                    </a:lnTo>
                    <a:lnTo>
                      <a:pt x="1020" y="265"/>
                    </a:lnTo>
                    <a:lnTo>
                      <a:pt x="899" y="269"/>
                    </a:lnTo>
                    <a:lnTo>
                      <a:pt x="897" y="246"/>
                    </a:lnTo>
                    <a:lnTo>
                      <a:pt x="857" y="232"/>
                    </a:lnTo>
                    <a:lnTo>
                      <a:pt x="787" y="253"/>
                    </a:lnTo>
                    <a:lnTo>
                      <a:pt x="752" y="261"/>
                    </a:lnTo>
                    <a:lnTo>
                      <a:pt x="719" y="268"/>
                    </a:lnTo>
                    <a:lnTo>
                      <a:pt x="683" y="273"/>
                    </a:lnTo>
                    <a:lnTo>
                      <a:pt x="650" y="278"/>
                    </a:lnTo>
                    <a:lnTo>
                      <a:pt x="584" y="282"/>
                    </a:lnTo>
                    <a:lnTo>
                      <a:pt x="550" y="281"/>
                    </a:lnTo>
                    <a:lnTo>
                      <a:pt x="516" y="279"/>
                    </a:lnTo>
                    <a:lnTo>
                      <a:pt x="483" y="276"/>
                    </a:lnTo>
                    <a:lnTo>
                      <a:pt x="450" y="271"/>
                    </a:lnTo>
                    <a:lnTo>
                      <a:pt x="417" y="265"/>
                    </a:lnTo>
                    <a:lnTo>
                      <a:pt x="383" y="258"/>
                    </a:lnTo>
                    <a:lnTo>
                      <a:pt x="318" y="239"/>
                    </a:lnTo>
                    <a:lnTo>
                      <a:pt x="276" y="155"/>
                    </a:lnTo>
                    <a:lnTo>
                      <a:pt x="297" y="102"/>
                    </a:lnTo>
                    <a:lnTo>
                      <a:pt x="318" y="94"/>
                    </a:lnTo>
                    <a:lnTo>
                      <a:pt x="343" y="74"/>
                    </a:lnTo>
                    <a:lnTo>
                      <a:pt x="327" y="44"/>
                    </a:lnTo>
                    <a:lnTo>
                      <a:pt x="332" y="5"/>
                    </a:lnTo>
                    <a:lnTo>
                      <a:pt x="318" y="0"/>
                    </a:lnTo>
                    <a:lnTo>
                      <a:pt x="249" y="23"/>
                    </a:lnTo>
                    <a:lnTo>
                      <a:pt x="234" y="36"/>
                    </a:lnTo>
                    <a:lnTo>
                      <a:pt x="152" y="34"/>
                    </a:lnTo>
                    <a:lnTo>
                      <a:pt x="148" y="51"/>
                    </a:lnTo>
                    <a:lnTo>
                      <a:pt x="125" y="56"/>
                    </a:lnTo>
                    <a:lnTo>
                      <a:pt x="116" y="39"/>
                    </a:lnTo>
                    <a:lnTo>
                      <a:pt x="81" y="51"/>
                    </a:lnTo>
                    <a:lnTo>
                      <a:pt x="83" y="76"/>
                    </a:lnTo>
                    <a:lnTo>
                      <a:pt x="0" y="130"/>
                    </a:lnTo>
                    <a:lnTo>
                      <a:pt x="23" y="204"/>
                    </a:lnTo>
                    <a:lnTo>
                      <a:pt x="13" y="214"/>
                    </a:lnTo>
                    <a:lnTo>
                      <a:pt x="30" y="232"/>
                    </a:lnTo>
                    <a:lnTo>
                      <a:pt x="20" y="269"/>
                    </a:lnTo>
                    <a:lnTo>
                      <a:pt x="48" y="257"/>
                    </a:lnTo>
                    <a:lnTo>
                      <a:pt x="38" y="283"/>
                    </a:lnTo>
                    <a:lnTo>
                      <a:pt x="88" y="297"/>
                    </a:lnTo>
                    <a:lnTo>
                      <a:pt x="109" y="290"/>
                    </a:lnTo>
                    <a:lnTo>
                      <a:pt x="102" y="311"/>
                    </a:lnTo>
                    <a:lnTo>
                      <a:pt x="107" y="323"/>
                    </a:lnTo>
                    <a:lnTo>
                      <a:pt x="110" y="337"/>
                    </a:lnTo>
                    <a:lnTo>
                      <a:pt x="108" y="335"/>
                    </a:lnTo>
                    <a:lnTo>
                      <a:pt x="104" y="334"/>
                    </a:lnTo>
                    <a:lnTo>
                      <a:pt x="64" y="311"/>
                    </a:lnTo>
                    <a:lnTo>
                      <a:pt x="71" y="341"/>
                    </a:lnTo>
                    <a:lnTo>
                      <a:pt x="83" y="353"/>
                    </a:lnTo>
                    <a:lnTo>
                      <a:pt x="86" y="385"/>
                    </a:lnTo>
                    <a:lnTo>
                      <a:pt x="102" y="390"/>
                    </a:lnTo>
                    <a:lnTo>
                      <a:pt x="104" y="407"/>
                    </a:lnTo>
                    <a:lnTo>
                      <a:pt x="86" y="441"/>
                    </a:lnTo>
                    <a:lnTo>
                      <a:pt x="127" y="432"/>
                    </a:lnTo>
                    <a:lnTo>
                      <a:pt x="120" y="464"/>
                    </a:lnTo>
                    <a:lnTo>
                      <a:pt x="106" y="473"/>
                    </a:lnTo>
                    <a:lnTo>
                      <a:pt x="94" y="466"/>
                    </a:lnTo>
                    <a:lnTo>
                      <a:pt x="81" y="478"/>
                    </a:lnTo>
                    <a:lnTo>
                      <a:pt x="83" y="499"/>
                    </a:lnTo>
                    <a:lnTo>
                      <a:pt x="60" y="509"/>
                    </a:lnTo>
                    <a:lnTo>
                      <a:pt x="60" y="537"/>
                    </a:lnTo>
                    <a:lnTo>
                      <a:pt x="48" y="539"/>
                    </a:lnTo>
                    <a:lnTo>
                      <a:pt x="39" y="540"/>
                    </a:lnTo>
                    <a:lnTo>
                      <a:pt x="43" y="537"/>
                    </a:lnTo>
                    <a:lnTo>
                      <a:pt x="58" y="466"/>
                    </a:lnTo>
                    <a:lnTo>
                      <a:pt x="81" y="443"/>
                    </a:lnTo>
                    <a:lnTo>
                      <a:pt x="81" y="417"/>
                    </a:lnTo>
                    <a:lnTo>
                      <a:pt x="60" y="417"/>
                    </a:lnTo>
                    <a:lnTo>
                      <a:pt x="58" y="399"/>
                    </a:lnTo>
                    <a:lnTo>
                      <a:pt x="43" y="397"/>
                    </a:lnTo>
                    <a:lnTo>
                      <a:pt x="48" y="376"/>
                    </a:lnTo>
                    <a:lnTo>
                      <a:pt x="25" y="35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64">
                <a:extLst>
                  <a:ext uri="{FF2B5EF4-FFF2-40B4-BE49-F238E27FC236}">
                    <a16:creationId xmlns:a16="http://schemas.microsoft.com/office/drawing/2014/main" id="{105579EF-EA6D-2355-4300-D263301795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525"/>
                <a:ext cx="2" cy="3"/>
              </a:xfrm>
              <a:custGeom>
                <a:avLst/>
                <a:gdLst>
                  <a:gd name="T0" fmla="*/ 15 w 15"/>
                  <a:gd name="T1" fmla="*/ 3 h 15"/>
                  <a:gd name="T2" fmla="*/ 10 w 15"/>
                  <a:gd name="T3" fmla="*/ 0 h 15"/>
                  <a:gd name="T4" fmla="*/ 6 w 15"/>
                  <a:gd name="T5" fmla="*/ 1 h 15"/>
                  <a:gd name="T6" fmla="*/ 2 w 15"/>
                  <a:gd name="T7" fmla="*/ 5 h 15"/>
                  <a:gd name="T8" fmla="*/ 0 w 15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15" y="3"/>
                    </a:moveTo>
                    <a:lnTo>
                      <a:pt x="10" y="0"/>
                    </a:lnTo>
                    <a:lnTo>
                      <a:pt x="6" y="1"/>
                    </a:lnTo>
                    <a:lnTo>
                      <a:pt x="2" y="5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65">
                <a:extLst>
                  <a:ext uri="{FF2B5EF4-FFF2-40B4-BE49-F238E27FC236}">
                    <a16:creationId xmlns:a16="http://schemas.microsoft.com/office/drawing/2014/main" id="{C8852906-2015-5499-D9D4-9DFAB4CAE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528"/>
                <a:ext cx="111" cy="457"/>
              </a:xfrm>
              <a:custGeom>
                <a:avLst/>
                <a:gdLst>
                  <a:gd name="T0" fmla="*/ 312 w 665"/>
                  <a:gd name="T1" fmla="*/ 165 h 2744"/>
                  <a:gd name="T2" fmla="*/ 398 w 665"/>
                  <a:gd name="T3" fmla="*/ 174 h 2744"/>
                  <a:gd name="T4" fmla="*/ 544 w 665"/>
                  <a:gd name="T5" fmla="*/ 87 h 2744"/>
                  <a:gd name="T6" fmla="*/ 555 w 665"/>
                  <a:gd name="T7" fmla="*/ 263 h 2744"/>
                  <a:gd name="T8" fmla="*/ 527 w 665"/>
                  <a:gd name="T9" fmla="*/ 279 h 2744"/>
                  <a:gd name="T10" fmla="*/ 508 w 665"/>
                  <a:gd name="T11" fmla="*/ 305 h 2744"/>
                  <a:gd name="T12" fmla="*/ 510 w 665"/>
                  <a:gd name="T13" fmla="*/ 337 h 2744"/>
                  <a:gd name="T14" fmla="*/ 665 w 665"/>
                  <a:gd name="T15" fmla="*/ 411 h 2744"/>
                  <a:gd name="T16" fmla="*/ 529 w 665"/>
                  <a:gd name="T17" fmla="*/ 468 h 2744"/>
                  <a:gd name="T18" fmla="*/ 487 w 665"/>
                  <a:gd name="T19" fmla="*/ 495 h 2744"/>
                  <a:gd name="T20" fmla="*/ 448 w 665"/>
                  <a:gd name="T21" fmla="*/ 506 h 2744"/>
                  <a:gd name="T22" fmla="*/ 419 w 665"/>
                  <a:gd name="T23" fmla="*/ 512 h 2744"/>
                  <a:gd name="T24" fmla="*/ 434 w 665"/>
                  <a:gd name="T25" fmla="*/ 662 h 2744"/>
                  <a:gd name="T26" fmla="*/ 409 w 665"/>
                  <a:gd name="T27" fmla="*/ 707 h 2744"/>
                  <a:gd name="T28" fmla="*/ 410 w 665"/>
                  <a:gd name="T29" fmla="*/ 760 h 2744"/>
                  <a:gd name="T30" fmla="*/ 447 w 665"/>
                  <a:gd name="T31" fmla="*/ 833 h 2744"/>
                  <a:gd name="T32" fmla="*/ 361 w 665"/>
                  <a:gd name="T33" fmla="*/ 963 h 2744"/>
                  <a:gd name="T34" fmla="*/ 438 w 665"/>
                  <a:gd name="T35" fmla="*/ 1095 h 2744"/>
                  <a:gd name="T36" fmla="*/ 487 w 665"/>
                  <a:gd name="T37" fmla="*/ 1246 h 2744"/>
                  <a:gd name="T38" fmla="*/ 483 w 665"/>
                  <a:gd name="T39" fmla="*/ 1280 h 2744"/>
                  <a:gd name="T40" fmla="*/ 483 w 665"/>
                  <a:gd name="T41" fmla="*/ 1295 h 2744"/>
                  <a:gd name="T42" fmla="*/ 471 w 665"/>
                  <a:gd name="T43" fmla="*/ 1335 h 2744"/>
                  <a:gd name="T44" fmla="*/ 450 w 665"/>
                  <a:gd name="T45" fmla="*/ 1369 h 2744"/>
                  <a:gd name="T46" fmla="*/ 432 w 665"/>
                  <a:gd name="T47" fmla="*/ 1386 h 2744"/>
                  <a:gd name="T48" fmla="*/ 409 w 665"/>
                  <a:gd name="T49" fmla="*/ 1400 h 2744"/>
                  <a:gd name="T50" fmla="*/ 383 w 665"/>
                  <a:gd name="T51" fmla="*/ 1411 h 2744"/>
                  <a:gd name="T52" fmla="*/ 425 w 665"/>
                  <a:gd name="T53" fmla="*/ 1536 h 2744"/>
                  <a:gd name="T54" fmla="*/ 425 w 665"/>
                  <a:gd name="T55" fmla="*/ 1630 h 2744"/>
                  <a:gd name="T56" fmla="*/ 470 w 665"/>
                  <a:gd name="T57" fmla="*/ 1684 h 2744"/>
                  <a:gd name="T58" fmla="*/ 506 w 665"/>
                  <a:gd name="T59" fmla="*/ 1683 h 2744"/>
                  <a:gd name="T60" fmla="*/ 534 w 665"/>
                  <a:gd name="T61" fmla="*/ 1699 h 2744"/>
                  <a:gd name="T62" fmla="*/ 526 w 665"/>
                  <a:gd name="T63" fmla="*/ 1748 h 2744"/>
                  <a:gd name="T64" fmla="*/ 556 w 665"/>
                  <a:gd name="T65" fmla="*/ 1853 h 2744"/>
                  <a:gd name="T66" fmla="*/ 578 w 665"/>
                  <a:gd name="T67" fmla="*/ 1885 h 2744"/>
                  <a:gd name="T68" fmla="*/ 594 w 665"/>
                  <a:gd name="T69" fmla="*/ 1944 h 2744"/>
                  <a:gd name="T70" fmla="*/ 595 w 665"/>
                  <a:gd name="T71" fmla="*/ 2063 h 2744"/>
                  <a:gd name="T72" fmla="*/ 439 w 665"/>
                  <a:gd name="T73" fmla="*/ 2167 h 2744"/>
                  <a:gd name="T74" fmla="*/ 337 w 665"/>
                  <a:gd name="T75" fmla="*/ 2099 h 2744"/>
                  <a:gd name="T76" fmla="*/ 218 w 665"/>
                  <a:gd name="T77" fmla="*/ 2076 h 2744"/>
                  <a:gd name="T78" fmla="*/ 153 w 665"/>
                  <a:gd name="T79" fmla="*/ 2214 h 2744"/>
                  <a:gd name="T80" fmla="*/ 4 w 665"/>
                  <a:gd name="T81" fmla="*/ 2358 h 2744"/>
                  <a:gd name="T82" fmla="*/ 110 w 665"/>
                  <a:gd name="T83" fmla="*/ 2422 h 2744"/>
                  <a:gd name="T84" fmla="*/ 260 w 665"/>
                  <a:gd name="T85" fmla="*/ 2511 h 2744"/>
                  <a:gd name="T86" fmla="*/ 225 w 665"/>
                  <a:gd name="T87" fmla="*/ 2614 h 2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65" h="2744">
                    <a:moveTo>
                      <a:pt x="217" y="0"/>
                    </a:moveTo>
                    <a:lnTo>
                      <a:pt x="276" y="51"/>
                    </a:lnTo>
                    <a:lnTo>
                      <a:pt x="312" y="165"/>
                    </a:lnTo>
                    <a:lnTo>
                      <a:pt x="362" y="178"/>
                    </a:lnTo>
                    <a:lnTo>
                      <a:pt x="368" y="173"/>
                    </a:lnTo>
                    <a:lnTo>
                      <a:pt x="398" y="174"/>
                    </a:lnTo>
                    <a:lnTo>
                      <a:pt x="433" y="181"/>
                    </a:lnTo>
                    <a:lnTo>
                      <a:pt x="488" y="79"/>
                    </a:lnTo>
                    <a:lnTo>
                      <a:pt x="544" y="87"/>
                    </a:lnTo>
                    <a:lnTo>
                      <a:pt x="538" y="174"/>
                    </a:lnTo>
                    <a:lnTo>
                      <a:pt x="570" y="198"/>
                    </a:lnTo>
                    <a:lnTo>
                      <a:pt x="555" y="263"/>
                    </a:lnTo>
                    <a:lnTo>
                      <a:pt x="546" y="267"/>
                    </a:lnTo>
                    <a:lnTo>
                      <a:pt x="538" y="273"/>
                    </a:lnTo>
                    <a:lnTo>
                      <a:pt x="527" y="279"/>
                    </a:lnTo>
                    <a:lnTo>
                      <a:pt x="519" y="287"/>
                    </a:lnTo>
                    <a:lnTo>
                      <a:pt x="511" y="296"/>
                    </a:lnTo>
                    <a:lnTo>
                      <a:pt x="508" y="305"/>
                    </a:lnTo>
                    <a:lnTo>
                      <a:pt x="506" y="314"/>
                    </a:lnTo>
                    <a:lnTo>
                      <a:pt x="507" y="326"/>
                    </a:lnTo>
                    <a:lnTo>
                      <a:pt x="510" y="337"/>
                    </a:lnTo>
                    <a:lnTo>
                      <a:pt x="516" y="350"/>
                    </a:lnTo>
                    <a:lnTo>
                      <a:pt x="615" y="364"/>
                    </a:lnTo>
                    <a:lnTo>
                      <a:pt x="665" y="411"/>
                    </a:lnTo>
                    <a:lnTo>
                      <a:pt x="655" y="448"/>
                    </a:lnTo>
                    <a:lnTo>
                      <a:pt x="544" y="458"/>
                    </a:lnTo>
                    <a:lnTo>
                      <a:pt x="529" y="468"/>
                    </a:lnTo>
                    <a:lnTo>
                      <a:pt x="516" y="479"/>
                    </a:lnTo>
                    <a:lnTo>
                      <a:pt x="501" y="487"/>
                    </a:lnTo>
                    <a:lnTo>
                      <a:pt x="487" y="495"/>
                    </a:lnTo>
                    <a:lnTo>
                      <a:pt x="470" y="500"/>
                    </a:lnTo>
                    <a:lnTo>
                      <a:pt x="453" y="506"/>
                    </a:lnTo>
                    <a:lnTo>
                      <a:pt x="448" y="506"/>
                    </a:lnTo>
                    <a:lnTo>
                      <a:pt x="444" y="507"/>
                    </a:lnTo>
                    <a:lnTo>
                      <a:pt x="436" y="509"/>
                    </a:lnTo>
                    <a:lnTo>
                      <a:pt x="419" y="512"/>
                    </a:lnTo>
                    <a:lnTo>
                      <a:pt x="409" y="560"/>
                    </a:lnTo>
                    <a:lnTo>
                      <a:pt x="448" y="650"/>
                    </a:lnTo>
                    <a:lnTo>
                      <a:pt x="434" y="662"/>
                    </a:lnTo>
                    <a:lnTo>
                      <a:pt x="422" y="676"/>
                    </a:lnTo>
                    <a:lnTo>
                      <a:pt x="414" y="690"/>
                    </a:lnTo>
                    <a:lnTo>
                      <a:pt x="409" y="707"/>
                    </a:lnTo>
                    <a:lnTo>
                      <a:pt x="406" y="724"/>
                    </a:lnTo>
                    <a:lnTo>
                      <a:pt x="407" y="741"/>
                    </a:lnTo>
                    <a:lnTo>
                      <a:pt x="410" y="760"/>
                    </a:lnTo>
                    <a:lnTo>
                      <a:pt x="416" y="781"/>
                    </a:lnTo>
                    <a:lnTo>
                      <a:pt x="469" y="811"/>
                    </a:lnTo>
                    <a:lnTo>
                      <a:pt x="447" y="833"/>
                    </a:lnTo>
                    <a:lnTo>
                      <a:pt x="413" y="842"/>
                    </a:lnTo>
                    <a:lnTo>
                      <a:pt x="394" y="915"/>
                    </a:lnTo>
                    <a:lnTo>
                      <a:pt x="361" y="963"/>
                    </a:lnTo>
                    <a:lnTo>
                      <a:pt x="391" y="989"/>
                    </a:lnTo>
                    <a:lnTo>
                      <a:pt x="403" y="1077"/>
                    </a:lnTo>
                    <a:lnTo>
                      <a:pt x="438" y="1095"/>
                    </a:lnTo>
                    <a:lnTo>
                      <a:pt x="410" y="1193"/>
                    </a:lnTo>
                    <a:lnTo>
                      <a:pt x="487" y="1229"/>
                    </a:lnTo>
                    <a:lnTo>
                      <a:pt x="487" y="1246"/>
                    </a:lnTo>
                    <a:lnTo>
                      <a:pt x="487" y="1264"/>
                    </a:lnTo>
                    <a:lnTo>
                      <a:pt x="484" y="1279"/>
                    </a:lnTo>
                    <a:lnTo>
                      <a:pt x="483" y="1280"/>
                    </a:lnTo>
                    <a:lnTo>
                      <a:pt x="483" y="1282"/>
                    </a:lnTo>
                    <a:lnTo>
                      <a:pt x="483" y="1287"/>
                    </a:lnTo>
                    <a:lnTo>
                      <a:pt x="483" y="1295"/>
                    </a:lnTo>
                    <a:lnTo>
                      <a:pt x="479" y="1308"/>
                    </a:lnTo>
                    <a:lnTo>
                      <a:pt x="476" y="1323"/>
                    </a:lnTo>
                    <a:lnTo>
                      <a:pt x="471" y="1335"/>
                    </a:lnTo>
                    <a:lnTo>
                      <a:pt x="466" y="1348"/>
                    </a:lnTo>
                    <a:lnTo>
                      <a:pt x="457" y="1358"/>
                    </a:lnTo>
                    <a:lnTo>
                      <a:pt x="450" y="1369"/>
                    </a:lnTo>
                    <a:lnTo>
                      <a:pt x="441" y="1377"/>
                    </a:lnTo>
                    <a:lnTo>
                      <a:pt x="436" y="1381"/>
                    </a:lnTo>
                    <a:lnTo>
                      <a:pt x="432" y="1386"/>
                    </a:lnTo>
                    <a:lnTo>
                      <a:pt x="420" y="1393"/>
                    </a:lnTo>
                    <a:lnTo>
                      <a:pt x="414" y="1396"/>
                    </a:lnTo>
                    <a:lnTo>
                      <a:pt x="409" y="1400"/>
                    </a:lnTo>
                    <a:lnTo>
                      <a:pt x="401" y="1402"/>
                    </a:lnTo>
                    <a:lnTo>
                      <a:pt x="395" y="1405"/>
                    </a:lnTo>
                    <a:lnTo>
                      <a:pt x="383" y="1411"/>
                    </a:lnTo>
                    <a:lnTo>
                      <a:pt x="385" y="1500"/>
                    </a:lnTo>
                    <a:lnTo>
                      <a:pt x="411" y="1505"/>
                    </a:lnTo>
                    <a:lnTo>
                      <a:pt x="425" y="1536"/>
                    </a:lnTo>
                    <a:lnTo>
                      <a:pt x="441" y="1536"/>
                    </a:lnTo>
                    <a:lnTo>
                      <a:pt x="459" y="1550"/>
                    </a:lnTo>
                    <a:lnTo>
                      <a:pt x="425" y="1630"/>
                    </a:lnTo>
                    <a:lnTo>
                      <a:pt x="447" y="1645"/>
                    </a:lnTo>
                    <a:lnTo>
                      <a:pt x="453" y="1679"/>
                    </a:lnTo>
                    <a:lnTo>
                      <a:pt x="470" y="1684"/>
                    </a:lnTo>
                    <a:lnTo>
                      <a:pt x="482" y="1681"/>
                    </a:lnTo>
                    <a:lnTo>
                      <a:pt x="495" y="1682"/>
                    </a:lnTo>
                    <a:lnTo>
                      <a:pt x="506" y="1683"/>
                    </a:lnTo>
                    <a:lnTo>
                      <a:pt x="518" y="1688"/>
                    </a:lnTo>
                    <a:lnTo>
                      <a:pt x="526" y="1692"/>
                    </a:lnTo>
                    <a:lnTo>
                      <a:pt x="534" y="1699"/>
                    </a:lnTo>
                    <a:lnTo>
                      <a:pt x="542" y="1707"/>
                    </a:lnTo>
                    <a:lnTo>
                      <a:pt x="548" y="1719"/>
                    </a:lnTo>
                    <a:lnTo>
                      <a:pt x="526" y="1748"/>
                    </a:lnTo>
                    <a:lnTo>
                      <a:pt x="536" y="1846"/>
                    </a:lnTo>
                    <a:lnTo>
                      <a:pt x="547" y="1847"/>
                    </a:lnTo>
                    <a:lnTo>
                      <a:pt x="556" y="1853"/>
                    </a:lnTo>
                    <a:lnTo>
                      <a:pt x="563" y="1860"/>
                    </a:lnTo>
                    <a:lnTo>
                      <a:pt x="571" y="1869"/>
                    </a:lnTo>
                    <a:lnTo>
                      <a:pt x="578" y="1885"/>
                    </a:lnTo>
                    <a:lnTo>
                      <a:pt x="585" y="1904"/>
                    </a:lnTo>
                    <a:lnTo>
                      <a:pt x="590" y="1922"/>
                    </a:lnTo>
                    <a:lnTo>
                      <a:pt x="594" y="1944"/>
                    </a:lnTo>
                    <a:lnTo>
                      <a:pt x="556" y="1967"/>
                    </a:lnTo>
                    <a:lnTo>
                      <a:pt x="551" y="2001"/>
                    </a:lnTo>
                    <a:lnTo>
                      <a:pt x="595" y="2063"/>
                    </a:lnTo>
                    <a:lnTo>
                      <a:pt x="537" y="2135"/>
                    </a:lnTo>
                    <a:lnTo>
                      <a:pt x="486" y="2173"/>
                    </a:lnTo>
                    <a:lnTo>
                      <a:pt x="439" y="2167"/>
                    </a:lnTo>
                    <a:lnTo>
                      <a:pt x="426" y="2135"/>
                    </a:lnTo>
                    <a:lnTo>
                      <a:pt x="367" y="2128"/>
                    </a:lnTo>
                    <a:lnTo>
                      <a:pt x="337" y="2099"/>
                    </a:lnTo>
                    <a:lnTo>
                      <a:pt x="288" y="2132"/>
                    </a:lnTo>
                    <a:lnTo>
                      <a:pt x="259" y="2075"/>
                    </a:lnTo>
                    <a:lnTo>
                      <a:pt x="218" y="2076"/>
                    </a:lnTo>
                    <a:lnTo>
                      <a:pt x="202" y="2113"/>
                    </a:lnTo>
                    <a:lnTo>
                      <a:pt x="156" y="2140"/>
                    </a:lnTo>
                    <a:lnTo>
                      <a:pt x="153" y="2214"/>
                    </a:lnTo>
                    <a:lnTo>
                      <a:pt x="118" y="2291"/>
                    </a:lnTo>
                    <a:lnTo>
                      <a:pt x="64" y="2301"/>
                    </a:lnTo>
                    <a:lnTo>
                      <a:pt x="4" y="2358"/>
                    </a:lnTo>
                    <a:lnTo>
                      <a:pt x="0" y="2382"/>
                    </a:lnTo>
                    <a:lnTo>
                      <a:pt x="38" y="2422"/>
                    </a:lnTo>
                    <a:lnTo>
                      <a:pt x="110" y="2422"/>
                    </a:lnTo>
                    <a:lnTo>
                      <a:pt x="116" y="2483"/>
                    </a:lnTo>
                    <a:lnTo>
                      <a:pt x="204" y="2513"/>
                    </a:lnTo>
                    <a:lnTo>
                      <a:pt x="260" y="2511"/>
                    </a:lnTo>
                    <a:lnTo>
                      <a:pt x="287" y="2552"/>
                    </a:lnTo>
                    <a:lnTo>
                      <a:pt x="237" y="2567"/>
                    </a:lnTo>
                    <a:lnTo>
                      <a:pt x="225" y="2614"/>
                    </a:lnTo>
                    <a:lnTo>
                      <a:pt x="235" y="2624"/>
                    </a:lnTo>
                    <a:lnTo>
                      <a:pt x="192" y="274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66">
                <a:extLst>
                  <a:ext uri="{FF2B5EF4-FFF2-40B4-BE49-F238E27FC236}">
                    <a16:creationId xmlns:a16="http://schemas.microsoft.com/office/drawing/2014/main" id="{4CCF688B-1C20-CD8B-B13D-713AB5205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526"/>
                <a:ext cx="2" cy="2"/>
              </a:xfrm>
              <a:custGeom>
                <a:avLst/>
                <a:gdLst>
                  <a:gd name="T0" fmla="*/ 15 w 15"/>
                  <a:gd name="T1" fmla="*/ 0 h 12"/>
                  <a:gd name="T2" fmla="*/ 9 w 15"/>
                  <a:gd name="T3" fmla="*/ 2 h 12"/>
                  <a:gd name="T4" fmla="*/ 5 w 15"/>
                  <a:gd name="T5" fmla="*/ 6 h 12"/>
                  <a:gd name="T6" fmla="*/ 0 w 15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15" y="0"/>
                    </a:moveTo>
                    <a:lnTo>
                      <a:pt x="9" y="2"/>
                    </a:lnTo>
                    <a:lnTo>
                      <a:pt x="5" y="6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67">
                <a:extLst>
                  <a:ext uri="{FF2B5EF4-FFF2-40B4-BE49-F238E27FC236}">
                    <a16:creationId xmlns:a16="http://schemas.microsoft.com/office/drawing/2014/main" id="{EE221A60-7FE8-9E54-5AC4-251C996AF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7" y="951"/>
                <a:ext cx="434" cy="567"/>
              </a:xfrm>
              <a:custGeom>
                <a:avLst/>
                <a:gdLst>
                  <a:gd name="T0" fmla="*/ 2467 w 2605"/>
                  <a:gd name="T1" fmla="*/ 163 h 3400"/>
                  <a:gd name="T2" fmla="*/ 2377 w 2605"/>
                  <a:gd name="T3" fmla="*/ 122 h 3400"/>
                  <a:gd name="T4" fmla="*/ 2323 w 2605"/>
                  <a:gd name="T5" fmla="*/ 129 h 3400"/>
                  <a:gd name="T6" fmla="*/ 2274 w 2605"/>
                  <a:gd name="T7" fmla="*/ 113 h 3400"/>
                  <a:gd name="T8" fmla="*/ 2215 w 2605"/>
                  <a:gd name="T9" fmla="*/ 0 h 3400"/>
                  <a:gd name="T10" fmla="*/ 2098 w 2605"/>
                  <a:gd name="T11" fmla="*/ 15 h 3400"/>
                  <a:gd name="T12" fmla="*/ 2025 w 2605"/>
                  <a:gd name="T13" fmla="*/ 151 h 3400"/>
                  <a:gd name="T14" fmla="*/ 1924 w 2605"/>
                  <a:gd name="T15" fmla="*/ 124 h 3400"/>
                  <a:gd name="T16" fmla="*/ 1864 w 2605"/>
                  <a:gd name="T17" fmla="*/ 275 h 3400"/>
                  <a:gd name="T18" fmla="*/ 1705 w 2605"/>
                  <a:gd name="T19" fmla="*/ 337 h 3400"/>
                  <a:gd name="T20" fmla="*/ 1576 w 2605"/>
                  <a:gd name="T21" fmla="*/ 337 h 3400"/>
                  <a:gd name="T22" fmla="*/ 1314 w 2605"/>
                  <a:gd name="T23" fmla="*/ 405 h 3400"/>
                  <a:gd name="T24" fmla="*/ 1235 w 2605"/>
                  <a:gd name="T25" fmla="*/ 427 h 3400"/>
                  <a:gd name="T26" fmla="*/ 1190 w 2605"/>
                  <a:gd name="T27" fmla="*/ 521 h 3400"/>
                  <a:gd name="T28" fmla="*/ 1268 w 2605"/>
                  <a:gd name="T29" fmla="*/ 652 h 3400"/>
                  <a:gd name="T30" fmla="*/ 1399 w 2605"/>
                  <a:gd name="T31" fmla="*/ 625 h 3400"/>
                  <a:gd name="T32" fmla="*/ 1451 w 2605"/>
                  <a:gd name="T33" fmla="*/ 808 h 3400"/>
                  <a:gd name="T34" fmla="*/ 1345 w 2605"/>
                  <a:gd name="T35" fmla="*/ 906 h 3400"/>
                  <a:gd name="T36" fmla="*/ 1295 w 2605"/>
                  <a:gd name="T37" fmla="*/ 992 h 3400"/>
                  <a:gd name="T38" fmla="*/ 1204 w 2605"/>
                  <a:gd name="T39" fmla="*/ 996 h 3400"/>
                  <a:gd name="T40" fmla="*/ 1167 w 2605"/>
                  <a:gd name="T41" fmla="*/ 1018 h 3400"/>
                  <a:gd name="T42" fmla="*/ 1129 w 2605"/>
                  <a:gd name="T43" fmla="*/ 1069 h 3400"/>
                  <a:gd name="T44" fmla="*/ 1117 w 2605"/>
                  <a:gd name="T45" fmla="*/ 1155 h 3400"/>
                  <a:gd name="T46" fmla="*/ 1205 w 2605"/>
                  <a:gd name="T47" fmla="*/ 1230 h 3400"/>
                  <a:gd name="T48" fmla="*/ 1068 w 2605"/>
                  <a:gd name="T49" fmla="*/ 1397 h 3400"/>
                  <a:gd name="T50" fmla="*/ 1052 w 2605"/>
                  <a:gd name="T51" fmla="*/ 1466 h 3400"/>
                  <a:gd name="T52" fmla="*/ 1091 w 2605"/>
                  <a:gd name="T53" fmla="*/ 1589 h 3400"/>
                  <a:gd name="T54" fmla="*/ 1126 w 2605"/>
                  <a:gd name="T55" fmla="*/ 1643 h 3400"/>
                  <a:gd name="T56" fmla="*/ 1178 w 2605"/>
                  <a:gd name="T57" fmla="*/ 1623 h 3400"/>
                  <a:gd name="T58" fmla="*/ 1297 w 2605"/>
                  <a:gd name="T59" fmla="*/ 1666 h 3400"/>
                  <a:gd name="T60" fmla="*/ 1411 w 2605"/>
                  <a:gd name="T61" fmla="*/ 1775 h 3400"/>
                  <a:gd name="T62" fmla="*/ 1395 w 2605"/>
                  <a:gd name="T63" fmla="*/ 1868 h 3400"/>
                  <a:gd name="T64" fmla="*/ 1313 w 2605"/>
                  <a:gd name="T65" fmla="*/ 1926 h 3400"/>
                  <a:gd name="T66" fmla="*/ 1177 w 2605"/>
                  <a:gd name="T67" fmla="*/ 1954 h 3400"/>
                  <a:gd name="T68" fmla="*/ 1240 w 2605"/>
                  <a:gd name="T69" fmla="*/ 2073 h 3400"/>
                  <a:gd name="T70" fmla="*/ 1232 w 2605"/>
                  <a:gd name="T71" fmla="*/ 2235 h 3400"/>
                  <a:gd name="T72" fmla="*/ 1127 w 2605"/>
                  <a:gd name="T73" fmla="*/ 2344 h 3400"/>
                  <a:gd name="T74" fmla="*/ 1119 w 2605"/>
                  <a:gd name="T75" fmla="*/ 2587 h 3400"/>
                  <a:gd name="T76" fmla="*/ 1075 w 2605"/>
                  <a:gd name="T77" fmla="*/ 2554 h 3400"/>
                  <a:gd name="T78" fmla="*/ 1028 w 2605"/>
                  <a:gd name="T79" fmla="*/ 2542 h 3400"/>
                  <a:gd name="T80" fmla="*/ 1011 w 2605"/>
                  <a:gd name="T81" fmla="*/ 2650 h 3400"/>
                  <a:gd name="T82" fmla="*/ 799 w 2605"/>
                  <a:gd name="T83" fmla="*/ 2658 h 3400"/>
                  <a:gd name="T84" fmla="*/ 804 w 2605"/>
                  <a:gd name="T85" fmla="*/ 2760 h 3400"/>
                  <a:gd name="T86" fmla="*/ 944 w 2605"/>
                  <a:gd name="T87" fmla="*/ 2911 h 3400"/>
                  <a:gd name="T88" fmla="*/ 855 w 2605"/>
                  <a:gd name="T89" fmla="*/ 3054 h 3400"/>
                  <a:gd name="T90" fmla="*/ 760 w 2605"/>
                  <a:gd name="T91" fmla="*/ 3025 h 3400"/>
                  <a:gd name="T92" fmla="*/ 633 w 2605"/>
                  <a:gd name="T93" fmla="*/ 3128 h 3400"/>
                  <a:gd name="T94" fmla="*/ 519 w 2605"/>
                  <a:gd name="T95" fmla="*/ 3189 h 3400"/>
                  <a:gd name="T96" fmla="*/ 455 w 2605"/>
                  <a:gd name="T97" fmla="*/ 3186 h 3400"/>
                  <a:gd name="T98" fmla="*/ 382 w 2605"/>
                  <a:gd name="T99" fmla="*/ 3322 h 3400"/>
                  <a:gd name="T100" fmla="*/ 336 w 2605"/>
                  <a:gd name="T101" fmla="*/ 3314 h 3400"/>
                  <a:gd name="T102" fmla="*/ 299 w 2605"/>
                  <a:gd name="T103" fmla="*/ 3295 h 3400"/>
                  <a:gd name="T104" fmla="*/ 292 w 2605"/>
                  <a:gd name="T105" fmla="*/ 3257 h 3400"/>
                  <a:gd name="T106" fmla="*/ 315 w 2605"/>
                  <a:gd name="T107" fmla="*/ 3208 h 3400"/>
                  <a:gd name="T108" fmla="*/ 317 w 2605"/>
                  <a:gd name="T109" fmla="*/ 3158 h 3400"/>
                  <a:gd name="T110" fmla="*/ 215 w 2605"/>
                  <a:gd name="T111" fmla="*/ 3225 h 3400"/>
                  <a:gd name="T112" fmla="*/ 184 w 2605"/>
                  <a:gd name="T113" fmla="*/ 3252 h 3400"/>
                  <a:gd name="T114" fmla="*/ 181 w 2605"/>
                  <a:gd name="T115" fmla="*/ 3262 h 3400"/>
                  <a:gd name="T116" fmla="*/ 188 w 2605"/>
                  <a:gd name="T117" fmla="*/ 3270 h 3400"/>
                  <a:gd name="T118" fmla="*/ 214 w 2605"/>
                  <a:gd name="T119" fmla="*/ 3319 h 3400"/>
                  <a:gd name="T120" fmla="*/ 41 w 2605"/>
                  <a:gd name="T121" fmla="*/ 3274 h 3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605" h="3400">
                    <a:moveTo>
                      <a:pt x="2605" y="204"/>
                    </a:moveTo>
                    <a:lnTo>
                      <a:pt x="2469" y="211"/>
                    </a:lnTo>
                    <a:lnTo>
                      <a:pt x="2467" y="163"/>
                    </a:lnTo>
                    <a:lnTo>
                      <a:pt x="2437" y="152"/>
                    </a:lnTo>
                    <a:lnTo>
                      <a:pt x="2398" y="117"/>
                    </a:lnTo>
                    <a:lnTo>
                      <a:pt x="2377" y="122"/>
                    </a:lnTo>
                    <a:lnTo>
                      <a:pt x="2359" y="127"/>
                    </a:lnTo>
                    <a:lnTo>
                      <a:pt x="2340" y="128"/>
                    </a:lnTo>
                    <a:lnTo>
                      <a:pt x="2323" y="129"/>
                    </a:lnTo>
                    <a:lnTo>
                      <a:pt x="2306" y="126"/>
                    </a:lnTo>
                    <a:lnTo>
                      <a:pt x="2290" y="121"/>
                    </a:lnTo>
                    <a:lnTo>
                      <a:pt x="2274" y="113"/>
                    </a:lnTo>
                    <a:lnTo>
                      <a:pt x="2261" y="104"/>
                    </a:lnTo>
                    <a:lnTo>
                      <a:pt x="2244" y="12"/>
                    </a:lnTo>
                    <a:lnTo>
                      <a:pt x="2215" y="0"/>
                    </a:lnTo>
                    <a:lnTo>
                      <a:pt x="2182" y="29"/>
                    </a:lnTo>
                    <a:lnTo>
                      <a:pt x="2159" y="4"/>
                    </a:lnTo>
                    <a:lnTo>
                      <a:pt x="2098" y="15"/>
                    </a:lnTo>
                    <a:lnTo>
                      <a:pt x="2096" y="49"/>
                    </a:lnTo>
                    <a:lnTo>
                      <a:pt x="2047" y="68"/>
                    </a:lnTo>
                    <a:lnTo>
                      <a:pt x="2025" y="151"/>
                    </a:lnTo>
                    <a:lnTo>
                      <a:pt x="1994" y="202"/>
                    </a:lnTo>
                    <a:lnTo>
                      <a:pt x="1962" y="149"/>
                    </a:lnTo>
                    <a:lnTo>
                      <a:pt x="1924" y="124"/>
                    </a:lnTo>
                    <a:lnTo>
                      <a:pt x="1905" y="180"/>
                    </a:lnTo>
                    <a:lnTo>
                      <a:pt x="1867" y="179"/>
                    </a:lnTo>
                    <a:lnTo>
                      <a:pt x="1864" y="275"/>
                    </a:lnTo>
                    <a:lnTo>
                      <a:pt x="1762" y="290"/>
                    </a:lnTo>
                    <a:lnTo>
                      <a:pt x="1780" y="307"/>
                    </a:lnTo>
                    <a:lnTo>
                      <a:pt x="1705" y="337"/>
                    </a:lnTo>
                    <a:lnTo>
                      <a:pt x="1672" y="311"/>
                    </a:lnTo>
                    <a:lnTo>
                      <a:pt x="1619" y="350"/>
                    </a:lnTo>
                    <a:lnTo>
                      <a:pt x="1576" y="337"/>
                    </a:lnTo>
                    <a:lnTo>
                      <a:pt x="1389" y="309"/>
                    </a:lnTo>
                    <a:lnTo>
                      <a:pt x="1329" y="337"/>
                    </a:lnTo>
                    <a:lnTo>
                      <a:pt x="1314" y="405"/>
                    </a:lnTo>
                    <a:lnTo>
                      <a:pt x="1255" y="394"/>
                    </a:lnTo>
                    <a:lnTo>
                      <a:pt x="1243" y="402"/>
                    </a:lnTo>
                    <a:lnTo>
                      <a:pt x="1235" y="427"/>
                    </a:lnTo>
                    <a:lnTo>
                      <a:pt x="1214" y="434"/>
                    </a:lnTo>
                    <a:lnTo>
                      <a:pt x="1175" y="489"/>
                    </a:lnTo>
                    <a:lnTo>
                      <a:pt x="1190" y="521"/>
                    </a:lnTo>
                    <a:lnTo>
                      <a:pt x="1148" y="581"/>
                    </a:lnTo>
                    <a:lnTo>
                      <a:pt x="1211" y="588"/>
                    </a:lnTo>
                    <a:lnTo>
                      <a:pt x="1268" y="652"/>
                    </a:lnTo>
                    <a:lnTo>
                      <a:pt x="1303" y="719"/>
                    </a:lnTo>
                    <a:lnTo>
                      <a:pt x="1380" y="593"/>
                    </a:lnTo>
                    <a:lnTo>
                      <a:pt x="1399" y="625"/>
                    </a:lnTo>
                    <a:lnTo>
                      <a:pt x="1435" y="649"/>
                    </a:lnTo>
                    <a:lnTo>
                      <a:pt x="1481" y="660"/>
                    </a:lnTo>
                    <a:lnTo>
                      <a:pt x="1451" y="808"/>
                    </a:lnTo>
                    <a:lnTo>
                      <a:pt x="1372" y="835"/>
                    </a:lnTo>
                    <a:lnTo>
                      <a:pt x="1338" y="886"/>
                    </a:lnTo>
                    <a:lnTo>
                      <a:pt x="1345" y="906"/>
                    </a:lnTo>
                    <a:lnTo>
                      <a:pt x="1327" y="948"/>
                    </a:lnTo>
                    <a:lnTo>
                      <a:pt x="1300" y="962"/>
                    </a:lnTo>
                    <a:lnTo>
                      <a:pt x="1295" y="992"/>
                    </a:lnTo>
                    <a:lnTo>
                      <a:pt x="1233" y="986"/>
                    </a:lnTo>
                    <a:lnTo>
                      <a:pt x="1217" y="990"/>
                    </a:lnTo>
                    <a:lnTo>
                      <a:pt x="1204" y="996"/>
                    </a:lnTo>
                    <a:lnTo>
                      <a:pt x="1190" y="1002"/>
                    </a:lnTo>
                    <a:lnTo>
                      <a:pt x="1179" y="1011"/>
                    </a:lnTo>
                    <a:lnTo>
                      <a:pt x="1167" y="1018"/>
                    </a:lnTo>
                    <a:lnTo>
                      <a:pt x="1158" y="1027"/>
                    </a:lnTo>
                    <a:lnTo>
                      <a:pt x="1141" y="1047"/>
                    </a:lnTo>
                    <a:lnTo>
                      <a:pt x="1129" y="1069"/>
                    </a:lnTo>
                    <a:lnTo>
                      <a:pt x="1121" y="1095"/>
                    </a:lnTo>
                    <a:lnTo>
                      <a:pt x="1117" y="1123"/>
                    </a:lnTo>
                    <a:lnTo>
                      <a:pt x="1117" y="1155"/>
                    </a:lnTo>
                    <a:lnTo>
                      <a:pt x="1174" y="1168"/>
                    </a:lnTo>
                    <a:lnTo>
                      <a:pt x="1175" y="1217"/>
                    </a:lnTo>
                    <a:lnTo>
                      <a:pt x="1205" y="1230"/>
                    </a:lnTo>
                    <a:lnTo>
                      <a:pt x="1235" y="1270"/>
                    </a:lnTo>
                    <a:lnTo>
                      <a:pt x="1101" y="1301"/>
                    </a:lnTo>
                    <a:lnTo>
                      <a:pt x="1068" y="1397"/>
                    </a:lnTo>
                    <a:lnTo>
                      <a:pt x="1082" y="1418"/>
                    </a:lnTo>
                    <a:lnTo>
                      <a:pt x="1074" y="1461"/>
                    </a:lnTo>
                    <a:lnTo>
                      <a:pt x="1052" y="1466"/>
                    </a:lnTo>
                    <a:lnTo>
                      <a:pt x="1018" y="1529"/>
                    </a:lnTo>
                    <a:lnTo>
                      <a:pt x="1101" y="1544"/>
                    </a:lnTo>
                    <a:lnTo>
                      <a:pt x="1091" y="1589"/>
                    </a:lnTo>
                    <a:lnTo>
                      <a:pt x="1078" y="1597"/>
                    </a:lnTo>
                    <a:lnTo>
                      <a:pt x="1083" y="1629"/>
                    </a:lnTo>
                    <a:lnTo>
                      <a:pt x="1126" y="1643"/>
                    </a:lnTo>
                    <a:lnTo>
                      <a:pt x="1135" y="1656"/>
                    </a:lnTo>
                    <a:lnTo>
                      <a:pt x="1174" y="1636"/>
                    </a:lnTo>
                    <a:lnTo>
                      <a:pt x="1178" y="1623"/>
                    </a:lnTo>
                    <a:lnTo>
                      <a:pt x="1198" y="1611"/>
                    </a:lnTo>
                    <a:lnTo>
                      <a:pt x="1239" y="1656"/>
                    </a:lnTo>
                    <a:lnTo>
                      <a:pt x="1297" y="1666"/>
                    </a:lnTo>
                    <a:lnTo>
                      <a:pt x="1324" y="1713"/>
                    </a:lnTo>
                    <a:lnTo>
                      <a:pt x="1298" y="1759"/>
                    </a:lnTo>
                    <a:lnTo>
                      <a:pt x="1411" y="1775"/>
                    </a:lnTo>
                    <a:lnTo>
                      <a:pt x="1415" y="1818"/>
                    </a:lnTo>
                    <a:lnTo>
                      <a:pt x="1442" y="1847"/>
                    </a:lnTo>
                    <a:lnTo>
                      <a:pt x="1395" y="1868"/>
                    </a:lnTo>
                    <a:lnTo>
                      <a:pt x="1352" y="1895"/>
                    </a:lnTo>
                    <a:lnTo>
                      <a:pt x="1331" y="1909"/>
                    </a:lnTo>
                    <a:lnTo>
                      <a:pt x="1313" y="1926"/>
                    </a:lnTo>
                    <a:lnTo>
                      <a:pt x="1294" y="1942"/>
                    </a:lnTo>
                    <a:lnTo>
                      <a:pt x="1277" y="1961"/>
                    </a:lnTo>
                    <a:lnTo>
                      <a:pt x="1177" y="1954"/>
                    </a:lnTo>
                    <a:lnTo>
                      <a:pt x="1165" y="2046"/>
                    </a:lnTo>
                    <a:lnTo>
                      <a:pt x="1256" y="2027"/>
                    </a:lnTo>
                    <a:lnTo>
                      <a:pt x="1240" y="2073"/>
                    </a:lnTo>
                    <a:lnTo>
                      <a:pt x="1243" y="2139"/>
                    </a:lnTo>
                    <a:lnTo>
                      <a:pt x="1280" y="2192"/>
                    </a:lnTo>
                    <a:lnTo>
                      <a:pt x="1232" y="2235"/>
                    </a:lnTo>
                    <a:lnTo>
                      <a:pt x="1217" y="2288"/>
                    </a:lnTo>
                    <a:lnTo>
                      <a:pt x="1134" y="2283"/>
                    </a:lnTo>
                    <a:lnTo>
                      <a:pt x="1127" y="2344"/>
                    </a:lnTo>
                    <a:lnTo>
                      <a:pt x="1188" y="2416"/>
                    </a:lnTo>
                    <a:lnTo>
                      <a:pt x="1118" y="2448"/>
                    </a:lnTo>
                    <a:lnTo>
                      <a:pt x="1119" y="2587"/>
                    </a:lnTo>
                    <a:lnTo>
                      <a:pt x="1104" y="2574"/>
                    </a:lnTo>
                    <a:lnTo>
                      <a:pt x="1091" y="2564"/>
                    </a:lnTo>
                    <a:lnTo>
                      <a:pt x="1075" y="2554"/>
                    </a:lnTo>
                    <a:lnTo>
                      <a:pt x="1060" y="2549"/>
                    </a:lnTo>
                    <a:lnTo>
                      <a:pt x="1044" y="2544"/>
                    </a:lnTo>
                    <a:lnTo>
                      <a:pt x="1028" y="2542"/>
                    </a:lnTo>
                    <a:lnTo>
                      <a:pt x="1012" y="2541"/>
                    </a:lnTo>
                    <a:lnTo>
                      <a:pt x="996" y="2543"/>
                    </a:lnTo>
                    <a:lnTo>
                      <a:pt x="1011" y="2650"/>
                    </a:lnTo>
                    <a:lnTo>
                      <a:pt x="889" y="2602"/>
                    </a:lnTo>
                    <a:lnTo>
                      <a:pt x="857" y="2682"/>
                    </a:lnTo>
                    <a:lnTo>
                      <a:pt x="799" y="2658"/>
                    </a:lnTo>
                    <a:lnTo>
                      <a:pt x="772" y="2685"/>
                    </a:lnTo>
                    <a:lnTo>
                      <a:pt x="732" y="2691"/>
                    </a:lnTo>
                    <a:lnTo>
                      <a:pt x="804" y="2760"/>
                    </a:lnTo>
                    <a:lnTo>
                      <a:pt x="847" y="2846"/>
                    </a:lnTo>
                    <a:lnTo>
                      <a:pt x="849" y="2874"/>
                    </a:lnTo>
                    <a:lnTo>
                      <a:pt x="944" y="2911"/>
                    </a:lnTo>
                    <a:lnTo>
                      <a:pt x="909" y="2956"/>
                    </a:lnTo>
                    <a:lnTo>
                      <a:pt x="880" y="3005"/>
                    </a:lnTo>
                    <a:lnTo>
                      <a:pt x="855" y="3054"/>
                    </a:lnTo>
                    <a:lnTo>
                      <a:pt x="836" y="3106"/>
                    </a:lnTo>
                    <a:lnTo>
                      <a:pt x="820" y="3110"/>
                    </a:lnTo>
                    <a:lnTo>
                      <a:pt x="760" y="3025"/>
                    </a:lnTo>
                    <a:lnTo>
                      <a:pt x="721" y="3050"/>
                    </a:lnTo>
                    <a:lnTo>
                      <a:pt x="721" y="3138"/>
                    </a:lnTo>
                    <a:lnTo>
                      <a:pt x="633" y="3128"/>
                    </a:lnTo>
                    <a:lnTo>
                      <a:pt x="592" y="3173"/>
                    </a:lnTo>
                    <a:lnTo>
                      <a:pt x="532" y="3179"/>
                    </a:lnTo>
                    <a:lnTo>
                      <a:pt x="519" y="3189"/>
                    </a:lnTo>
                    <a:lnTo>
                      <a:pt x="492" y="3184"/>
                    </a:lnTo>
                    <a:lnTo>
                      <a:pt x="469" y="3174"/>
                    </a:lnTo>
                    <a:lnTo>
                      <a:pt x="455" y="3186"/>
                    </a:lnTo>
                    <a:lnTo>
                      <a:pt x="440" y="3241"/>
                    </a:lnTo>
                    <a:lnTo>
                      <a:pt x="400" y="3250"/>
                    </a:lnTo>
                    <a:lnTo>
                      <a:pt x="382" y="3322"/>
                    </a:lnTo>
                    <a:lnTo>
                      <a:pt x="366" y="3321"/>
                    </a:lnTo>
                    <a:lnTo>
                      <a:pt x="350" y="3319"/>
                    </a:lnTo>
                    <a:lnTo>
                      <a:pt x="336" y="3314"/>
                    </a:lnTo>
                    <a:lnTo>
                      <a:pt x="323" y="3310"/>
                    </a:lnTo>
                    <a:lnTo>
                      <a:pt x="311" y="3303"/>
                    </a:lnTo>
                    <a:lnTo>
                      <a:pt x="299" y="3295"/>
                    </a:lnTo>
                    <a:lnTo>
                      <a:pt x="289" y="3285"/>
                    </a:lnTo>
                    <a:lnTo>
                      <a:pt x="281" y="3275"/>
                    </a:lnTo>
                    <a:lnTo>
                      <a:pt x="292" y="3257"/>
                    </a:lnTo>
                    <a:lnTo>
                      <a:pt x="301" y="3241"/>
                    </a:lnTo>
                    <a:lnTo>
                      <a:pt x="309" y="3224"/>
                    </a:lnTo>
                    <a:lnTo>
                      <a:pt x="315" y="3208"/>
                    </a:lnTo>
                    <a:lnTo>
                      <a:pt x="317" y="3191"/>
                    </a:lnTo>
                    <a:lnTo>
                      <a:pt x="318" y="3174"/>
                    </a:lnTo>
                    <a:lnTo>
                      <a:pt x="317" y="3158"/>
                    </a:lnTo>
                    <a:lnTo>
                      <a:pt x="314" y="3142"/>
                    </a:lnTo>
                    <a:lnTo>
                      <a:pt x="247" y="3228"/>
                    </a:lnTo>
                    <a:lnTo>
                      <a:pt x="215" y="3225"/>
                    </a:lnTo>
                    <a:lnTo>
                      <a:pt x="201" y="3236"/>
                    </a:lnTo>
                    <a:lnTo>
                      <a:pt x="191" y="3245"/>
                    </a:lnTo>
                    <a:lnTo>
                      <a:pt x="184" y="3252"/>
                    </a:lnTo>
                    <a:lnTo>
                      <a:pt x="182" y="3255"/>
                    </a:lnTo>
                    <a:lnTo>
                      <a:pt x="182" y="3259"/>
                    </a:lnTo>
                    <a:lnTo>
                      <a:pt x="181" y="3262"/>
                    </a:lnTo>
                    <a:lnTo>
                      <a:pt x="182" y="3265"/>
                    </a:lnTo>
                    <a:lnTo>
                      <a:pt x="186" y="3269"/>
                    </a:lnTo>
                    <a:lnTo>
                      <a:pt x="188" y="3270"/>
                    </a:lnTo>
                    <a:lnTo>
                      <a:pt x="192" y="3272"/>
                    </a:lnTo>
                    <a:lnTo>
                      <a:pt x="204" y="3274"/>
                    </a:lnTo>
                    <a:lnTo>
                      <a:pt x="214" y="3319"/>
                    </a:lnTo>
                    <a:lnTo>
                      <a:pt x="135" y="3317"/>
                    </a:lnTo>
                    <a:lnTo>
                      <a:pt x="105" y="3271"/>
                    </a:lnTo>
                    <a:lnTo>
                      <a:pt x="41" y="3274"/>
                    </a:lnTo>
                    <a:lnTo>
                      <a:pt x="49" y="3355"/>
                    </a:lnTo>
                    <a:lnTo>
                      <a:pt x="0" y="340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Line 68">
                <a:extLst>
                  <a:ext uri="{FF2B5EF4-FFF2-40B4-BE49-F238E27FC236}">
                    <a16:creationId xmlns:a16="http://schemas.microsoft.com/office/drawing/2014/main" id="{02129663-3893-8FDF-4557-72F704DEAF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1" y="985"/>
                <a:ext cx="1" cy="0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69">
                <a:extLst>
                  <a:ext uri="{FF2B5EF4-FFF2-40B4-BE49-F238E27FC236}">
                    <a16:creationId xmlns:a16="http://schemas.microsoft.com/office/drawing/2014/main" id="{D4FE962B-6E44-2918-9679-0778D5654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985"/>
                <a:ext cx="1" cy="2"/>
              </a:xfrm>
              <a:custGeom>
                <a:avLst/>
                <a:gdLst>
                  <a:gd name="T0" fmla="*/ 0 w 10"/>
                  <a:gd name="T1" fmla="*/ 0 h 11"/>
                  <a:gd name="T2" fmla="*/ 0 w 10"/>
                  <a:gd name="T3" fmla="*/ 11 h 11"/>
                  <a:gd name="T4" fmla="*/ 3 w 10"/>
                  <a:gd name="T5" fmla="*/ 4 h 11"/>
                  <a:gd name="T6" fmla="*/ 10 w 10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1">
                    <a:moveTo>
                      <a:pt x="0" y="0"/>
                    </a:moveTo>
                    <a:lnTo>
                      <a:pt x="0" y="11"/>
                    </a:lnTo>
                    <a:lnTo>
                      <a:pt x="3" y="4"/>
                    </a:lnTo>
                    <a:lnTo>
                      <a:pt x="1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70">
                <a:extLst>
                  <a:ext uri="{FF2B5EF4-FFF2-40B4-BE49-F238E27FC236}">
                    <a16:creationId xmlns:a16="http://schemas.microsoft.com/office/drawing/2014/main" id="{4FECC64A-782F-9FCA-8074-6ECEA2BA85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1" y="983"/>
                <a:ext cx="218" cy="81"/>
              </a:xfrm>
              <a:custGeom>
                <a:avLst/>
                <a:gdLst>
                  <a:gd name="T0" fmla="*/ 90 w 1309"/>
                  <a:gd name="T1" fmla="*/ 477 h 483"/>
                  <a:gd name="T2" fmla="*/ 28 w 1309"/>
                  <a:gd name="T3" fmla="*/ 483 h 483"/>
                  <a:gd name="T4" fmla="*/ 0 w 1309"/>
                  <a:gd name="T5" fmla="*/ 389 h 483"/>
                  <a:gd name="T6" fmla="*/ 39 w 1309"/>
                  <a:gd name="T7" fmla="*/ 348 h 483"/>
                  <a:gd name="T8" fmla="*/ 54 w 1309"/>
                  <a:gd name="T9" fmla="*/ 323 h 483"/>
                  <a:gd name="T10" fmla="*/ 86 w 1309"/>
                  <a:gd name="T11" fmla="*/ 278 h 483"/>
                  <a:gd name="T12" fmla="*/ 118 w 1309"/>
                  <a:gd name="T13" fmla="*/ 257 h 483"/>
                  <a:gd name="T14" fmla="*/ 151 w 1309"/>
                  <a:gd name="T15" fmla="*/ 239 h 483"/>
                  <a:gd name="T16" fmla="*/ 188 w 1309"/>
                  <a:gd name="T17" fmla="*/ 239 h 483"/>
                  <a:gd name="T18" fmla="*/ 272 w 1309"/>
                  <a:gd name="T19" fmla="*/ 222 h 483"/>
                  <a:gd name="T20" fmla="*/ 344 w 1309"/>
                  <a:gd name="T21" fmla="*/ 275 h 483"/>
                  <a:gd name="T22" fmla="*/ 364 w 1309"/>
                  <a:gd name="T23" fmla="*/ 290 h 483"/>
                  <a:gd name="T24" fmla="*/ 486 w 1309"/>
                  <a:gd name="T25" fmla="*/ 318 h 483"/>
                  <a:gd name="T26" fmla="*/ 420 w 1309"/>
                  <a:gd name="T27" fmla="*/ 287 h 483"/>
                  <a:gd name="T28" fmla="*/ 351 w 1309"/>
                  <a:gd name="T29" fmla="*/ 267 h 483"/>
                  <a:gd name="T30" fmla="*/ 321 w 1309"/>
                  <a:gd name="T31" fmla="*/ 229 h 483"/>
                  <a:gd name="T32" fmla="*/ 344 w 1309"/>
                  <a:gd name="T33" fmla="*/ 145 h 483"/>
                  <a:gd name="T34" fmla="*/ 402 w 1309"/>
                  <a:gd name="T35" fmla="*/ 176 h 483"/>
                  <a:gd name="T36" fmla="*/ 483 w 1309"/>
                  <a:gd name="T37" fmla="*/ 213 h 483"/>
                  <a:gd name="T38" fmla="*/ 395 w 1309"/>
                  <a:gd name="T39" fmla="*/ 145 h 483"/>
                  <a:gd name="T40" fmla="*/ 443 w 1309"/>
                  <a:gd name="T41" fmla="*/ 94 h 483"/>
                  <a:gd name="T42" fmla="*/ 486 w 1309"/>
                  <a:gd name="T43" fmla="*/ 87 h 483"/>
                  <a:gd name="T44" fmla="*/ 504 w 1309"/>
                  <a:gd name="T45" fmla="*/ 122 h 483"/>
                  <a:gd name="T46" fmla="*/ 534 w 1309"/>
                  <a:gd name="T47" fmla="*/ 120 h 483"/>
                  <a:gd name="T48" fmla="*/ 554 w 1309"/>
                  <a:gd name="T49" fmla="*/ 123 h 483"/>
                  <a:gd name="T50" fmla="*/ 563 w 1309"/>
                  <a:gd name="T51" fmla="*/ 122 h 483"/>
                  <a:gd name="T52" fmla="*/ 582 w 1309"/>
                  <a:gd name="T53" fmla="*/ 117 h 483"/>
                  <a:gd name="T54" fmla="*/ 593 w 1309"/>
                  <a:gd name="T55" fmla="*/ 107 h 483"/>
                  <a:gd name="T56" fmla="*/ 606 w 1309"/>
                  <a:gd name="T57" fmla="*/ 97 h 483"/>
                  <a:gd name="T58" fmla="*/ 657 w 1309"/>
                  <a:gd name="T59" fmla="*/ 89 h 483"/>
                  <a:gd name="T60" fmla="*/ 692 w 1309"/>
                  <a:gd name="T61" fmla="*/ 89 h 483"/>
                  <a:gd name="T62" fmla="*/ 651 w 1309"/>
                  <a:gd name="T63" fmla="*/ 53 h 483"/>
                  <a:gd name="T64" fmla="*/ 728 w 1309"/>
                  <a:gd name="T65" fmla="*/ 38 h 483"/>
                  <a:gd name="T66" fmla="*/ 751 w 1309"/>
                  <a:gd name="T67" fmla="*/ 28 h 483"/>
                  <a:gd name="T68" fmla="*/ 837 w 1309"/>
                  <a:gd name="T69" fmla="*/ 18 h 483"/>
                  <a:gd name="T70" fmla="*/ 860 w 1309"/>
                  <a:gd name="T71" fmla="*/ 25 h 483"/>
                  <a:gd name="T72" fmla="*/ 890 w 1309"/>
                  <a:gd name="T73" fmla="*/ 46 h 483"/>
                  <a:gd name="T74" fmla="*/ 855 w 1309"/>
                  <a:gd name="T75" fmla="*/ 122 h 483"/>
                  <a:gd name="T76" fmla="*/ 918 w 1309"/>
                  <a:gd name="T77" fmla="*/ 92 h 483"/>
                  <a:gd name="T78" fmla="*/ 1058 w 1309"/>
                  <a:gd name="T79" fmla="*/ 81 h 483"/>
                  <a:gd name="T80" fmla="*/ 1094 w 1309"/>
                  <a:gd name="T81" fmla="*/ 2 h 483"/>
                  <a:gd name="T82" fmla="*/ 1249 w 1309"/>
                  <a:gd name="T83" fmla="*/ 20 h 483"/>
                  <a:gd name="T84" fmla="*/ 1278 w 1309"/>
                  <a:gd name="T85" fmla="*/ 6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09" h="483">
                    <a:moveTo>
                      <a:pt x="94" y="481"/>
                    </a:moveTo>
                    <a:lnTo>
                      <a:pt x="90" y="477"/>
                    </a:lnTo>
                    <a:lnTo>
                      <a:pt x="84" y="476"/>
                    </a:lnTo>
                    <a:lnTo>
                      <a:pt x="28" y="483"/>
                    </a:lnTo>
                    <a:lnTo>
                      <a:pt x="0" y="435"/>
                    </a:lnTo>
                    <a:lnTo>
                      <a:pt x="0" y="389"/>
                    </a:lnTo>
                    <a:lnTo>
                      <a:pt x="16" y="382"/>
                    </a:lnTo>
                    <a:lnTo>
                      <a:pt x="39" y="348"/>
                    </a:lnTo>
                    <a:lnTo>
                      <a:pt x="33" y="325"/>
                    </a:lnTo>
                    <a:lnTo>
                      <a:pt x="54" y="323"/>
                    </a:lnTo>
                    <a:lnTo>
                      <a:pt x="59" y="290"/>
                    </a:lnTo>
                    <a:lnTo>
                      <a:pt x="86" y="278"/>
                    </a:lnTo>
                    <a:lnTo>
                      <a:pt x="97" y="260"/>
                    </a:lnTo>
                    <a:lnTo>
                      <a:pt x="118" y="257"/>
                    </a:lnTo>
                    <a:lnTo>
                      <a:pt x="140" y="283"/>
                    </a:lnTo>
                    <a:lnTo>
                      <a:pt x="151" y="239"/>
                    </a:lnTo>
                    <a:lnTo>
                      <a:pt x="176" y="224"/>
                    </a:lnTo>
                    <a:lnTo>
                      <a:pt x="188" y="239"/>
                    </a:lnTo>
                    <a:lnTo>
                      <a:pt x="207" y="229"/>
                    </a:lnTo>
                    <a:lnTo>
                      <a:pt x="272" y="222"/>
                    </a:lnTo>
                    <a:lnTo>
                      <a:pt x="336" y="241"/>
                    </a:lnTo>
                    <a:lnTo>
                      <a:pt x="344" y="275"/>
                    </a:lnTo>
                    <a:lnTo>
                      <a:pt x="336" y="292"/>
                    </a:lnTo>
                    <a:lnTo>
                      <a:pt x="364" y="290"/>
                    </a:lnTo>
                    <a:lnTo>
                      <a:pt x="372" y="278"/>
                    </a:lnTo>
                    <a:lnTo>
                      <a:pt x="486" y="318"/>
                    </a:lnTo>
                    <a:lnTo>
                      <a:pt x="435" y="283"/>
                    </a:lnTo>
                    <a:lnTo>
                      <a:pt x="420" y="287"/>
                    </a:lnTo>
                    <a:lnTo>
                      <a:pt x="405" y="275"/>
                    </a:lnTo>
                    <a:lnTo>
                      <a:pt x="351" y="267"/>
                    </a:lnTo>
                    <a:lnTo>
                      <a:pt x="341" y="234"/>
                    </a:lnTo>
                    <a:lnTo>
                      <a:pt x="321" y="229"/>
                    </a:lnTo>
                    <a:lnTo>
                      <a:pt x="323" y="173"/>
                    </a:lnTo>
                    <a:lnTo>
                      <a:pt x="344" y="145"/>
                    </a:lnTo>
                    <a:lnTo>
                      <a:pt x="369" y="186"/>
                    </a:lnTo>
                    <a:lnTo>
                      <a:pt x="402" y="176"/>
                    </a:lnTo>
                    <a:lnTo>
                      <a:pt x="428" y="183"/>
                    </a:lnTo>
                    <a:lnTo>
                      <a:pt x="483" y="213"/>
                    </a:lnTo>
                    <a:lnTo>
                      <a:pt x="476" y="199"/>
                    </a:lnTo>
                    <a:lnTo>
                      <a:pt x="395" y="145"/>
                    </a:lnTo>
                    <a:lnTo>
                      <a:pt x="409" y="115"/>
                    </a:lnTo>
                    <a:lnTo>
                      <a:pt x="443" y="94"/>
                    </a:lnTo>
                    <a:lnTo>
                      <a:pt x="476" y="99"/>
                    </a:lnTo>
                    <a:lnTo>
                      <a:pt x="486" y="87"/>
                    </a:lnTo>
                    <a:lnTo>
                      <a:pt x="504" y="94"/>
                    </a:lnTo>
                    <a:lnTo>
                      <a:pt x="504" y="122"/>
                    </a:lnTo>
                    <a:lnTo>
                      <a:pt x="519" y="127"/>
                    </a:lnTo>
                    <a:lnTo>
                      <a:pt x="534" y="120"/>
                    </a:lnTo>
                    <a:lnTo>
                      <a:pt x="543" y="122"/>
                    </a:lnTo>
                    <a:lnTo>
                      <a:pt x="554" y="123"/>
                    </a:lnTo>
                    <a:lnTo>
                      <a:pt x="558" y="122"/>
                    </a:lnTo>
                    <a:lnTo>
                      <a:pt x="563" y="122"/>
                    </a:lnTo>
                    <a:lnTo>
                      <a:pt x="573" y="121"/>
                    </a:lnTo>
                    <a:lnTo>
                      <a:pt x="582" y="117"/>
                    </a:lnTo>
                    <a:lnTo>
                      <a:pt x="590" y="112"/>
                    </a:lnTo>
                    <a:lnTo>
                      <a:pt x="593" y="107"/>
                    </a:lnTo>
                    <a:lnTo>
                      <a:pt x="597" y="104"/>
                    </a:lnTo>
                    <a:lnTo>
                      <a:pt x="606" y="97"/>
                    </a:lnTo>
                    <a:lnTo>
                      <a:pt x="639" y="99"/>
                    </a:lnTo>
                    <a:lnTo>
                      <a:pt x="657" y="89"/>
                    </a:lnTo>
                    <a:lnTo>
                      <a:pt x="705" y="104"/>
                    </a:lnTo>
                    <a:lnTo>
                      <a:pt x="692" y="89"/>
                    </a:lnTo>
                    <a:lnTo>
                      <a:pt x="672" y="87"/>
                    </a:lnTo>
                    <a:lnTo>
                      <a:pt x="651" y="53"/>
                    </a:lnTo>
                    <a:lnTo>
                      <a:pt x="709" y="51"/>
                    </a:lnTo>
                    <a:lnTo>
                      <a:pt x="728" y="38"/>
                    </a:lnTo>
                    <a:lnTo>
                      <a:pt x="743" y="46"/>
                    </a:lnTo>
                    <a:lnTo>
                      <a:pt x="751" y="28"/>
                    </a:lnTo>
                    <a:lnTo>
                      <a:pt x="820" y="6"/>
                    </a:lnTo>
                    <a:lnTo>
                      <a:pt x="837" y="18"/>
                    </a:lnTo>
                    <a:lnTo>
                      <a:pt x="837" y="36"/>
                    </a:lnTo>
                    <a:lnTo>
                      <a:pt x="860" y="25"/>
                    </a:lnTo>
                    <a:lnTo>
                      <a:pt x="873" y="41"/>
                    </a:lnTo>
                    <a:lnTo>
                      <a:pt x="890" y="46"/>
                    </a:lnTo>
                    <a:lnTo>
                      <a:pt x="883" y="74"/>
                    </a:lnTo>
                    <a:lnTo>
                      <a:pt x="855" y="122"/>
                    </a:lnTo>
                    <a:lnTo>
                      <a:pt x="888" y="122"/>
                    </a:lnTo>
                    <a:lnTo>
                      <a:pt x="918" y="92"/>
                    </a:lnTo>
                    <a:lnTo>
                      <a:pt x="1066" y="97"/>
                    </a:lnTo>
                    <a:lnTo>
                      <a:pt x="1058" y="81"/>
                    </a:lnTo>
                    <a:lnTo>
                      <a:pt x="1020" y="71"/>
                    </a:lnTo>
                    <a:lnTo>
                      <a:pt x="1094" y="2"/>
                    </a:lnTo>
                    <a:lnTo>
                      <a:pt x="1249" y="0"/>
                    </a:lnTo>
                    <a:lnTo>
                      <a:pt x="1249" y="20"/>
                    </a:lnTo>
                    <a:lnTo>
                      <a:pt x="1257" y="6"/>
                    </a:lnTo>
                    <a:lnTo>
                      <a:pt x="1278" y="6"/>
                    </a:lnTo>
                    <a:lnTo>
                      <a:pt x="1309" y="5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71">
                <a:extLst>
                  <a:ext uri="{FF2B5EF4-FFF2-40B4-BE49-F238E27FC236}">
                    <a16:creationId xmlns:a16="http://schemas.microsoft.com/office/drawing/2014/main" id="{357ED9D6-78A7-1B84-236F-2DB3127B6D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23" y="1049"/>
                <a:ext cx="27" cy="20"/>
              </a:xfrm>
              <a:custGeom>
                <a:avLst/>
                <a:gdLst>
                  <a:gd name="T0" fmla="*/ 56 w 158"/>
                  <a:gd name="T1" fmla="*/ 35 h 116"/>
                  <a:gd name="T2" fmla="*/ 13 w 158"/>
                  <a:gd name="T3" fmla="*/ 48 h 116"/>
                  <a:gd name="T4" fmla="*/ 0 w 158"/>
                  <a:gd name="T5" fmla="*/ 79 h 116"/>
                  <a:gd name="T6" fmla="*/ 67 w 158"/>
                  <a:gd name="T7" fmla="*/ 63 h 116"/>
                  <a:gd name="T8" fmla="*/ 77 w 158"/>
                  <a:gd name="T9" fmla="*/ 76 h 116"/>
                  <a:gd name="T10" fmla="*/ 62 w 158"/>
                  <a:gd name="T11" fmla="*/ 94 h 116"/>
                  <a:gd name="T12" fmla="*/ 41 w 158"/>
                  <a:gd name="T13" fmla="*/ 99 h 116"/>
                  <a:gd name="T14" fmla="*/ 36 w 158"/>
                  <a:gd name="T15" fmla="*/ 114 h 116"/>
                  <a:gd name="T16" fmla="*/ 54 w 158"/>
                  <a:gd name="T17" fmla="*/ 116 h 116"/>
                  <a:gd name="T18" fmla="*/ 100 w 158"/>
                  <a:gd name="T19" fmla="*/ 81 h 116"/>
                  <a:gd name="T20" fmla="*/ 135 w 158"/>
                  <a:gd name="T21" fmla="*/ 86 h 116"/>
                  <a:gd name="T22" fmla="*/ 158 w 158"/>
                  <a:gd name="T23" fmla="*/ 56 h 116"/>
                  <a:gd name="T24" fmla="*/ 146 w 158"/>
                  <a:gd name="T25" fmla="*/ 48 h 116"/>
                  <a:gd name="T26" fmla="*/ 153 w 158"/>
                  <a:gd name="T27" fmla="*/ 25 h 116"/>
                  <a:gd name="T28" fmla="*/ 123 w 158"/>
                  <a:gd name="T29" fmla="*/ 0 h 116"/>
                  <a:gd name="T30" fmla="*/ 112 w 158"/>
                  <a:gd name="T31" fmla="*/ 20 h 116"/>
                  <a:gd name="T32" fmla="*/ 58 w 158"/>
                  <a:gd name="T33" fmla="*/ 18 h 116"/>
                  <a:gd name="T34" fmla="*/ 56 w 158"/>
                  <a:gd name="T35" fmla="*/ 3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8" h="116">
                    <a:moveTo>
                      <a:pt x="56" y="35"/>
                    </a:moveTo>
                    <a:lnTo>
                      <a:pt x="13" y="48"/>
                    </a:lnTo>
                    <a:lnTo>
                      <a:pt x="0" y="79"/>
                    </a:lnTo>
                    <a:lnTo>
                      <a:pt x="67" y="63"/>
                    </a:lnTo>
                    <a:lnTo>
                      <a:pt x="77" y="76"/>
                    </a:lnTo>
                    <a:lnTo>
                      <a:pt x="62" y="94"/>
                    </a:lnTo>
                    <a:lnTo>
                      <a:pt x="41" y="99"/>
                    </a:lnTo>
                    <a:lnTo>
                      <a:pt x="36" y="114"/>
                    </a:lnTo>
                    <a:lnTo>
                      <a:pt x="54" y="116"/>
                    </a:lnTo>
                    <a:lnTo>
                      <a:pt x="100" y="81"/>
                    </a:lnTo>
                    <a:lnTo>
                      <a:pt x="135" y="86"/>
                    </a:lnTo>
                    <a:lnTo>
                      <a:pt x="158" y="56"/>
                    </a:lnTo>
                    <a:lnTo>
                      <a:pt x="146" y="48"/>
                    </a:lnTo>
                    <a:lnTo>
                      <a:pt x="153" y="25"/>
                    </a:lnTo>
                    <a:lnTo>
                      <a:pt x="123" y="0"/>
                    </a:lnTo>
                    <a:lnTo>
                      <a:pt x="112" y="20"/>
                    </a:lnTo>
                    <a:lnTo>
                      <a:pt x="58" y="18"/>
                    </a:lnTo>
                    <a:lnTo>
                      <a:pt x="56" y="3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72">
                <a:extLst>
                  <a:ext uri="{FF2B5EF4-FFF2-40B4-BE49-F238E27FC236}">
                    <a16:creationId xmlns:a16="http://schemas.microsoft.com/office/drawing/2014/main" id="{19DF3335-F0DC-0982-FD4F-5B8B818185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0" y="1089"/>
                <a:ext cx="4" cy="3"/>
              </a:xfrm>
              <a:custGeom>
                <a:avLst/>
                <a:gdLst>
                  <a:gd name="T0" fmla="*/ 23 w 23"/>
                  <a:gd name="T1" fmla="*/ 20 h 20"/>
                  <a:gd name="T2" fmla="*/ 15 w 23"/>
                  <a:gd name="T3" fmla="*/ 0 h 20"/>
                  <a:gd name="T4" fmla="*/ 0 w 23"/>
                  <a:gd name="T5" fmla="*/ 4 h 20"/>
                  <a:gd name="T6" fmla="*/ 2 w 23"/>
                  <a:gd name="T7" fmla="*/ 20 h 20"/>
                  <a:gd name="T8" fmla="*/ 23 w 23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20"/>
                    </a:moveTo>
                    <a:lnTo>
                      <a:pt x="15" y="0"/>
                    </a:lnTo>
                    <a:lnTo>
                      <a:pt x="0" y="4"/>
                    </a:lnTo>
                    <a:lnTo>
                      <a:pt x="2" y="20"/>
                    </a:lnTo>
                    <a:lnTo>
                      <a:pt x="23" y="2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73">
                <a:extLst>
                  <a:ext uri="{FF2B5EF4-FFF2-40B4-BE49-F238E27FC236}">
                    <a16:creationId xmlns:a16="http://schemas.microsoft.com/office/drawing/2014/main" id="{8F2067F4-2CEC-613F-34AC-D64BBB558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6" y="1063"/>
                <a:ext cx="1" cy="2"/>
              </a:xfrm>
              <a:custGeom>
                <a:avLst/>
                <a:gdLst>
                  <a:gd name="T0" fmla="*/ 0 w 6"/>
                  <a:gd name="T1" fmla="*/ 0 h 14"/>
                  <a:gd name="T2" fmla="*/ 3 w 6"/>
                  <a:gd name="T3" fmla="*/ 0 h 14"/>
                  <a:gd name="T4" fmla="*/ 6 w 6"/>
                  <a:gd name="T5" fmla="*/ 14 h 14"/>
                  <a:gd name="T6" fmla="*/ 3 w 6"/>
                  <a:gd name="T7" fmla="*/ 5 h 14"/>
                  <a:gd name="T8" fmla="*/ 0 w 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4">
                    <a:moveTo>
                      <a:pt x="0" y="0"/>
                    </a:moveTo>
                    <a:lnTo>
                      <a:pt x="3" y="0"/>
                    </a:lnTo>
                    <a:lnTo>
                      <a:pt x="6" y="14"/>
                    </a:lnTo>
                    <a:lnTo>
                      <a:pt x="3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74">
                <a:extLst>
                  <a:ext uri="{FF2B5EF4-FFF2-40B4-BE49-F238E27FC236}">
                    <a16:creationId xmlns:a16="http://schemas.microsoft.com/office/drawing/2014/main" id="{3EE86E19-088D-CBB0-CE28-20BB8F11C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2" y="1063"/>
                <a:ext cx="156" cy="84"/>
              </a:xfrm>
              <a:custGeom>
                <a:avLst/>
                <a:gdLst>
                  <a:gd name="T0" fmla="*/ 895 w 937"/>
                  <a:gd name="T1" fmla="*/ 480 h 503"/>
                  <a:gd name="T2" fmla="*/ 835 w 937"/>
                  <a:gd name="T3" fmla="*/ 485 h 503"/>
                  <a:gd name="T4" fmla="*/ 822 w 937"/>
                  <a:gd name="T5" fmla="*/ 471 h 503"/>
                  <a:gd name="T6" fmla="*/ 876 w 937"/>
                  <a:gd name="T7" fmla="*/ 422 h 503"/>
                  <a:gd name="T8" fmla="*/ 881 w 937"/>
                  <a:gd name="T9" fmla="*/ 404 h 503"/>
                  <a:gd name="T10" fmla="*/ 876 w 937"/>
                  <a:gd name="T11" fmla="*/ 394 h 503"/>
                  <a:gd name="T12" fmla="*/ 853 w 937"/>
                  <a:gd name="T13" fmla="*/ 399 h 503"/>
                  <a:gd name="T14" fmla="*/ 804 w 937"/>
                  <a:gd name="T15" fmla="*/ 409 h 503"/>
                  <a:gd name="T16" fmla="*/ 786 w 937"/>
                  <a:gd name="T17" fmla="*/ 399 h 503"/>
                  <a:gd name="T18" fmla="*/ 743 w 937"/>
                  <a:gd name="T19" fmla="*/ 402 h 503"/>
                  <a:gd name="T20" fmla="*/ 646 w 937"/>
                  <a:gd name="T21" fmla="*/ 450 h 503"/>
                  <a:gd name="T22" fmla="*/ 656 w 937"/>
                  <a:gd name="T23" fmla="*/ 412 h 503"/>
                  <a:gd name="T24" fmla="*/ 595 w 937"/>
                  <a:gd name="T25" fmla="*/ 440 h 503"/>
                  <a:gd name="T26" fmla="*/ 626 w 937"/>
                  <a:gd name="T27" fmla="*/ 343 h 503"/>
                  <a:gd name="T28" fmla="*/ 774 w 937"/>
                  <a:gd name="T29" fmla="*/ 252 h 503"/>
                  <a:gd name="T30" fmla="*/ 937 w 937"/>
                  <a:gd name="T31" fmla="*/ 160 h 503"/>
                  <a:gd name="T32" fmla="*/ 728 w 937"/>
                  <a:gd name="T33" fmla="*/ 262 h 503"/>
                  <a:gd name="T34" fmla="*/ 692 w 937"/>
                  <a:gd name="T35" fmla="*/ 278 h 503"/>
                  <a:gd name="T36" fmla="*/ 637 w 937"/>
                  <a:gd name="T37" fmla="*/ 257 h 503"/>
                  <a:gd name="T38" fmla="*/ 616 w 937"/>
                  <a:gd name="T39" fmla="*/ 297 h 503"/>
                  <a:gd name="T40" fmla="*/ 572 w 937"/>
                  <a:gd name="T41" fmla="*/ 290 h 503"/>
                  <a:gd name="T42" fmla="*/ 456 w 937"/>
                  <a:gd name="T43" fmla="*/ 325 h 503"/>
                  <a:gd name="T44" fmla="*/ 414 w 937"/>
                  <a:gd name="T45" fmla="*/ 327 h 503"/>
                  <a:gd name="T46" fmla="*/ 318 w 937"/>
                  <a:gd name="T47" fmla="*/ 378 h 503"/>
                  <a:gd name="T48" fmla="*/ 258 w 937"/>
                  <a:gd name="T49" fmla="*/ 353 h 503"/>
                  <a:gd name="T50" fmla="*/ 230 w 937"/>
                  <a:gd name="T51" fmla="*/ 344 h 503"/>
                  <a:gd name="T52" fmla="*/ 209 w 937"/>
                  <a:gd name="T53" fmla="*/ 327 h 503"/>
                  <a:gd name="T54" fmla="*/ 186 w 937"/>
                  <a:gd name="T55" fmla="*/ 322 h 503"/>
                  <a:gd name="T56" fmla="*/ 162 w 937"/>
                  <a:gd name="T57" fmla="*/ 326 h 503"/>
                  <a:gd name="T58" fmla="*/ 151 w 937"/>
                  <a:gd name="T59" fmla="*/ 333 h 503"/>
                  <a:gd name="T60" fmla="*/ 130 w 937"/>
                  <a:gd name="T61" fmla="*/ 381 h 503"/>
                  <a:gd name="T62" fmla="*/ 84 w 937"/>
                  <a:gd name="T63" fmla="*/ 371 h 503"/>
                  <a:gd name="T64" fmla="*/ 28 w 937"/>
                  <a:gd name="T65" fmla="*/ 331 h 503"/>
                  <a:gd name="T66" fmla="*/ 18 w 937"/>
                  <a:gd name="T67" fmla="*/ 280 h 503"/>
                  <a:gd name="T68" fmla="*/ 54 w 937"/>
                  <a:gd name="T69" fmla="*/ 246 h 503"/>
                  <a:gd name="T70" fmla="*/ 33 w 937"/>
                  <a:gd name="T71" fmla="*/ 171 h 503"/>
                  <a:gd name="T72" fmla="*/ 23 w 937"/>
                  <a:gd name="T73" fmla="*/ 89 h 503"/>
                  <a:gd name="T74" fmla="*/ 77 w 937"/>
                  <a:gd name="T75" fmla="*/ 30 h 503"/>
                  <a:gd name="T76" fmla="*/ 150 w 937"/>
                  <a:gd name="T77" fmla="*/ 0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7" h="503">
                    <a:moveTo>
                      <a:pt x="922" y="478"/>
                    </a:moveTo>
                    <a:lnTo>
                      <a:pt x="895" y="480"/>
                    </a:lnTo>
                    <a:lnTo>
                      <a:pt x="865" y="503"/>
                    </a:lnTo>
                    <a:lnTo>
                      <a:pt x="835" y="485"/>
                    </a:lnTo>
                    <a:lnTo>
                      <a:pt x="791" y="488"/>
                    </a:lnTo>
                    <a:lnTo>
                      <a:pt x="822" y="471"/>
                    </a:lnTo>
                    <a:lnTo>
                      <a:pt x="827" y="438"/>
                    </a:lnTo>
                    <a:lnTo>
                      <a:pt x="876" y="422"/>
                    </a:lnTo>
                    <a:lnTo>
                      <a:pt x="900" y="420"/>
                    </a:lnTo>
                    <a:lnTo>
                      <a:pt x="881" y="404"/>
                    </a:lnTo>
                    <a:lnTo>
                      <a:pt x="918" y="384"/>
                    </a:lnTo>
                    <a:lnTo>
                      <a:pt x="876" y="394"/>
                    </a:lnTo>
                    <a:lnTo>
                      <a:pt x="860" y="387"/>
                    </a:lnTo>
                    <a:lnTo>
                      <a:pt x="853" y="399"/>
                    </a:lnTo>
                    <a:lnTo>
                      <a:pt x="855" y="417"/>
                    </a:lnTo>
                    <a:lnTo>
                      <a:pt x="804" y="409"/>
                    </a:lnTo>
                    <a:lnTo>
                      <a:pt x="832" y="366"/>
                    </a:lnTo>
                    <a:lnTo>
                      <a:pt x="786" y="399"/>
                    </a:lnTo>
                    <a:lnTo>
                      <a:pt x="779" y="412"/>
                    </a:lnTo>
                    <a:lnTo>
                      <a:pt x="743" y="402"/>
                    </a:lnTo>
                    <a:lnTo>
                      <a:pt x="723" y="450"/>
                    </a:lnTo>
                    <a:lnTo>
                      <a:pt x="646" y="450"/>
                    </a:lnTo>
                    <a:lnTo>
                      <a:pt x="674" y="420"/>
                    </a:lnTo>
                    <a:lnTo>
                      <a:pt x="656" y="412"/>
                    </a:lnTo>
                    <a:lnTo>
                      <a:pt x="644" y="425"/>
                    </a:lnTo>
                    <a:lnTo>
                      <a:pt x="595" y="440"/>
                    </a:lnTo>
                    <a:lnTo>
                      <a:pt x="595" y="415"/>
                    </a:lnTo>
                    <a:lnTo>
                      <a:pt x="626" y="343"/>
                    </a:lnTo>
                    <a:lnTo>
                      <a:pt x="656" y="333"/>
                    </a:lnTo>
                    <a:lnTo>
                      <a:pt x="774" y="252"/>
                    </a:lnTo>
                    <a:lnTo>
                      <a:pt x="802" y="252"/>
                    </a:lnTo>
                    <a:lnTo>
                      <a:pt x="937" y="160"/>
                    </a:lnTo>
                    <a:lnTo>
                      <a:pt x="855" y="211"/>
                    </a:lnTo>
                    <a:lnTo>
                      <a:pt x="728" y="262"/>
                    </a:lnTo>
                    <a:lnTo>
                      <a:pt x="710" y="259"/>
                    </a:lnTo>
                    <a:lnTo>
                      <a:pt x="692" y="278"/>
                    </a:lnTo>
                    <a:lnTo>
                      <a:pt x="656" y="257"/>
                    </a:lnTo>
                    <a:lnTo>
                      <a:pt x="637" y="257"/>
                    </a:lnTo>
                    <a:lnTo>
                      <a:pt x="632" y="290"/>
                    </a:lnTo>
                    <a:lnTo>
                      <a:pt x="616" y="297"/>
                    </a:lnTo>
                    <a:lnTo>
                      <a:pt x="583" y="280"/>
                    </a:lnTo>
                    <a:lnTo>
                      <a:pt x="572" y="290"/>
                    </a:lnTo>
                    <a:lnTo>
                      <a:pt x="544" y="282"/>
                    </a:lnTo>
                    <a:lnTo>
                      <a:pt x="456" y="325"/>
                    </a:lnTo>
                    <a:lnTo>
                      <a:pt x="443" y="341"/>
                    </a:lnTo>
                    <a:lnTo>
                      <a:pt x="414" y="327"/>
                    </a:lnTo>
                    <a:lnTo>
                      <a:pt x="379" y="355"/>
                    </a:lnTo>
                    <a:lnTo>
                      <a:pt x="318" y="378"/>
                    </a:lnTo>
                    <a:lnTo>
                      <a:pt x="288" y="376"/>
                    </a:lnTo>
                    <a:lnTo>
                      <a:pt x="258" y="353"/>
                    </a:lnTo>
                    <a:lnTo>
                      <a:pt x="240" y="355"/>
                    </a:lnTo>
                    <a:lnTo>
                      <a:pt x="230" y="344"/>
                    </a:lnTo>
                    <a:lnTo>
                      <a:pt x="220" y="335"/>
                    </a:lnTo>
                    <a:lnTo>
                      <a:pt x="209" y="327"/>
                    </a:lnTo>
                    <a:lnTo>
                      <a:pt x="198" y="324"/>
                    </a:lnTo>
                    <a:lnTo>
                      <a:pt x="186" y="322"/>
                    </a:lnTo>
                    <a:lnTo>
                      <a:pt x="175" y="323"/>
                    </a:lnTo>
                    <a:lnTo>
                      <a:pt x="162" y="326"/>
                    </a:lnTo>
                    <a:lnTo>
                      <a:pt x="156" y="328"/>
                    </a:lnTo>
                    <a:lnTo>
                      <a:pt x="151" y="333"/>
                    </a:lnTo>
                    <a:lnTo>
                      <a:pt x="148" y="359"/>
                    </a:lnTo>
                    <a:lnTo>
                      <a:pt x="130" y="381"/>
                    </a:lnTo>
                    <a:lnTo>
                      <a:pt x="95" y="381"/>
                    </a:lnTo>
                    <a:lnTo>
                      <a:pt x="84" y="371"/>
                    </a:lnTo>
                    <a:lnTo>
                      <a:pt x="18" y="374"/>
                    </a:lnTo>
                    <a:lnTo>
                      <a:pt x="28" y="331"/>
                    </a:lnTo>
                    <a:lnTo>
                      <a:pt x="11" y="310"/>
                    </a:lnTo>
                    <a:lnTo>
                      <a:pt x="18" y="280"/>
                    </a:lnTo>
                    <a:lnTo>
                      <a:pt x="33" y="282"/>
                    </a:lnTo>
                    <a:lnTo>
                      <a:pt x="54" y="246"/>
                    </a:lnTo>
                    <a:lnTo>
                      <a:pt x="28" y="213"/>
                    </a:lnTo>
                    <a:lnTo>
                      <a:pt x="33" y="171"/>
                    </a:lnTo>
                    <a:lnTo>
                      <a:pt x="0" y="145"/>
                    </a:lnTo>
                    <a:lnTo>
                      <a:pt x="23" y="89"/>
                    </a:lnTo>
                    <a:lnTo>
                      <a:pt x="69" y="10"/>
                    </a:lnTo>
                    <a:lnTo>
                      <a:pt x="77" y="30"/>
                    </a:lnTo>
                    <a:lnTo>
                      <a:pt x="97" y="2"/>
                    </a:lnTo>
                    <a:lnTo>
                      <a:pt x="15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75">
                <a:extLst>
                  <a:ext uri="{FF2B5EF4-FFF2-40B4-BE49-F238E27FC236}">
                    <a16:creationId xmlns:a16="http://schemas.microsoft.com/office/drawing/2014/main" id="{3981287D-1627-416E-8CA1-BFAAD9BB42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2" y="1128"/>
                <a:ext cx="288" cy="264"/>
              </a:xfrm>
              <a:custGeom>
                <a:avLst/>
                <a:gdLst>
                  <a:gd name="T0" fmla="*/ 1549 w 1729"/>
                  <a:gd name="T1" fmla="*/ 1555 h 1587"/>
                  <a:gd name="T2" fmla="*/ 1457 w 1729"/>
                  <a:gd name="T3" fmla="*/ 1407 h 1587"/>
                  <a:gd name="T4" fmla="*/ 1401 w 1729"/>
                  <a:gd name="T5" fmla="*/ 1343 h 1587"/>
                  <a:gd name="T6" fmla="*/ 1358 w 1729"/>
                  <a:gd name="T7" fmla="*/ 1272 h 1587"/>
                  <a:gd name="T8" fmla="*/ 1201 w 1729"/>
                  <a:gd name="T9" fmla="*/ 1397 h 1587"/>
                  <a:gd name="T10" fmla="*/ 1096 w 1729"/>
                  <a:gd name="T11" fmla="*/ 1320 h 1587"/>
                  <a:gd name="T12" fmla="*/ 1091 w 1729"/>
                  <a:gd name="T13" fmla="*/ 1290 h 1587"/>
                  <a:gd name="T14" fmla="*/ 1032 w 1729"/>
                  <a:gd name="T15" fmla="*/ 1234 h 1587"/>
                  <a:gd name="T16" fmla="*/ 1099 w 1729"/>
                  <a:gd name="T17" fmla="*/ 1142 h 1587"/>
                  <a:gd name="T18" fmla="*/ 1101 w 1729"/>
                  <a:gd name="T19" fmla="*/ 1109 h 1587"/>
                  <a:gd name="T20" fmla="*/ 1085 w 1729"/>
                  <a:gd name="T21" fmla="*/ 1063 h 1587"/>
                  <a:gd name="T22" fmla="*/ 1053 w 1729"/>
                  <a:gd name="T23" fmla="*/ 1155 h 1587"/>
                  <a:gd name="T24" fmla="*/ 1041 w 1729"/>
                  <a:gd name="T25" fmla="*/ 1163 h 1587"/>
                  <a:gd name="T26" fmla="*/ 984 w 1729"/>
                  <a:gd name="T27" fmla="*/ 1239 h 1587"/>
                  <a:gd name="T28" fmla="*/ 1073 w 1729"/>
                  <a:gd name="T29" fmla="*/ 1315 h 1587"/>
                  <a:gd name="T30" fmla="*/ 964 w 1729"/>
                  <a:gd name="T31" fmla="*/ 1287 h 1587"/>
                  <a:gd name="T32" fmla="*/ 951 w 1729"/>
                  <a:gd name="T33" fmla="*/ 1404 h 1587"/>
                  <a:gd name="T34" fmla="*/ 948 w 1729"/>
                  <a:gd name="T35" fmla="*/ 1465 h 1587"/>
                  <a:gd name="T36" fmla="*/ 869 w 1729"/>
                  <a:gd name="T37" fmla="*/ 1506 h 1587"/>
                  <a:gd name="T38" fmla="*/ 748 w 1729"/>
                  <a:gd name="T39" fmla="*/ 1495 h 1587"/>
                  <a:gd name="T40" fmla="*/ 595 w 1729"/>
                  <a:gd name="T41" fmla="*/ 1432 h 1587"/>
                  <a:gd name="T42" fmla="*/ 651 w 1729"/>
                  <a:gd name="T43" fmla="*/ 1360 h 1587"/>
                  <a:gd name="T44" fmla="*/ 632 w 1729"/>
                  <a:gd name="T45" fmla="*/ 1208 h 1587"/>
                  <a:gd name="T46" fmla="*/ 564 w 1729"/>
                  <a:gd name="T47" fmla="*/ 1076 h 1587"/>
                  <a:gd name="T48" fmla="*/ 526 w 1729"/>
                  <a:gd name="T49" fmla="*/ 996 h 1587"/>
                  <a:gd name="T50" fmla="*/ 455 w 1729"/>
                  <a:gd name="T51" fmla="*/ 949 h 1587"/>
                  <a:gd name="T52" fmla="*/ 359 w 1729"/>
                  <a:gd name="T53" fmla="*/ 852 h 1587"/>
                  <a:gd name="T54" fmla="*/ 237 w 1729"/>
                  <a:gd name="T55" fmla="*/ 849 h 1587"/>
                  <a:gd name="T56" fmla="*/ 0 w 1729"/>
                  <a:gd name="T57" fmla="*/ 760 h 1587"/>
                  <a:gd name="T58" fmla="*/ 112 w 1729"/>
                  <a:gd name="T59" fmla="*/ 714 h 1587"/>
                  <a:gd name="T60" fmla="*/ 330 w 1729"/>
                  <a:gd name="T61" fmla="*/ 691 h 1587"/>
                  <a:gd name="T62" fmla="*/ 437 w 1729"/>
                  <a:gd name="T63" fmla="*/ 666 h 1587"/>
                  <a:gd name="T64" fmla="*/ 587 w 1729"/>
                  <a:gd name="T65" fmla="*/ 641 h 1587"/>
                  <a:gd name="T66" fmla="*/ 658 w 1729"/>
                  <a:gd name="T67" fmla="*/ 641 h 1587"/>
                  <a:gd name="T68" fmla="*/ 722 w 1729"/>
                  <a:gd name="T69" fmla="*/ 666 h 1587"/>
                  <a:gd name="T70" fmla="*/ 801 w 1729"/>
                  <a:gd name="T71" fmla="*/ 697 h 1587"/>
                  <a:gd name="T72" fmla="*/ 836 w 1729"/>
                  <a:gd name="T73" fmla="*/ 531 h 1587"/>
                  <a:gd name="T74" fmla="*/ 799 w 1729"/>
                  <a:gd name="T75" fmla="*/ 417 h 1587"/>
                  <a:gd name="T76" fmla="*/ 567 w 1729"/>
                  <a:gd name="T77" fmla="*/ 289 h 1587"/>
                  <a:gd name="T78" fmla="*/ 481 w 1729"/>
                  <a:gd name="T79" fmla="*/ 287 h 1587"/>
                  <a:gd name="T80" fmla="*/ 475 w 1729"/>
                  <a:gd name="T81" fmla="*/ 328 h 1587"/>
                  <a:gd name="T82" fmla="*/ 389 w 1729"/>
                  <a:gd name="T83" fmla="*/ 419 h 1587"/>
                  <a:gd name="T84" fmla="*/ 357 w 1729"/>
                  <a:gd name="T85" fmla="*/ 408 h 1587"/>
                  <a:gd name="T86" fmla="*/ 370 w 1729"/>
                  <a:gd name="T87" fmla="*/ 350 h 1587"/>
                  <a:gd name="T88" fmla="*/ 373 w 1729"/>
                  <a:gd name="T89" fmla="*/ 285 h 1587"/>
                  <a:gd name="T90" fmla="*/ 379 w 1729"/>
                  <a:gd name="T91" fmla="*/ 212 h 1587"/>
                  <a:gd name="T92" fmla="*/ 280 w 1729"/>
                  <a:gd name="T93" fmla="*/ 165 h 1587"/>
                  <a:gd name="T94" fmla="*/ 369 w 1729"/>
                  <a:gd name="T95" fmla="*/ 138 h 1587"/>
                  <a:gd name="T96" fmla="*/ 404 w 1729"/>
                  <a:gd name="T97" fmla="*/ 0 h 1587"/>
                  <a:gd name="T98" fmla="*/ 397 w 1729"/>
                  <a:gd name="T99" fmla="*/ 117 h 1587"/>
                  <a:gd name="T100" fmla="*/ 465 w 1729"/>
                  <a:gd name="T101" fmla="*/ 122 h 1587"/>
                  <a:gd name="T102" fmla="*/ 722 w 1729"/>
                  <a:gd name="T103" fmla="*/ 193 h 1587"/>
                  <a:gd name="T104" fmla="*/ 895 w 1729"/>
                  <a:gd name="T105" fmla="*/ 161 h 1587"/>
                  <a:gd name="T106" fmla="*/ 908 w 1729"/>
                  <a:gd name="T107" fmla="*/ 239 h 1587"/>
                  <a:gd name="T108" fmla="*/ 1012 w 1729"/>
                  <a:gd name="T109" fmla="*/ 300 h 1587"/>
                  <a:gd name="T110" fmla="*/ 941 w 1729"/>
                  <a:gd name="T111" fmla="*/ 277 h 1587"/>
                  <a:gd name="T112" fmla="*/ 1030 w 1729"/>
                  <a:gd name="T113" fmla="*/ 184 h 1587"/>
                  <a:gd name="T114" fmla="*/ 954 w 1729"/>
                  <a:gd name="T115" fmla="*/ 133 h 1587"/>
                  <a:gd name="T116" fmla="*/ 931 w 1729"/>
                  <a:gd name="T117" fmla="*/ 145 h 1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729" h="1587">
                    <a:moveTo>
                      <a:pt x="1722" y="1506"/>
                    </a:moveTo>
                    <a:lnTo>
                      <a:pt x="1729" y="1564"/>
                    </a:lnTo>
                    <a:lnTo>
                      <a:pt x="1615" y="1587"/>
                    </a:lnTo>
                    <a:lnTo>
                      <a:pt x="1549" y="1555"/>
                    </a:lnTo>
                    <a:lnTo>
                      <a:pt x="1533" y="1567"/>
                    </a:lnTo>
                    <a:lnTo>
                      <a:pt x="1459" y="1450"/>
                    </a:lnTo>
                    <a:lnTo>
                      <a:pt x="1445" y="1448"/>
                    </a:lnTo>
                    <a:lnTo>
                      <a:pt x="1457" y="1407"/>
                    </a:lnTo>
                    <a:lnTo>
                      <a:pt x="1440" y="1402"/>
                    </a:lnTo>
                    <a:lnTo>
                      <a:pt x="1447" y="1386"/>
                    </a:lnTo>
                    <a:lnTo>
                      <a:pt x="1429" y="1353"/>
                    </a:lnTo>
                    <a:lnTo>
                      <a:pt x="1401" y="1343"/>
                    </a:lnTo>
                    <a:lnTo>
                      <a:pt x="1404" y="1325"/>
                    </a:lnTo>
                    <a:lnTo>
                      <a:pt x="1376" y="1297"/>
                    </a:lnTo>
                    <a:lnTo>
                      <a:pt x="1381" y="1251"/>
                    </a:lnTo>
                    <a:lnTo>
                      <a:pt x="1358" y="1272"/>
                    </a:lnTo>
                    <a:lnTo>
                      <a:pt x="1302" y="1267"/>
                    </a:lnTo>
                    <a:lnTo>
                      <a:pt x="1297" y="1302"/>
                    </a:lnTo>
                    <a:lnTo>
                      <a:pt x="1312" y="1383"/>
                    </a:lnTo>
                    <a:lnTo>
                      <a:pt x="1201" y="1397"/>
                    </a:lnTo>
                    <a:lnTo>
                      <a:pt x="1145" y="1337"/>
                    </a:lnTo>
                    <a:lnTo>
                      <a:pt x="1157" y="1323"/>
                    </a:lnTo>
                    <a:lnTo>
                      <a:pt x="1099" y="1341"/>
                    </a:lnTo>
                    <a:lnTo>
                      <a:pt x="1096" y="1320"/>
                    </a:lnTo>
                    <a:lnTo>
                      <a:pt x="1081" y="1315"/>
                    </a:lnTo>
                    <a:lnTo>
                      <a:pt x="1071" y="1300"/>
                    </a:lnTo>
                    <a:lnTo>
                      <a:pt x="1076" y="1284"/>
                    </a:lnTo>
                    <a:lnTo>
                      <a:pt x="1091" y="1290"/>
                    </a:lnTo>
                    <a:lnTo>
                      <a:pt x="1058" y="1259"/>
                    </a:lnTo>
                    <a:lnTo>
                      <a:pt x="1076" y="1249"/>
                    </a:lnTo>
                    <a:lnTo>
                      <a:pt x="1053" y="1256"/>
                    </a:lnTo>
                    <a:lnTo>
                      <a:pt x="1032" y="1234"/>
                    </a:lnTo>
                    <a:lnTo>
                      <a:pt x="1030" y="1195"/>
                    </a:lnTo>
                    <a:lnTo>
                      <a:pt x="1058" y="1158"/>
                    </a:lnTo>
                    <a:lnTo>
                      <a:pt x="1081" y="1158"/>
                    </a:lnTo>
                    <a:lnTo>
                      <a:pt x="1099" y="1142"/>
                    </a:lnTo>
                    <a:lnTo>
                      <a:pt x="1099" y="1127"/>
                    </a:lnTo>
                    <a:lnTo>
                      <a:pt x="1117" y="1127"/>
                    </a:lnTo>
                    <a:lnTo>
                      <a:pt x="1170" y="1158"/>
                    </a:lnTo>
                    <a:lnTo>
                      <a:pt x="1101" y="1109"/>
                    </a:lnTo>
                    <a:lnTo>
                      <a:pt x="1122" y="1099"/>
                    </a:lnTo>
                    <a:lnTo>
                      <a:pt x="1129" y="1056"/>
                    </a:lnTo>
                    <a:lnTo>
                      <a:pt x="1104" y="1068"/>
                    </a:lnTo>
                    <a:lnTo>
                      <a:pt x="1085" y="1063"/>
                    </a:lnTo>
                    <a:lnTo>
                      <a:pt x="1099" y="1076"/>
                    </a:lnTo>
                    <a:lnTo>
                      <a:pt x="1094" y="1139"/>
                    </a:lnTo>
                    <a:lnTo>
                      <a:pt x="1081" y="1155"/>
                    </a:lnTo>
                    <a:lnTo>
                      <a:pt x="1053" y="1155"/>
                    </a:lnTo>
                    <a:lnTo>
                      <a:pt x="1053" y="1157"/>
                    </a:lnTo>
                    <a:lnTo>
                      <a:pt x="1053" y="1159"/>
                    </a:lnTo>
                    <a:lnTo>
                      <a:pt x="1045" y="1162"/>
                    </a:lnTo>
                    <a:lnTo>
                      <a:pt x="1041" y="1163"/>
                    </a:lnTo>
                    <a:lnTo>
                      <a:pt x="1038" y="1165"/>
                    </a:lnTo>
                    <a:lnTo>
                      <a:pt x="1022" y="1198"/>
                    </a:lnTo>
                    <a:lnTo>
                      <a:pt x="1022" y="1241"/>
                    </a:lnTo>
                    <a:lnTo>
                      <a:pt x="984" y="1239"/>
                    </a:lnTo>
                    <a:lnTo>
                      <a:pt x="971" y="1208"/>
                    </a:lnTo>
                    <a:lnTo>
                      <a:pt x="980" y="1239"/>
                    </a:lnTo>
                    <a:lnTo>
                      <a:pt x="1035" y="1249"/>
                    </a:lnTo>
                    <a:lnTo>
                      <a:pt x="1073" y="1315"/>
                    </a:lnTo>
                    <a:lnTo>
                      <a:pt x="1061" y="1330"/>
                    </a:lnTo>
                    <a:lnTo>
                      <a:pt x="982" y="1365"/>
                    </a:lnTo>
                    <a:lnTo>
                      <a:pt x="961" y="1302"/>
                    </a:lnTo>
                    <a:lnTo>
                      <a:pt x="964" y="1287"/>
                    </a:lnTo>
                    <a:lnTo>
                      <a:pt x="948" y="1277"/>
                    </a:lnTo>
                    <a:lnTo>
                      <a:pt x="934" y="1313"/>
                    </a:lnTo>
                    <a:lnTo>
                      <a:pt x="915" y="1330"/>
                    </a:lnTo>
                    <a:lnTo>
                      <a:pt x="951" y="1404"/>
                    </a:lnTo>
                    <a:lnTo>
                      <a:pt x="969" y="1402"/>
                    </a:lnTo>
                    <a:lnTo>
                      <a:pt x="984" y="1414"/>
                    </a:lnTo>
                    <a:lnTo>
                      <a:pt x="966" y="1457"/>
                    </a:lnTo>
                    <a:lnTo>
                      <a:pt x="948" y="1465"/>
                    </a:lnTo>
                    <a:lnTo>
                      <a:pt x="946" y="1481"/>
                    </a:lnTo>
                    <a:lnTo>
                      <a:pt x="908" y="1501"/>
                    </a:lnTo>
                    <a:lnTo>
                      <a:pt x="887" y="1485"/>
                    </a:lnTo>
                    <a:lnTo>
                      <a:pt x="869" y="1506"/>
                    </a:lnTo>
                    <a:lnTo>
                      <a:pt x="778" y="1506"/>
                    </a:lnTo>
                    <a:lnTo>
                      <a:pt x="768" y="1490"/>
                    </a:lnTo>
                    <a:lnTo>
                      <a:pt x="773" y="1476"/>
                    </a:lnTo>
                    <a:lnTo>
                      <a:pt x="748" y="1495"/>
                    </a:lnTo>
                    <a:lnTo>
                      <a:pt x="722" y="1470"/>
                    </a:lnTo>
                    <a:lnTo>
                      <a:pt x="600" y="1472"/>
                    </a:lnTo>
                    <a:lnTo>
                      <a:pt x="590" y="1450"/>
                    </a:lnTo>
                    <a:lnTo>
                      <a:pt x="595" y="1432"/>
                    </a:lnTo>
                    <a:lnTo>
                      <a:pt x="585" y="1402"/>
                    </a:lnTo>
                    <a:lnTo>
                      <a:pt x="613" y="1386"/>
                    </a:lnTo>
                    <a:lnTo>
                      <a:pt x="629" y="1394"/>
                    </a:lnTo>
                    <a:lnTo>
                      <a:pt x="651" y="1360"/>
                    </a:lnTo>
                    <a:lnTo>
                      <a:pt x="650" y="1320"/>
                    </a:lnTo>
                    <a:lnTo>
                      <a:pt x="647" y="1281"/>
                    </a:lnTo>
                    <a:lnTo>
                      <a:pt x="640" y="1243"/>
                    </a:lnTo>
                    <a:lnTo>
                      <a:pt x="632" y="1208"/>
                    </a:lnTo>
                    <a:lnTo>
                      <a:pt x="618" y="1172"/>
                    </a:lnTo>
                    <a:lnTo>
                      <a:pt x="604" y="1139"/>
                    </a:lnTo>
                    <a:lnTo>
                      <a:pt x="585" y="1106"/>
                    </a:lnTo>
                    <a:lnTo>
                      <a:pt x="564" y="1076"/>
                    </a:lnTo>
                    <a:lnTo>
                      <a:pt x="557" y="1052"/>
                    </a:lnTo>
                    <a:lnTo>
                      <a:pt x="549" y="1031"/>
                    </a:lnTo>
                    <a:lnTo>
                      <a:pt x="537" y="1011"/>
                    </a:lnTo>
                    <a:lnTo>
                      <a:pt x="526" y="996"/>
                    </a:lnTo>
                    <a:lnTo>
                      <a:pt x="510" y="980"/>
                    </a:lnTo>
                    <a:lnTo>
                      <a:pt x="495" y="968"/>
                    </a:lnTo>
                    <a:lnTo>
                      <a:pt x="475" y="956"/>
                    </a:lnTo>
                    <a:lnTo>
                      <a:pt x="455" y="949"/>
                    </a:lnTo>
                    <a:lnTo>
                      <a:pt x="353" y="870"/>
                    </a:lnTo>
                    <a:lnTo>
                      <a:pt x="362" y="858"/>
                    </a:lnTo>
                    <a:lnTo>
                      <a:pt x="359" y="837"/>
                    </a:lnTo>
                    <a:lnTo>
                      <a:pt x="359" y="852"/>
                    </a:lnTo>
                    <a:lnTo>
                      <a:pt x="343" y="872"/>
                    </a:lnTo>
                    <a:lnTo>
                      <a:pt x="320" y="872"/>
                    </a:lnTo>
                    <a:lnTo>
                      <a:pt x="297" y="898"/>
                    </a:lnTo>
                    <a:lnTo>
                      <a:pt x="237" y="849"/>
                    </a:lnTo>
                    <a:lnTo>
                      <a:pt x="204" y="842"/>
                    </a:lnTo>
                    <a:lnTo>
                      <a:pt x="186" y="807"/>
                    </a:lnTo>
                    <a:lnTo>
                      <a:pt x="148" y="824"/>
                    </a:lnTo>
                    <a:lnTo>
                      <a:pt x="0" y="760"/>
                    </a:lnTo>
                    <a:lnTo>
                      <a:pt x="46" y="760"/>
                    </a:lnTo>
                    <a:lnTo>
                      <a:pt x="62" y="748"/>
                    </a:lnTo>
                    <a:lnTo>
                      <a:pt x="46" y="705"/>
                    </a:lnTo>
                    <a:lnTo>
                      <a:pt x="112" y="714"/>
                    </a:lnTo>
                    <a:lnTo>
                      <a:pt x="143" y="697"/>
                    </a:lnTo>
                    <a:lnTo>
                      <a:pt x="272" y="691"/>
                    </a:lnTo>
                    <a:lnTo>
                      <a:pt x="318" y="679"/>
                    </a:lnTo>
                    <a:lnTo>
                      <a:pt x="330" y="691"/>
                    </a:lnTo>
                    <a:lnTo>
                      <a:pt x="351" y="695"/>
                    </a:lnTo>
                    <a:lnTo>
                      <a:pt x="374" y="663"/>
                    </a:lnTo>
                    <a:lnTo>
                      <a:pt x="392" y="677"/>
                    </a:lnTo>
                    <a:lnTo>
                      <a:pt x="437" y="666"/>
                    </a:lnTo>
                    <a:lnTo>
                      <a:pt x="458" y="682"/>
                    </a:lnTo>
                    <a:lnTo>
                      <a:pt x="478" y="663"/>
                    </a:lnTo>
                    <a:lnTo>
                      <a:pt x="560" y="663"/>
                    </a:lnTo>
                    <a:lnTo>
                      <a:pt x="587" y="641"/>
                    </a:lnTo>
                    <a:lnTo>
                      <a:pt x="606" y="647"/>
                    </a:lnTo>
                    <a:lnTo>
                      <a:pt x="626" y="649"/>
                    </a:lnTo>
                    <a:lnTo>
                      <a:pt x="647" y="645"/>
                    </a:lnTo>
                    <a:lnTo>
                      <a:pt x="658" y="641"/>
                    </a:lnTo>
                    <a:lnTo>
                      <a:pt x="669" y="635"/>
                    </a:lnTo>
                    <a:lnTo>
                      <a:pt x="689" y="641"/>
                    </a:lnTo>
                    <a:lnTo>
                      <a:pt x="704" y="661"/>
                    </a:lnTo>
                    <a:lnTo>
                      <a:pt x="722" y="666"/>
                    </a:lnTo>
                    <a:lnTo>
                      <a:pt x="732" y="679"/>
                    </a:lnTo>
                    <a:lnTo>
                      <a:pt x="755" y="677"/>
                    </a:lnTo>
                    <a:lnTo>
                      <a:pt x="783" y="705"/>
                    </a:lnTo>
                    <a:lnTo>
                      <a:pt x="801" y="697"/>
                    </a:lnTo>
                    <a:lnTo>
                      <a:pt x="829" y="610"/>
                    </a:lnTo>
                    <a:lnTo>
                      <a:pt x="857" y="593"/>
                    </a:lnTo>
                    <a:lnTo>
                      <a:pt x="855" y="531"/>
                    </a:lnTo>
                    <a:lnTo>
                      <a:pt x="836" y="531"/>
                    </a:lnTo>
                    <a:lnTo>
                      <a:pt x="822" y="503"/>
                    </a:lnTo>
                    <a:lnTo>
                      <a:pt x="832" y="475"/>
                    </a:lnTo>
                    <a:lnTo>
                      <a:pt x="813" y="419"/>
                    </a:lnTo>
                    <a:lnTo>
                      <a:pt x="799" y="417"/>
                    </a:lnTo>
                    <a:lnTo>
                      <a:pt x="785" y="396"/>
                    </a:lnTo>
                    <a:lnTo>
                      <a:pt x="702" y="374"/>
                    </a:lnTo>
                    <a:lnTo>
                      <a:pt x="687" y="349"/>
                    </a:lnTo>
                    <a:lnTo>
                      <a:pt x="567" y="289"/>
                    </a:lnTo>
                    <a:lnTo>
                      <a:pt x="550" y="289"/>
                    </a:lnTo>
                    <a:lnTo>
                      <a:pt x="539" y="277"/>
                    </a:lnTo>
                    <a:lnTo>
                      <a:pt x="522" y="285"/>
                    </a:lnTo>
                    <a:lnTo>
                      <a:pt x="481" y="287"/>
                    </a:lnTo>
                    <a:lnTo>
                      <a:pt x="468" y="308"/>
                    </a:lnTo>
                    <a:lnTo>
                      <a:pt x="473" y="315"/>
                    </a:lnTo>
                    <a:lnTo>
                      <a:pt x="476" y="324"/>
                    </a:lnTo>
                    <a:lnTo>
                      <a:pt x="475" y="328"/>
                    </a:lnTo>
                    <a:lnTo>
                      <a:pt x="473" y="333"/>
                    </a:lnTo>
                    <a:lnTo>
                      <a:pt x="450" y="343"/>
                    </a:lnTo>
                    <a:lnTo>
                      <a:pt x="415" y="410"/>
                    </a:lnTo>
                    <a:lnTo>
                      <a:pt x="389" y="419"/>
                    </a:lnTo>
                    <a:lnTo>
                      <a:pt x="389" y="447"/>
                    </a:lnTo>
                    <a:lnTo>
                      <a:pt x="364" y="453"/>
                    </a:lnTo>
                    <a:lnTo>
                      <a:pt x="353" y="428"/>
                    </a:lnTo>
                    <a:lnTo>
                      <a:pt x="357" y="408"/>
                    </a:lnTo>
                    <a:lnTo>
                      <a:pt x="363" y="389"/>
                    </a:lnTo>
                    <a:lnTo>
                      <a:pt x="364" y="379"/>
                    </a:lnTo>
                    <a:lnTo>
                      <a:pt x="366" y="369"/>
                    </a:lnTo>
                    <a:lnTo>
                      <a:pt x="370" y="350"/>
                    </a:lnTo>
                    <a:lnTo>
                      <a:pt x="370" y="338"/>
                    </a:lnTo>
                    <a:lnTo>
                      <a:pt x="371" y="328"/>
                    </a:lnTo>
                    <a:lnTo>
                      <a:pt x="373" y="307"/>
                    </a:lnTo>
                    <a:lnTo>
                      <a:pt x="373" y="285"/>
                    </a:lnTo>
                    <a:lnTo>
                      <a:pt x="374" y="265"/>
                    </a:lnTo>
                    <a:lnTo>
                      <a:pt x="397" y="261"/>
                    </a:lnTo>
                    <a:lnTo>
                      <a:pt x="392" y="221"/>
                    </a:lnTo>
                    <a:lnTo>
                      <a:pt x="379" y="212"/>
                    </a:lnTo>
                    <a:lnTo>
                      <a:pt x="346" y="219"/>
                    </a:lnTo>
                    <a:lnTo>
                      <a:pt x="334" y="229"/>
                    </a:lnTo>
                    <a:lnTo>
                      <a:pt x="283" y="193"/>
                    </a:lnTo>
                    <a:lnTo>
                      <a:pt x="280" y="165"/>
                    </a:lnTo>
                    <a:lnTo>
                      <a:pt x="297" y="130"/>
                    </a:lnTo>
                    <a:lnTo>
                      <a:pt x="323" y="163"/>
                    </a:lnTo>
                    <a:lnTo>
                      <a:pt x="343" y="161"/>
                    </a:lnTo>
                    <a:lnTo>
                      <a:pt x="369" y="138"/>
                    </a:lnTo>
                    <a:lnTo>
                      <a:pt x="362" y="99"/>
                    </a:lnTo>
                    <a:lnTo>
                      <a:pt x="369" y="84"/>
                    </a:lnTo>
                    <a:lnTo>
                      <a:pt x="356" y="49"/>
                    </a:lnTo>
                    <a:lnTo>
                      <a:pt x="404" y="0"/>
                    </a:lnTo>
                    <a:lnTo>
                      <a:pt x="445" y="0"/>
                    </a:lnTo>
                    <a:lnTo>
                      <a:pt x="411" y="73"/>
                    </a:lnTo>
                    <a:lnTo>
                      <a:pt x="394" y="91"/>
                    </a:lnTo>
                    <a:lnTo>
                      <a:pt x="397" y="117"/>
                    </a:lnTo>
                    <a:lnTo>
                      <a:pt x="425" y="147"/>
                    </a:lnTo>
                    <a:lnTo>
                      <a:pt x="481" y="82"/>
                    </a:lnTo>
                    <a:lnTo>
                      <a:pt x="490" y="96"/>
                    </a:lnTo>
                    <a:lnTo>
                      <a:pt x="465" y="122"/>
                    </a:lnTo>
                    <a:lnTo>
                      <a:pt x="481" y="161"/>
                    </a:lnTo>
                    <a:lnTo>
                      <a:pt x="618" y="147"/>
                    </a:lnTo>
                    <a:lnTo>
                      <a:pt x="648" y="191"/>
                    </a:lnTo>
                    <a:lnTo>
                      <a:pt x="722" y="193"/>
                    </a:lnTo>
                    <a:lnTo>
                      <a:pt x="748" y="173"/>
                    </a:lnTo>
                    <a:lnTo>
                      <a:pt x="773" y="180"/>
                    </a:lnTo>
                    <a:lnTo>
                      <a:pt x="834" y="150"/>
                    </a:lnTo>
                    <a:lnTo>
                      <a:pt x="895" y="161"/>
                    </a:lnTo>
                    <a:lnTo>
                      <a:pt x="908" y="180"/>
                    </a:lnTo>
                    <a:lnTo>
                      <a:pt x="869" y="178"/>
                    </a:lnTo>
                    <a:lnTo>
                      <a:pt x="859" y="216"/>
                    </a:lnTo>
                    <a:lnTo>
                      <a:pt x="908" y="239"/>
                    </a:lnTo>
                    <a:lnTo>
                      <a:pt x="936" y="289"/>
                    </a:lnTo>
                    <a:lnTo>
                      <a:pt x="984" y="272"/>
                    </a:lnTo>
                    <a:lnTo>
                      <a:pt x="997" y="321"/>
                    </a:lnTo>
                    <a:lnTo>
                      <a:pt x="1012" y="300"/>
                    </a:lnTo>
                    <a:lnTo>
                      <a:pt x="997" y="289"/>
                    </a:lnTo>
                    <a:lnTo>
                      <a:pt x="989" y="265"/>
                    </a:lnTo>
                    <a:lnTo>
                      <a:pt x="971" y="261"/>
                    </a:lnTo>
                    <a:lnTo>
                      <a:pt x="941" y="277"/>
                    </a:lnTo>
                    <a:lnTo>
                      <a:pt x="929" y="244"/>
                    </a:lnTo>
                    <a:lnTo>
                      <a:pt x="878" y="206"/>
                    </a:lnTo>
                    <a:lnTo>
                      <a:pt x="1017" y="175"/>
                    </a:lnTo>
                    <a:lnTo>
                      <a:pt x="1030" y="184"/>
                    </a:lnTo>
                    <a:lnTo>
                      <a:pt x="1035" y="168"/>
                    </a:lnTo>
                    <a:lnTo>
                      <a:pt x="971" y="165"/>
                    </a:lnTo>
                    <a:lnTo>
                      <a:pt x="957" y="152"/>
                    </a:lnTo>
                    <a:lnTo>
                      <a:pt x="954" y="133"/>
                    </a:lnTo>
                    <a:lnTo>
                      <a:pt x="989" y="119"/>
                    </a:lnTo>
                    <a:lnTo>
                      <a:pt x="954" y="124"/>
                    </a:lnTo>
                    <a:lnTo>
                      <a:pt x="946" y="142"/>
                    </a:lnTo>
                    <a:lnTo>
                      <a:pt x="931" y="145"/>
                    </a:lnTo>
                    <a:lnTo>
                      <a:pt x="923" y="127"/>
                    </a:lnTo>
                    <a:lnTo>
                      <a:pt x="883" y="114"/>
                    </a:lnTo>
                    <a:lnTo>
                      <a:pt x="919" y="8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76">
                <a:extLst>
                  <a:ext uri="{FF2B5EF4-FFF2-40B4-BE49-F238E27FC236}">
                    <a16:creationId xmlns:a16="http://schemas.microsoft.com/office/drawing/2014/main" id="{D56F4A40-35DE-62F3-82F8-6A0A44F2CB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7" y="959"/>
                <a:ext cx="14" cy="6"/>
              </a:xfrm>
              <a:custGeom>
                <a:avLst/>
                <a:gdLst>
                  <a:gd name="T0" fmla="*/ 52 w 81"/>
                  <a:gd name="T1" fmla="*/ 23 h 32"/>
                  <a:gd name="T2" fmla="*/ 57 w 81"/>
                  <a:gd name="T3" fmla="*/ 26 h 32"/>
                  <a:gd name="T4" fmla="*/ 63 w 81"/>
                  <a:gd name="T5" fmla="*/ 27 h 32"/>
                  <a:gd name="T6" fmla="*/ 71 w 81"/>
                  <a:gd name="T7" fmla="*/ 26 h 32"/>
                  <a:gd name="T8" fmla="*/ 81 w 81"/>
                  <a:gd name="T9" fmla="*/ 23 h 32"/>
                  <a:gd name="T10" fmla="*/ 63 w 81"/>
                  <a:gd name="T11" fmla="*/ 0 h 32"/>
                  <a:gd name="T12" fmla="*/ 0 w 81"/>
                  <a:gd name="T13" fmla="*/ 13 h 32"/>
                  <a:gd name="T14" fmla="*/ 30 w 81"/>
                  <a:gd name="T15" fmla="*/ 32 h 32"/>
                  <a:gd name="T16" fmla="*/ 52 w 81"/>
                  <a:gd name="T17" fmla="*/ 2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32">
                    <a:moveTo>
                      <a:pt x="52" y="23"/>
                    </a:moveTo>
                    <a:lnTo>
                      <a:pt x="57" y="26"/>
                    </a:lnTo>
                    <a:lnTo>
                      <a:pt x="63" y="27"/>
                    </a:lnTo>
                    <a:lnTo>
                      <a:pt x="71" y="26"/>
                    </a:lnTo>
                    <a:lnTo>
                      <a:pt x="81" y="23"/>
                    </a:lnTo>
                    <a:lnTo>
                      <a:pt x="63" y="0"/>
                    </a:lnTo>
                    <a:lnTo>
                      <a:pt x="0" y="13"/>
                    </a:lnTo>
                    <a:lnTo>
                      <a:pt x="30" y="32"/>
                    </a:lnTo>
                    <a:lnTo>
                      <a:pt x="52" y="2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77">
                <a:extLst>
                  <a:ext uri="{FF2B5EF4-FFF2-40B4-BE49-F238E27FC236}">
                    <a16:creationId xmlns:a16="http://schemas.microsoft.com/office/drawing/2014/main" id="{13D69126-7D70-E81D-F789-6001CFD7B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8" y="927"/>
                <a:ext cx="295" cy="102"/>
              </a:xfrm>
              <a:custGeom>
                <a:avLst/>
                <a:gdLst>
                  <a:gd name="T0" fmla="*/ 53 w 1772"/>
                  <a:gd name="T1" fmla="*/ 358 h 611"/>
                  <a:gd name="T2" fmla="*/ 46 w 1772"/>
                  <a:gd name="T3" fmla="*/ 318 h 611"/>
                  <a:gd name="T4" fmla="*/ 104 w 1772"/>
                  <a:gd name="T5" fmla="*/ 290 h 611"/>
                  <a:gd name="T6" fmla="*/ 137 w 1772"/>
                  <a:gd name="T7" fmla="*/ 293 h 611"/>
                  <a:gd name="T8" fmla="*/ 158 w 1772"/>
                  <a:gd name="T9" fmla="*/ 268 h 611"/>
                  <a:gd name="T10" fmla="*/ 178 w 1772"/>
                  <a:gd name="T11" fmla="*/ 270 h 611"/>
                  <a:gd name="T12" fmla="*/ 162 w 1772"/>
                  <a:gd name="T13" fmla="*/ 335 h 611"/>
                  <a:gd name="T14" fmla="*/ 177 w 1772"/>
                  <a:gd name="T15" fmla="*/ 409 h 611"/>
                  <a:gd name="T16" fmla="*/ 194 w 1772"/>
                  <a:gd name="T17" fmla="*/ 429 h 611"/>
                  <a:gd name="T18" fmla="*/ 188 w 1772"/>
                  <a:gd name="T19" fmla="*/ 461 h 611"/>
                  <a:gd name="T20" fmla="*/ 194 w 1772"/>
                  <a:gd name="T21" fmla="*/ 470 h 611"/>
                  <a:gd name="T22" fmla="*/ 278 w 1772"/>
                  <a:gd name="T23" fmla="*/ 427 h 611"/>
                  <a:gd name="T24" fmla="*/ 287 w 1772"/>
                  <a:gd name="T25" fmla="*/ 491 h 611"/>
                  <a:gd name="T26" fmla="*/ 325 w 1772"/>
                  <a:gd name="T27" fmla="*/ 605 h 611"/>
                  <a:gd name="T28" fmla="*/ 348 w 1772"/>
                  <a:gd name="T29" fmla="*/ 580 h 611"/>
                  <a:gd name="T30" fmla="*/ 369 w 1772"/>
                  <a:gd name="T31" fmla="*/ 430 h 611"/>
                  <a:gd name="T32" fmla="*/ 376 w 1772"/>
                  <a:gd name="T33" fmla="*/ 456 h 611"/>
                  <a:gd name="T34" fmla="*/ 402 w 1772"/>
                  <a:gd name="T35" fmla="*/ 363 h 611"/>
                  <a:gd name="T36" fmla="*/ 434 w 1772"/>
                  <a:gd name="T37" fmla="*/ 356 h 611"/>
                  <a:gd name="T38" fmla="*/ 488 w 1772"/>
                  <a:gd name="T39" fmla="*/ 356 h 611"/>
                  <a:gd name="T40" fmla="*/ 590 w 1772"/>
                  <a:gd name="T41" fmla="*/ 348 h 611"/>
                  <a:gd name="T42" fmla="*/ 689 w 1772"/>
                  <a:gd name="T43" fmla="*/ 414 h 611"/>
                  <a:gd name="T44" fmla="*/ 729 w 1772"/>
                  <a:gd name="T45" fmla="*/ 417 h 611"/>
                  <a:gd name="T46" fmla="*/ 757 w 1772"/>
                  <a:gd name="T47" fmla="*/ 435 h 611"/>
                  <a:gd name="T48" fmla="*/ 801 w 1772"/>
                  <a:gd name="T49" fmla="*/ 470 h 611"/>
                  <a:gd name="T50" fmla="*/ 850 w 1772"/>
                  <a:gd name="T51" fmla="*/ 420 h 611"/>
                  <a:gd name="T52" fmla="*/ 989 w 1772"/>
                  <a:gd name="T53" fmla="*/ 316 h 611"/>
                  <a:gd name="T54" fmla="*/ 1007 w 1772"/>
                  <a:gd name="T55" fmla="*/ 314 h 611"/>
                  <a:gd name="T56" fmla="*/ 964 w 1772"/>
                  <a:gd name="T57" fmla="*/ 318 h 611"/>
                  <a:gd name="T58" fmla="*/ 924 w 1772"/>
                  <a:gd name="T59" fmla="*/ 277 h 611"/>
                  <a:gd name="T60" fmla="*/ 880 w 1772"/>
                  <a:gd name="T61" fmla="*/ 163 h 611"/>
                  <a:gd name="T62" fmla="*/ 926 w 1772"/>
                  <a:gd name="T63" fmla="*/ 155 h 611"/>
                  <a:gd name="T64" fmla="*/ 956 w 1772"/>
                  <a:gd name="T65" fmla="*/ 91 h 611"/>
                  <a:gd name="T66" fmla="*/ 1045 w 1772"/>
                  <a:gd name="T67" fmla="*/ 69 h 611"/>
                  <a:gd name="T68" fmla="*/ 1050 w 1772"/>
                  <a:gd name="T69" fmla="*/ 48 h 611"/>
                  <a:gd name="T70" fmla="*/ 1114 w 1772"/>
                  <a:gd name="T71" fmla="*/ 107 h 611"/>
                  <a:gd name="T72" fmla="*/ 1134 w 1772"/>
                  <a:gd name="T73" fmla="*/ 119 h 611"/>
                  <a:gd name="T74" fmla="*/ 1221 w 1772"/>
                  <a:gd name="T75" fmla="*/ 150 h 611"/>
                  <a:gd name="T76" fmla="*/ 1343 w 1772"/>
                  <a:gd name="T77" fmla="*/ 66 h 611"/>
                  <a:gd name="T78" fmla="*/ 1434 w 1772"/>
                  <a:gd name="T79" fmla="*/ 84 h 611"/>
                  <a:gd name="T80" fmla="*/ 1475 w 1772"/>
                  <a:gd name="T81" fmla="*/ 40 h 611"/>
                  <a:gd name="T82" fmla="*/ 1498 w 1772"/>
                  <a:gd name="T83" fmla="*/ 0 h 611"/>
                  <a:gd name="T84" fmla="*/ 1523 w 1772"/>
                  <a:gd name="T85" fmla="*/ 91 h 611"/>
                  <a:gd name="T86" fmla="*/ 1503 w 1772"/>
                  <a:gd name="T87" fmla="*/ 195 h 611"/>
                  <a:gd name="T88" fmla="*/ 1498 w 1772"/>
                  <a:gd name="T89" fmla="*/ 200 h 611"/>
                  <a:gd name="T90" fmla="*/ 1447 w 1772"/>
                  <a:gd name="T91" fmla="*/ 293 h 611"/>
                  <a:gd name="T92" fmla="*/ 1508 w 1772"/>
                  <a:gd name="T93" fmla="*/ 254 h 611"/>
                  <a:gd name="T94" fmla="*/ 1534 w 1772"/>
                  <a:gd name="T95" fmla="*/ 272 h 611"/>
                  <a:gd name="T96" fmla="*/ 1508 w 1772"/>
                  <a:gd name="T97" fmla="*/ 246 h 611"/>
                  <a:gd name="T98" fmla="*/ 1592 w 1772"/>
                  <a:gd name="T99" fmla="*/ 69 h 611"/>
                  <a:gd name="T100" fmla="*/ 1631 w 1772"/>
                  <a:gd name="T101" fmla="*/ 45 h 611"/>
                  <a:gd name="T102" fmla="*/ 1692 w 1772"/>
                  <a:gd name="T103" fmla="*/ 27 h 611"/>
                  <a:gd name="T104" fmla="*/ 1772 w 1772"/>
                  <a:gd name="T105" fmla="*/ 30 h 611"/>
                  <a:gd name="T106" fmla="*/ 1731 w 1772"/>
                  <a:gd name="T107" fmla="*/ 114 h 611"/>
                  <a:gd name="T108" fmla="*/ 1729 w 1772"/>
                  <a:gd name="T109" fmla="*/ 214 h 611"/>
                  <a:gd name="T110" fmla="*/ 1630 w 1772"/>
                  <a:gd name="T111" fmla="*/ 330 h 611"/>
                  <a:gd name="T112" fmla="*/ 1653 w 1772"/>
                  <a:gd name="T113" fmla="*/ 409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72" h="611">
                    <a:moveTo>
                      <a:pt x="9" y="383"/>
                    </a:moveTo>
                    <a:lnTo>
                      <a:pt x="0" y="358"/>
                    </a:lnTo>
                    <a:lnTo>
                      <a:pt x="53" y="358"/>
                    </a:lnTo>
                    <a:lnTo>
                      <a:pt x="18" y="346"/>
                    </a:lnTo>
                    <a:lnTo>
                      <a:pt x="28" y="311"/>
                    </a:lnTo>
                    <a:lnTo>
                      <a:pt x="46" y="318"/>
                    </a:lnTo>
                    <a:lnTo>
                      <a:pt x="61" y="290"/>
                    </a:lnTo>
                    <a:lnTo>
                      <a:pt x="89" y="297"/>
                    </a:lnTo>
                    <a:lnTo>
                      <a:pt x="104" y="290"/>
                    </a:lnTo>
                    <a:lnTo>
                      <a:pt x="115" y="267"/>
                    </a:lnTo>
                    <a:lnTo>
                      <a:pt x="115" y="293"/>
                    </a:lnTo>
                    <a:lnTo>
                      <a:pt x="137" y="293"/>
                    </a:lnTo>
                    <a:lnTo>
                      <a:pt x="140" y="270"/>
                    </a:lnTo>
                    <a:lnTo>
                      <a:pt x="155" y="265"/>
                    </a:lnTo>
                    <a:lnTo>
                      <a:pt x="158" y="268"/>
                    </a:lnTo>
                    <a:lnTo>
                      <a:pt x="163" y="270"/>
                    </a:lnTo>
                    <a:lnTo>
                      <a:pt x="170" y="271"/>
                    </a:lnTo>
                    <a:lnTo>
                      <a:pt x="178" y="270"/>
                    </a:lnTo>
                    <a:lnTo>
                      <a:pt x="185" y="288"/>
                    </a:lnTo>
                    <a:lnTo>
                      <a:pt x="173" y="300"/>
                    </a:lnTo>
                    <a:lnTo>
                      <a:pt x="162" y="335"/>
                    </a:lnTo>
                    <a:lnTo>
                      <a:pt x="178" y="356"/>
                    </a:lnTo>
                    <a:lnTo>
                      <a:pt x="168" y="407"/>
                    </a:lnTo>
                    <a:lnTo>
                      <a:pt x="177" y="409"/>
                    </a:lnTo>
                    <a:lnTo>
                      <a:pt x="185" y="414"/>
                    </a:lnTo>
                    <a:lnTo>
                      <a:pt x="190" y="421"/>
                    </a:lnTo>
                    <a:lnTo>
                      <a:pt x="194" y="429"/>
                    </a:lnTo>
                    <a:lnTo>
                      <a:pt x="194" y="437"/>
                    </a:lnTo>
                    <a:lnTo>
                      <a:pt x="192" y="449"/>
                    </a:lnTo>
                    <a:lnTo>
                      <a:pt x="188" y="461"/>
                    </a:lnTo>
                    <a:lnTo>
                      <a:pt x="183" y="476"/>
                    </a:lnTo>
                    <a:lnTo>
                      <a:pt x="194" y="486"/>
                    </a:lnTo>
                    <a:lnTo>
                      <a:pt x="194" y="470"/>
                    </a:lnTo>
                    <a:lnTo>
                      <a:pt x="234" y="455"/>
                    </a:lnTo>
                    <a:lnTo>
                      <a:pt x="262" y="417"/>
                    </a:lnTo>
                    <a:lnTo>
                      <a:pt x="278" y="427"/>
                    </a:lnTo>
                    <a:lnTo>
                      <a:pt x="297" y="425"/>
                    </a:lnTo>
                    <a:lnTo>
                      <a:pt x="278" y="453"/>
                    </a:lnTo>
                    <a:lnTo>
                      <a:pt x="287" y="491"/>
                    </a:lnTo>
                    <a:lnTo>
                      <a:pt x="341" y="523"/>
                    </a:lnTo>
                    <a:lnTo>
                      <a:pt x="353" y="542"/>
                    </a:lnTo>
                    <a:lnTo>
                      <a:pt x="325" y="605"/>
                    </a:lnTo>
                    <a:lnTo>
                      <a:pt x="351" y="597"/>
                    </a:lnTo>
                    <a:lnTo>
                      <a:pt x="364" y="611"/>
                    </a:lnTo>
                    <a:lnTo>
                      <a:pt x="348" y="580"/>
                    </a:lnTo>
                    <a:lnTo>
                      <a:pt x="374" y="539"/>
                    </a:lnTo>
                    <a:lnTo>
                      <a:pt x="351" y="432"/>
                    </a:lnTo>
                    <a:lnTo>
                      <a:pt x="369" y="430"/>
                    </a:lnTo>
                    <a:lnTo>
                      <a:pt x="370" y="441"/>
                    </a:lnTo>
                    <a:lnTo>
                      <a:pt x="373" y="453"/>
                    </a:lnTo>
                    <a:lnTo>
                      <a:pt x="376" y="456"/>
                    </a:lnTo>
                    <a:lnTo>
                      <a:pt x="381" y="460"/>
                    </a:lnTo>
                    <a:lnTo>
                      <a:pt x="381" y="369"/>
                    </a:lnTo>
                    <a:lnTo>
                      <a:pt x="402" y="363"/>
                    </a:lnTo>
                    <a:lnTo>
                      <a:pt x="399" y="339"/>
                    </a:lnTo>
                    <a:lnTo>
                      <a:pt x="420" y="325"/>
                    </a:lnTo>
                    <a:lnTo>
                      <a:pt x="434" y="356"/>
                    </a:lnTo>
                    <a:lnTo>
                      <a:pt x="440" y="323"/>
                    </a:lnTo>
                    <a:lnTo>
                      <a:pt x="468" y="330"/>
                    </a:lnTo>
                    <a:lnTo>
                      <a:pt x="488" y="356"/>
                    </a:lnTo>
                    <a:lnTo>
                      <a:pt x="508" y="361"/>
                    </a:lnTo>
                    <a:lnTo>
                      <a:pt x="534" y="344"/>
                    </a:lnTo>
                    <a:lnTo>
                      <a:pt x="590" y="348"/>
                    </a:lnTo>
                    <a:lnTo>
                      <a:pt x="643" y="404"/>
                    </a:lnTo>
                    <a:lnTo>
                      <a:pt x="666" y="402"/>
                    </a:lnTo>
                    <a:lnTo>
                      <a:pt x="689" y="414"/>
                    </a:lnTo>
                    <a:lnTo>
                      <a:pt x="725" y="392"/>
                    </a:lnTo>
                    <a:lnTo>
                      <a:pt x="745" y="407"/>
                    </a:lnTo>
                    <a:lnTo>
                      <a:pt x="729" y="417"/>
                    </a:lnTo>
                    <a:lnTo>
                      <a:pt x="725" y="432"/>
                    </a:lnTo>
                    <a:lnTo>
                      <a:pt x="750" y="458"/>
                    </a:lnTo>
                    <a:lnTo>
                      <a:pt x="757" y="435"/>
                    </a:lnTo>
                    <a:lnTo>
                      <a:pt x="773" y="427"/>
                    </a:lnTo>
                    <a:lnTo>
                      <a:pt x="791" y="432"/>
                    </a:lnTo>
                    <a:lnTo>
                      <a:pt x="801" y="470"/>
                    </a:lnTo>
                    <a:lnTo>
                      <a:pt x="867" y="463"/>
                    </a:lnTo>
                    <a:lnTo>
                      <a:pt x="873" y="430"/>
                    </a:lnTo>
                    <a:lnTo>
                      <a:pt x="850" y="420"/>
                    </a:lnTo>
                    <a:lnTo>
                      <a:pt x="859" y="404"/>
                    </a:lnTo>
                    <a:lnTo>
                      <a:pt x="862" y="339"/>
                    </a:lnTo>
                    <a:lnTo>
                      <a:pt x="989" y="316"/>
                    </a:lnTo>
                    <a:lnTo>
                      <a:pt x="1001" y="323"/>
                    </a:lnTo>
                    <a:lnTo>
                      <a:pt x="1005" y="317"/>
                    </a:lnTo>
                    <a:lnTo>
                      <a:pt x="1007" y="314"/>
                    </a:lnTo>
                    <a:lnTo>
                      <a:pt x="1001" y="318"/>
                    </a:lnTo>
                    <a:lnTo>
                      <a:pt x="987" y="313"/>
                    </a:lnTo>
                    <a:lnTo>
                      <a:pt x="964" y="318"/>
                    </a:lnTo>
                    <a:lnTo>
                      <a:pt x="924" y="313"/>
                    </a:lnTo>
                    <a:lnTo>
                      <a:pt x="918" y="293"/>
                    </a:lnTo>
                    <a:lnTo>
                      <a:pt x="924" y="277"/>
                    </a:lnTo>
                    <a:lnTo>
                      <a:pt x="898" y="237"/>
                    </a:lnTo>
                    <a:lnTo>
                      <a:pt x="864" y="211"/>
                    </a:lnTo>
                    <a:lnTo>
                      <a:pt x="880" y="163"/>
                    </a:lnTo>
                    <a:lnTo>
                      <a:pt x="896" y="158"/>
                    </a:lnTo>
                    <a:lnTo>
                      <a:pt x="903" y="140"/>
                    </a:lnTo>
                    <a:lnTo>
                      <a:pt x="926" y="155"/>
                    </a:lnTo>
                    <a:lnTo>
                      <a:pt x="964" y="119"/>
                    </a:lnTo>
                    <a:lnTo>
                      <a:pt x="941" y="97"/>
                    </a:lnTo>
                    <a:lnTo>
                      <a:pt x="956" y="91"/>
                    </a:lnTo>
                    <a:lnTo>
                      <a:pt x="1007" y="46"/>
                    </a:lnTo>
                    <a:lnTo>
                      <a:pt x="1010" y="63"/>
                    </a:lnTo>
                    <a:lnTo>
                      <a:pt x="1045" y="69"/>
                    </a:lnTo>
                    <a:lnTo>
                      <a:pt x="1043" y="84"/>
                    </a:lnTo>
                    <a:lnTo>
                      <a:pt x="1055" y="74"/>
                    </a:lnTo>
                    <a:lnTo>
                      <a:pt x="1050" y="48"/>
                    </a:lnTo>
                    <a:lnTo>
                      <a:pt x="1073" y="46"/>
                    </a:lnTo>
                    <a:lnTo>
                      <a:pt x="1083" y="84"/>
                    </a:lnTo>
                    <a:lnTo>
                      <a:pt x="1114" y="107"/>
                    </a:lnTo>
                    <a:lnTo>
                      <a:pt x="1131" y="94"/>
                    </a:lnTo>
                    <a:lnTo>
                      <a:pt x="1154" y="107"/>
                    </a:lnTo>
                    <a:lnTo>
                      <a:pt x="1134" y="119"/>
                    </a:lnTo>
                    <a:lnTo>
                      <a:pt x="1124" y="140"/>
                    </a:lnTo>
                    <a:lnTo>
                      <a:pt x="1126" y="155"/>
                    </a:lnTo>
                    <a:lnTo>
                      <a:pt x="1221" y="150"/>
                    </a:lnTo>
                    <a:lnTo>
                      <a:pt x="1218" y="121"/>
                    </a:lnTo>
                    <a:lnTo>
                      <a:pt x="1320" y="89"/>
                    </a:lnTo>
                    <a:lnTo>
                      <a:pt x="1343" y="66"/>
                    </a:lnTo>
                    <a:lnTo>
                      <a:pt x="1396" y="86"/>
                    </a:lnTo>
                    <a:lnTo>
                      <a:pt x="1414" y="63"/>
                    </a:lnTo>
                    <a:lnTo>
                      <a:pt x="1434" y="84"/>
                    </a:lnTo>
                    <a:lnTo>
                      <a:pt x="1465" y="63"/>
                    </a:lnTo>
                    <a:lnTo>
                      <a:pt x="1459" y="48"/>
                    </a:lnTo>
                    <a:lnTo>
                      <a:pt x="1475" y="40"/>
                    </a:lnTo>
                    <a:lnTo>
                      <a:pt x="1485" y="23"/>
                    </a:lnTo>
                    <a:lnTo>
                      <a:pt x="1503" y="16"/>
                    </a:lnTo>
                    <a:lnTo>
                      <a:pt x="1498" y="0"/>
                    </a:lnTo>
                    <a:lnTo>
                      <a:pt x="1528" y="2"/>
                    </a:lnTo>
                    <a:lnTo>
                      <a:pt x="1544" y="53"/>
                    </a:lnTo>
                    <a:lnTo>
                      <a:pt x="1523" y="91"/>
                    </a:lnTo>
                    <a:lnTo>
                      <a:pt x="1536" y="84"/>
                    </a:lnTo>
                    <a:lnTo>
                      <a:pt x="1551" y="89"/>
                    </a:lnTo>
                    <a:lnTo>
                      <a:pt x="1503" y="195"/>
                    </a:lnTo>
                    <a:lnTo>
                      <a:pt x="1463" y="200"/>
                    </a:lnTo>
                    <a:lnTo>
                      <a:pt x="1452" y="221"/>
                    </a:lnTo>
                    <a:lnTo>
                      <a:pt x="1498" y="200"/>
                    </a:lnTo>
                    <a:lnTo>
                      <a:pt x="1508" y="214"/>
                    </a:lnTo>
                    <a:lnTo>
                      <a:pt x="1498" y="260"/>
                    </a:lnTo>
                    <a:lnTo>
                      <a:pt x="1447" y="293"/>
                    </a:lnTo>
                    <a:lnTo>
                      <a:pt x="1440" y="305"/>
                    </a:lnTo>
                    <a:lnTo>
                      <a:pt x="1470" y="295"/>
                    </a:lnTo>
                    <a:lnTo>
                      <a:pt x="1508" y="254"/>
                    </a:lnTo>
                    <a:lnTo>
                      <a:pt x="1523" y="277"/>
                    </a:lnTo>
                    <a:lnTo>
                      <a:pt x="1528" y="273"/>
                    </a:lnTo>
                    <a:lnTo>
                      <a:pt x="1534" y="272"/>
                    </a:lnTo>
                    <a:lnTo>
                      <a:pt x="1538" y="271"/>
                    </a:lnTo>
                    <a:lnTo>
                      <a:pt x="1542" y="274"/>
                    </a:lnTo>
                    <a:lnTo>
                      <a:pt x="1508" y="246"/>
                    </a:lnTo>
                    <a:lnTo>
                      <a:pt x="1515" y="226"/>
                    </a:lnTo>
                    <a:lnTo>
                      <a:pt x="1508" y="191"/>
                    </a:lnTo>
                    <a:lnTo>
                      <a:pt x="1592" y="69"/>
                    </a:lnTo>
                    <a:lnTo>
                      <a:pt x="1605" y="76"/>
                    </a:lnTo>
                    <a:lnTo>
                      <a:pt x="1612" y="56"/>
                    </a:lnTo>
                    <a:lnTo>
                      <a:pt x="1631" y="45"/>
                    </a:lnTo>
                    <a:lnTo>
                      <a:pt x="1652" y="37"/>
                    </a:lnTo>
                    <a:lnTo>
                      <a:pt x="1671" y="30"/>
                    </a:lnTo>
                    <a:lnTo>
                      <a:pt x="1692" y="27"/>
                    </a:lnTo>
                    <a:lnTo>
                      <a:pt x="1731" y="24"/>
                    </a:lnTo>
                    <a:lnTo>
                      <a:pt x="1751" y="25"/>
                    </a:lnTo>
                    <a:lnTo>
                      <a:pt x="1772" y="30"/>
                    </a:lnTo>
                    <a:lnTo>
                      <a:pt x="1749" y="40"/>
                    </a:lnTo>
                    <a:lnTo>
                      <a:pt x="1765" y="71"/>
                    </a:lnTo>
                    <a:lnTo>
                      <a:pt x="1731" y="114"/>
                    </a:lnTo>
                    <a:lnTo>
                      <a:pt x="1770" y="121"/>
                    </a:lnTo>
                    <a:lnTo>
                      <a:pt x="1729" y="183"/>
                    </a:lnTo>
                    <a:lnTo>
                      <a:pt x="1729" y="214"/>
                    </a:lnTo>
                    <a:lnTo>
                      <a:pt x="1684" y="267"/>
                    </a:lnTo>
                    <a:lnTo>
                      <a:pt x="1661" y="320"/>
                    </a:lnTo>
                    <a:lnTo>
                      <a:pt x="1630" y="330"/>
                    </a:lnTo>
                    <a:lnTo>
                      <a:pt x="1628" y="369"/>
                    </a:lnTo>
                    <a:lnTo>
                      <a:pt x="1653" y="379"/>
                    </a:lnTo>
                    <a:lnTo>
                      <a:pt x="1653" y="40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78">
                <a:extLst>
                  <a:ext uri="{FF2B5EF4-FFF2-40B4-BE49-F238E27FC236}">
                    <a16:creationId xmlns:a16="http://schemas.microsoft.com/office/drawing/2014/main" id="{9ABF131A-751E-4327-2FBD-AEE2AC771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1" y="946"/>
                <a:ext cx="9" cy="5"/>
              </a:xfrm>
              <a:custGeom>
                <a:avLst/>
                <a:gdLst>
                  <a:gd name="T0" fmla="*/ 0 w 51"/>
                  <a:gd name="T1" fmla="*/ 12 h 33"/>
                  <a:gd name="T2" fmla="*/ 8 w 51"/>
                  <a:gd name="T3" fmla="*/ 31 h 33"/>
                  <a:gd name="T4" fmla="*/ 36 w 51"/>
                  <a:gd name="T5" fmla="*/ 33 h 33"/>
                  <a:gd name="T6" fmla="*/ 51 w 51"/>
                  <a:gd name="T7" fmla="*/ 16 h 33"/>
                  <a:gd name="T8" fmla="*/ 46 w 51"/>
                  <a:gd name="T9" fmla="*/ 0 h 33"/>
                  <a:gd name="T10" fmla="*/ 23 w 51"/>
                  <a:gd name="T11" fmla="*/ 3 h 33"/>
                  <a:gd name="T12" fmla="*/ 0 w 51"/>
                  <a:gd name="T13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3">
                    <a:moveTo>
                      <a:pt x="0" y="12"/>
                    </a:moveTo>
                    <a:lnTo>
                      <a:pt x="8" y="31"/>
                    </a:lnTo>
                    <a:lnTo>
                      <a:pt x="36" y="33"/>
                    </a:lnTo>
                    <a:lnTo>
                      <a:pt x="51" y="16"/>
                    </a:lnTo>
                    <a:lnTo>
                      <a:pt x="46" y="0"/>
                    </a:lnTo>
                    <a:lnTo>
                      <a:pt x="23" y="3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79">
                <a:extLst>
                  <a:ext uri="{FF2B5EF4-FFF2-40B4-BE49-F238E27FC236}">
                    <a16:creationId xmlns:a16="http://schemas.microsoft.com/office/drawing/2014/main" id="{DDAFEC9A-CBC3-C388-A7AC-55BF81C14B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9" y="991"/>
                <a:ext cx="1" cy="4"/>
              </a:xfrm>
              <a:custGeom>
                <a:avLst/>
                <a:gdLst>
                  <a:gd name="T0" fmla="*/ 0 w 6"/>
                  <a:gd name="T1" fmla="*/ 0 h 21"/>
                  <a:gd name="T2" fmla="*/ 4 w 6"/>
                  <a:gd name="T3" fmla="*/ 6 h 21"/>
                  <a:gd name="T4" fmla="*/ 6 w 6"/>
                  <a:gd name="T5" fmla="*/ 21 h 21"/>
                  <a:gd name="T6" fmla="*/ 0 w 6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1">
                    <a:moveTo>
                      <a:pt x="0" y="0"/>
                    </a:moveTo>
                    <a:lnTo>
                      <a:pt x="4" y="6"/>
                    </a:lnTo>
                    <a:lnTo>
                      <a:pt x="6" y="2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80">
                <a:extLst>
                  <a:ext uri="{FF2B5EF4-FFF2-40B4-BE49-F238E27FC236}">
                    <a16:creationId xmlns:a16="http://schemas.microsoft.com/office/drawing/2014/main" id="{96E6C360-6760-6E82-5FA4-216C49324E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5" y="1141"/>
                <a:ext cx="3" cy="2"/>
              </a:xfrm>
              <a:custGeom>
                <a:avLst/>
                <a:gdLst>
                  <a:gd name="T0" fmla="*/ 0 w 15"/>
                  <a:gd name="T1" fmla="*/ 10 h 10"/>
                  <a:gd name="T2" fmla="*/ 15 w 15"/>
                  <a:gd name="T3" fmla="*/ 0 h 10"/>
                  <a:gd name="T4" fmla="*/ 1 w 15"/>
                  <a:gd name="T5" fmla="*/ 10 h 10"/>
                  <a:gd name="T6" fmla="*/ 0 w 15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0">
                    <a:moveTo>
                      <a:pt x="0" y="10"/>
                    </a:moveTo>
                    <a:lnTo>
                      <a:pt x="15" y="0"/>
                    </a:lnTo>
                    <a:lnTo>
                      <a:pt x="1" y="10"/>
                    </a:lnTo>
                    <a:lnTo>
                      <a:pt x="0" y="1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81">
                <a:extLst>
                  <a:ext uri="{FF2B5EF4-FFF2-40B4-BE49-F238E27FC236}">
                    <a16:creationId xmlns:a16="http://schemas.microsoft.com/office/drawing/2014/main" id="{8294BB01-185C-1068-5ED1-3563170B9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940"/>
                <a:ext cx="5" cy="6"/>
              </a:xfrm>
              <a:custGeom>
                <a:avLst/>
                <a:gdLst>
                  <a:gd name="T0" fmla="*/ 10 w 28"/>
                  <a:gd name="T1" fmla="*/ 12 h 35"/>
                  <a:gd name="T2" fmla="*/ 13 w 28"/>
                  <a:gd name="T3" fmla="*/ 33 h 35"/>
                  <a:gd name="T4" fmla="*/ 28 w 28"/>
                  <a:gd name="T5" fmla="*/ 35 h 35"/>
                  <a:gd name="T6" fmla="*/ 28 w 28"/>
                  <a:gd name="T7" fmla="*/ 15 h 35"/>
                  <a:gd name="T8" fmla="*/ 15 w 28"/>
                  <a:gd name="T9" fmla="*/ 0 h 35"/>
                  <a:gd name="T10" fmla="*/ 0 w 28"/>
                  <a:gd name="T11" fmla="*/ 2 h 35"/>
                  <a:gd name="T12" fmla="*/ 10 w 28"/>
                  <a:gd name="T13" fmla="*/ 1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35">
                    <a:moveTo>
                      <a:pt x="10" y="12"/>
                    </a:moveTo>
                    <a:lnTo>
                      <a:pt x="13" y="33"/>
                    </a:lnTo>
                    <a:lnTo>
                      <a:pt x="28" y="35"/>
                    </a:lnTo>
                    <a:lnTo>
                      <a:pt x="28" y="15"/>
                    </a:lnTo>
                    <a:lnTo>
                      <a:pt x="15" y="0"/>
                    </a:lnTo>
                    <a:lnTo>
                      <a:pt x="0" y="2"/>
                    </a:lnTo>
                    <a:lnTo>
                      <a:pt x="10" y="1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Line 82">
                <a:extLst>
                  <a:ext uri="{FF2B5EF4-FFF2-40B4-BE49-F238E27FC236}">
                    <a16:creationId xmlns:a16="http://schemas.microsoft.com/office/drawing/2014/main" id="{0E9BDB84-2B36-7937-001B-54BE943668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64" y="939"/>
                <a:ext cx="4" cy="0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83">
                <a:extLst>
                  <a:ext uri="{FF2B5EF4-FFF2-40B4-BE49-F238E27FC236}">
                    <a16:creationId xmlns:a16="http://schemas.microsoft.com/office/drawing/2014/main" id="{319C495A-8C1F-B3E4-70B1-8133E2B0D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0" y="951"/>
                <a:ext cx="270" cy="157"/>
              </a:xfrm>
              <a:custGeom>
                <a:avLst/>
                <a:gdLst>
                  <a:gd name="T0" fmla="*/ 23 w 1620"/>
                  <a:gd name="T1" fmla="*/ 260 h 940"/>
                  <a:gd name="T2" fmla="*/ 79 w 1620"/>
                  <a:gd name="T3" fmla="*/ 278 h 940"/>
                  <a:gd name="T4" fmla="*/ 79 w 1620"/>
                  <a:gd name="T5" fmla="*/ 275 h 940"/>
                  <a:gd name="T6" fmla="*/ 23 w 1620"/>
                  <a:gd name="T7" fmla="*/ 244 h 940"/>
                  <a:gd name="T8" fmla="*/ 0 w 1620"/>
                  <a:gd name="T9" fmla="*/ 211 h 940"/>
                  <a:gd name="T10" fmla="*/ 31 w 1620"/>
                  <a:gd name="T11" fmla="*/ 183 h 940"/>
                  <a:gd name="T12" fmla="*/ 56 w 1620"/>
                  <a:gd name="T13" fmla="*/ 148 h 940"/>
                  <a:gd name="T14" fmla="*/ 84 w 1620"/>
                  <a:gd name="T15" fmla="*/ 115 h 940"/>
                  <a:gd name="T16" fmla="*/ 100 w 1620"/>
                  <a:gd name="T17" fmla="*/ 69 h 940"/>
                  <a:gd name="T18" fmla="*/ 156 w 1620"/>
                  <a:gd name="T19" fmla="*/ 0 h 940"/>
                  <a:gd name="T20" fmla="*/ 257 w 1620"/>
                  <a:gd name="T21" fmla="*/ 18 h 940"/>
                  <a:gd name="T22" fmla="*/ 252 w 1620"/>
                  <a:gd name="T23" fmla="*/ 56 h 940"/>
                  <a:gd name="T24" fmla="*/ 221 w 1620"/>
                  <a:gd name="T25" fmla="*/ 90 h 940"/>
                  <a:gd name="T26" fmla="*/ 214 w 1620"/>
                  <a:gd name="T27" fmla="*/ 107 h 940"/>
                  <a:gd name="T28" fmla="*/ 321 w 1620"/>
                  <a:gd name="T29" fmla="*/ 174 h 940"/>
                  <a:gd name="T30" fmla="*/ 377 w 1620"/>
                  <a:gd name="T31" fmla="*/ 204 h 940"/>
                  <a:gd name="T32" fmla="*/ 372 w 1620"/>
                  <a:gd name="T33" fmla="*/ 244 h 940"/>
                  <a:gd name="T34" fmla="*/ 344 w 1620"/>
                  <a:gd name="T35" fmla="*/ 270 h 940"/>
                  <a:gd name="T36" fmla="*/ 366 w 1620"/>
                  <a:gd name="T37" fmla="*/ 295 h 940"/>
                  <a:gd name="T38" fmla="*/ 451 w 1620"/>
                  <a:gd name="T39" fmla="*/ 377 h 940"/>
                  <a:gd name="T40" fmla="*/ 453 w 1620"/>
                  <a:gd name="T41" fmla="*/ 420 h 940"/>
                  <a:gd name="T42" fmla="*/ 519 w 1620"/>
                  <a:gd name="T43" fmla="*/ 451 h 940"/>
                  <a:gd name="T44" fmla="*/ 539 w 1620"/>
                  <a:gd name="T45" fmla="*/ 527 h 940"/>
                  <a:gd name="T46" fmla="*/ 544 w 1620"/>
                  <a:gd name="T47" fmla="*/ 560 h 940"/>
                  <a:gd name="T48" fmla="*/ 590 w 1620"/>
                  <a:gd name="T49" fmla="*/ 669 h 940"/>
                  <a:gd name="T50" fmla="*/ 623 w 1620"/>
                  <a:gd name="T51" fmla="*/ 710 h 940"/>
                  <a:gd name="T52" fmla="*/ 702 w 1620"/>
                  <a:gd name="T53" fmla="*/ 778 h 940"/>
                  <a:gd name="T54" fmla="*/ 697 w 1620"/>
                  <a:gd name="T55" fmla="*/ 825 h 940"/>
                  <a:gd name="T56" fmla="*/ 712 w 1620"/>
                  <a:gd name="T57" fmla="*/ 829 h 940"/>
                  <a:gd name="T58" fmla="*/ 733 w 1620"/>
                  <a:gd name="T59" fmla="*/ 862 h 940"/>
                  <a:gd name="T60" fmla="*/ 773 w 1620"/>
                  <a:gd name="T61" fmla="*/ 939 h 940"/>
                  <a:gd name="T62" fmla="*/ 776 w 1620"/>
                  <a:gd name="T63" fmla="*/ 940 h 940"/>
                  <a:gd name="T64" fmla="*/ 781 w 1620"/>
                  <a:gd name="T65" fmla="*/ 936 h 940"/>
                  <a:gd name="T66" fmla="*/ 763 w 1620"/>
                  <a:gd name="T67" fmla="*/ 913 h 940"/>
                  <a:gd name="T68" fmla="*/ 776 w 1620"/>
                  <a:gd name="T69" fmla="*/ 825 h 940"/>
                  <a:gd name="T70" fmla="*/ 824 w 1620"/>
                  <a:gd name="T71" fmla="*/ 845 h 940"/>
                  <a:gd name="T72" fmla="*/ 877 w 1620"/>
                  <a:gd name="T73" fmla="*/ 862 h 940"/>
                  <a:gd name="T74" fmla="*/ 872 w 1620"/>
                  <a:gd name="T75" fmla="*/ 806 h 940"/>
                  <a:gd name="T76" fmla="*/ 1014 w 1620"/>
                  <a:gd name="T77" fmla="*/ 662 h 940"/>
                  <a:gd name="T78" fmla="*/ 1160 w 1620"/>
                  <a:gd name="T79" fmla="*/ 611 h 940"/>
                  <a:gd name="T80" fmla="*/ 1153 w 1620"/>
                  <a:gd name="T81" fmla="*/ 570 h 940"/>
                  <a:gd name="T82" fmla="*/ 1178 w 1620"/>
                  <a:gd name="T83" fmla="*/ 537 h 940"/>
                  <a:gd name="T84" fmla="*/ 1228 w 1620"/>
                  <a:gd name="T85" fmla="*/ 532 h 940"/>
                  <a:gd name="T86" fmla="*/ 1262 w 1620"/>
                  <a:gd name="T87" fmla="*/ 588 h 940"/>
                  <a:gd name="T88" fmla="*/ 1335 w 1620"/>
                  <a:gd name="T89" fmla="*/ 542 h 940"/>
                  <a:gd name="T90" fmla="*/ 1365 w 1620"/>
                  <a:gd name="T91" fmla="*/ 534 h 940"/>
                  <a:gd name="T92" fmla="*/ 1419 w 1620"/>
                  <a:gd name="T93" fmla="*/ 499 h 940"/>
                  <a:gd name="T94" fmla="*/ 1465 w 1620"/>
                  <a:gd name="T95" fmla="*/ 506 h 940"/>
                  <a:gd name="T96" fmla="*/ 1457 w 1620"/>
                  <a:gd name="T97" fmla="*/ 567 h 940"/>
                  <a:gd name="T98" fmla="*/ 1402 w 1620"/>
                  <a:gd name="T99" fmla="*/ 634 h 940"/>
                  <a:gd name="T100" fmla="*/ 1544 w 1620"/>
                  <a:gd name="T101" fmla="*/ 573 h 940"/>
                  <a:gd name="T102" fmla="*/ 1572 w 1620"/>
                  <a:gd name="T103" fmla="*/ 585 h 940"/>
                  <a:gd name="T104" fmla="*/ 1554 w 1620"/>
                  <a:gd name="T105" fmla="*/ 621 h 940"/>
                  <a:gd name="T106" fmla="*/ 1564 w 1620"/>
                  <a:gd name="T107" fmla="*/ 659 h 940"/>
                  <a:gd name="T108" fmla="*/ 1597 w 1620"/>
                  <a:gd name="T109" fmla="*/ 710 h 940"/>
                  <a:gd name="T110" fmla="*/ 1620 w 1620"/>
                  <a:gd name="T111" fmla="*/ 736 h 940"/>
                  <a:gd name="T112" fmla="*/ 1590 w 1620"/>
                  <a:gd name="T113" fmla="*/ 778 h 940"/>
                  <a:gd name="T114" fmla="*/ 1595 w 1620"/>
                  <a:gd name="T115" fmla="*/ 804 h 940"/>
                  <a:gd name="T116" fmla="*/ 1595 w 1620"/>
                  <a:gd name="T117" fmla="*/ 828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20" h="940">
                    <a:moveTo>
                      <a:pt x="18" y="267"/>
                    </a:moveTo>
                    <a:lnTo>
                      <a:pt x="23" y="260"/>
                    </a:lnTo>
                    <a:lnTo>
                      <a:pt x="51" y="253"/>
                    </a:lnTo>
                    <a:lnTo>
                      <a:pt x="79" y="278"/>
                    </a:lnTo>
                    <a:lnTo>
                      <a:pt x="100" y="280"/>
                    </a:lnTo>
                    <a:lnTo>
                      <a:pt x="79" y="275"/>
                    </a:lnTo>
                    <a:lnTo>
                      <a:pt x="51" y="250"/>
                    </a:lnTo>
                    <a:lnTo>
                      <a:pt x="23" y="244"/>
                    </a:lnTo>
                    <a:lnTo>
                      <a:pt x="21" y="229"/>
                    </a:lnTo>
                    <a:lnTo>
                      <a:pt x="0" y="211"/>
                    </a:lnTo>
                    <a:lnTo>
                      <a:pt x="10" y="186"/>
                    </a:lnTo>
                    <a:lnTo>
                      <a:pt x="31" y="183"/>
                    </a:lnTo>
                    <a:lnTo>
                      <a:pt x="49" y="169"/>
                    </a:lnTo>
                    <a:lnTo>
                      <a:pt x="56" y="148"/>
                    </a:lnTo>
                    <a:lnTo>
                      <a:pt x="89" y="137"/>
                    </a:lnTo>
                    <a:lnTo>
                      <a:pt x="84" y="115"/>
                    </a:lnTo>
                    <a:lnTo>
                      <a:pt x="96" y="107"/>
                    </a:lnTo>
                    <a:lnTo>
                      <a:pt x="100" y="69"/>
                    </a:lnTo>
                    <a:lnTo>
                      <a:pt x="119" y="28"/>
                    </a:lnTo>
                    <a:lnTo>
                      <a:pt x="156" y="0"/>
                    </a:lnTo>
                    <a:lnTo>
                      <a:pt x="175" y="21"/>
                    </a:lnTo>
                    <a:lnTo>
                      <a:pt x="257" y="18"/>
                    </a:lnTo>
                    <a:lnTo>
                      <a:pt x="239" y="36"/>
                    </a:lnTo>
                    <a:lnTo>
                      <a:pt x="252" y="56"/>
                    </a:lnTo>
                    <a:lnTo>
                      <a:pt x="229" y="72"/>
                    </a:lnTo>
                    <a:lnTo>
                      <a:pt x="221" y="90"/>
                    </a:lnTo>
                    <a:lnTo>
                      <a:pt x="188" y="107"/>
                    </a:lnTo>
                    <a:lnTo>
                      <a:pt x="214" y="107"/>
                    </a:lnTo>
                    <a:lnTo>
                      <a:pt x="211" y="128"/>
                    </a:lnTo>
                    <a:lnTo>
                      <a:pt x="321" y="174"/>
                    </a:lnTo>
                    <a:lnTo>
                      <a:pt x="344" y="163"/>
                    </a:lnTo>
                    <a:lnTo>
                      <a:pt x="377" y="204"/>
                    </a:lnTo>
                    <a:lnTo>
                      <a:pt x="359" y="225"/>
                    </a:lnTo>
                    <a:lnTo>
                      <a:pt x="372" y="244"/>
                    </a:lnTo>
                    <a:lnTo>
                      <a:pt x="361" y="262"/>
                    </a:lnTo>
                    <a:lnTo>
                      <a:pt x="344" y="270"/>
                    </a:lnTo>
                    <a:lnTo>
                      <a:pt x="349" y="288"/>
                    </a:lnTo>
                    <a:lnTo>
                      <a:pt x="366" y="295"/>
                    </a:lnTo>
                    <a:lnTo>
                      <a:pt x="433" y="346"/>
                    </a:lnTo>
                    <a:lnTo>
                      <a:pt x="451" y="377"/>
                    </a:lnTo>
                    <a:lnTo>
                      <a:pt x="442" y="390"/>
                    </a:lnTo>
                    <a:lnTo>
                      <a:pt x="453" y="420"/>
                    </a:lnTo>
                    <a:lnTo>
                      <a:pt x="488" y="420"/>
                    </a:lnTo>
                    <a:lnTo>
                      <a:pt x="519" y="451"/>
                    </a:lnTo>
                    <a:lnTo>
                      <a:pt x="542" y="481"/>
                    </a:lnTo>
                    <a:lnTo>
                      <a:pt x="539" y="527"/>
                    </a:lnTo>
                    <a:lnTo>
                      <a:pt x="549" y="542"/>
                    </a:lnTo>
                    <a:lnTo>
                      <a:pt x="544" y="560"/>
                    </a:lnTo>
                    <a:lnTo>
                      <a:pt x="542" y="639"/>
                    </a:lnTo>
                    <a:lnTo>
                      <a:pt x="590" y="669"/>
                    </a:lnTo>
                    <a:lnTo>
                      <a:pt x="613" y="672"/>
                    </a:lnTo>
                    <a:lnTo>
                      <a:pt x="623" y="710"/>
                    </a:lnTo>
                    <a:lnTo>
                      <a:pt x="725" y="764"/>
                    </a:lnTo>
                    <a:lnTo>
                      <a:pt x="702" y="778"/>
                    </a:lnTo>
                    <a:lnTo>
                      <a:pt x="712" y="799"/>
                    </a:lnTo>
                    <a:lnTo>
                      <a:pt x="697" y="825"/>
                    </a:lnTo>
                    <a:lnTo>
                      <a:pt x="674" y="829"/>
                    </a:lnTo>
                    <a:lnTo>
                      <a:pt x="712" y="829"/>
                    </a:lnTo>
                    <a:lnTo>
                      <a:pt x="717" y="852"/>
                    </a:lnTo>
                    <a:lnTo>
                      <a:pt x="733" y="862"/>
                    </a:lnTo>
                    <a:lnTo>
                      <a:pt x="770" y="939"/>
                    </a:lnTo>
                    <a:lnTo>
                      <a:pt x="773" y="939"/>
                    </a:lnTo>
                    <a:lnTo>
                      <a:pt x="774" y="939"/>
                    </a:lnTo>
                    <a:lnTo>
                      <a:pt x="776" y="940"/>
                    </a:lnTo>
                    <a:lnTo>
                      <a:pt x="780" y="940"/>
                    </a:lnTo>
                    <a:lnTo>
                      <a:pt x="781" y="936"/>
                    </a:lnTo>
                    <a:lnTo>
                      <a:pt x="781" y="931"/>
                    </a:lnTo>
                    <a:lnTo>
                      <a:pt x="763" y="913"/>
                    </a:lnTo>
                    <a:lnTo>
                      <a:pt x="784" y="875"/>
                    </a:lnTo>
                    <a:lnTo>
                      <a:pt x="776" y="825"/>
                    </a:lnTo>
                    <a:lnTo>
                      <a:pt x="798" y="815"/>
                    </a:lnTo>
                    <a:lnTo>
                      <a:pt x="824" y="845"/>
                    </a:lnTo>
                    <a:lnTo>
                      <a:pt x="867" y="848"/>
                    </a:lnTo>
                    <a:lnTo>
                      <a:pt x="877" y="862"/>
                    </a:lnTo>
                    <a:lnTo>
                      <a:pt x="860" y="834"/>
                    </a:lnTo>
                    <a:lnTo>
                      <a:pt x="872" y="806"/>
                    </a:lnTo>
                    <a:lnTo>
                      <a:pt x="1018" y="680"/>
                    </a:lnTo>
                    <a:lnTo>
                      <a:pt x="1014" y="662"/>
                    </a:lnTo>
                    <a:lnTo>
                      <a:pt x="1053" y="669"/>
                    </a:lnTo>
                    <a:lnTo>
                      <a:pt x="1160" y="611"/>
                    </a:lnTo>
                    <a:lnTo>
                      <a:pt x="1172" y="576"/>
                    </a:lnTo>
                    <a:lnTo>
                      <a:pt x="1153" y="570"/>
                    </a:lnTo>
                    <a:lnTo>
                      <a:pt x="1160" y="550"/>
                    </a:lnTo>
                    <a:lnTo>
                      <a:pt x="1178" y="537"/>
                    </a:lnTo>
                    <a:lnTo>
                      <a:pt x="1200" y="545"/>
                    </a:lnTo>
                    <a:lnTo>
                      <a:pt x="1228" y="532"/>
                    </a:lnTo>
                    <a:lnTo>
                      <a:pt x="1256" y="548"/>
                    </a:lnTo>
                    <a:lnTo>
                      <a:pt x="1262" y="588"/>
                    </a:lnTo>
                    <a:lnTo>
                      <a:pt x="1318" y="542"/>
                    </a:lnTo>
                    <a:lnTo>
                      <a:pt x="1335" y="542"/>
                    </a:lnTo>
                    <a:lnTo>
                      <a:pt x="1346" y="532"/>
                    </a:lnTo>
                    <a:lnTo>
                      <a:pt x="1365" y="534"/>
                    </a:lnTo>
                    <a:lnTo>
                      <a:pt x="1402" y="504"/>
                    </a:lnTo>
                    <a:lnTo>
                      <a:pt x="1419" y="499"/>
                    </a:lnTo>
                    <a:lnTo>
                      <a:pt x="1450" y="455"/>
                    </a:lnTo>
                    <a:lnTo>
                      <a:pt x="1465" y="506"/>
                    </a:lnTo>
                    <a:lnTo>
                      <a:pt x="1495" y="511"/>
                    </a:lnTo>
                    <a:lnTo>
                      <a:pt x="1457" y="567"/>
                    </a:lnTo>
                    <a:lnTo>
                      <a:pt x="1448" y="601"/>
                    </a:lnTo>
                    <a:lnTo>
                      <a:pt x="1402" y="634"/>
                    </a:lnTo>
                    <a:lnTo>
                      <a:pt x="1430" y="651"/>
                    </a:lnTo>
                    <a:lnTo>
                      <a:pt x="1544" y="573"/>
                    </a:lnTo>
                    <a:lnTo>
                      <a:pt x="1564" y="573"/>
                    </a:lnTo>
                    <a:lnTo>
                      <a:pt x="1572" y="585"/>
                    </a:lnTo>
                    <a:lnTo>
                      <a:pt x="1549" y="599"/>
                    </a:lnTo>
                    <a:lnTo>
                      <a:pt x="1554" y="621"/>
                    </a:lnTo>
                    <a:lnTo>
                      <a:pt x="1569" y="634"/>
                    </a:lnTo>
                    <a:lnTo>
                      <a:pt x="1564" y="659"/>
                    </a:lnTo>
                    <a:lnTo>
                      <a:pt x="1600" y="692"/>
                    </a:lnTo>
                    <a:lnTo>
                      <a:pt x="1597" y="710"/>
                    </a:lnTo>
                    <a:lnTo>
                      <a:pt x="1613" y="718"/>
                    </a:lnTo>
                    <a:lnTo>
                      <a:pt x="1620" y="736"/>
                    </a:lnTo>
                    <a:lnTo>
                      <a:pt x="1613" y="769"/>
                    </a:lnTo>
                    <a:lnTo>
                      <a:pt x="1590" y="778"/>
                    </a:lnTo>
                    <a:lnTo>
                      <a:pt x="1607" y="783"/>
                    </a:lnTo>
                    <a:lnTo>
                      <a:pt x="1595" y="804"/>
                    </a:lnTo>
                    <a:lnTo>
                      <a:pt x="1600" y="822"/>
                    </a:lnTo>
                    <a:lnTo>
                      <a:pt x="1595" y="828"/>
                    </a:lnTo>
                    <a:lnTo>
                      <a:pt x="1593" y="83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Line 84">
                <a:extLst>
                  <a:ext uri="{FF2B5EF4-FFF2-40B4-BE49-F238E27FC236}">
                    <a16:creationId xmlns:a16="http://schemas.microsoft.com/office/drawing/2014/main" id="{F076574B-1310-229E-C8A8-BDD689F788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21" y="996"/>
                <a:ext cx="2" cy="3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85">
                <a:extLst>
                  <a:ext uri="{FF2B5EF4-FFF2-40B4-BE49-F238E27FC236}">
                    <a16:creationId xmlns:a16="http://schemas.microsoft.com/office/drawing/2014/main" id="{99FCBF47-F4D2-35FA-B41A-9D3BF5CBAB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" y="1052"/>
                <a:ext cx="44" cy="35"/>
              </a:xfrm>
              <a:custGeom>
                <a:avLst/>
                <a:gdLst>
                  <a:gd name="T0" fmla="*/ 44 w 267"/>
                  <a:gd name="T1" fmla="*/ 92 h 207"/>
                  <a:gd name="T2" fmla="*/ 23 w 267"/>
                  <a:gd name="T3" fmla="*/ 66 h 207"/>
                  <a:gd name="T4" fmla="*/ 21 w 267"/>
                  <a:gd name="T5" fmla="*/ 41 h 207"/>
                  <a:gd name="T6" fmla="*/ 0 w 267"/>
                  <a:gd name="T7" fmla="*/ 21 h 207"/>
                  <a:gd name="T8" fmla="*/ 63 w 267"/>
                  <a:gd name="T9" fmla="*/ 0 h 207"/>
                  <a:gd name="T10" fmla="*/ 99 w 267"/>
                  <a:gd name="T11" fmla="*/ 15 h 207"/>
                  <a:gd name="T12" fmla="*/ 168 w 267"/>
                  <a:gd name="T13" fmla="*/ 3 h 207"/>
                  <a:gd name="T14" fmla="*/ 168 w 267"/>
                  <a:gd name="T15" fmla="*/ 38 h 207"/>
                  <a:gd name="T16" fmla="*/ 181 w 267"/>
                  <a:gd name="T17" fmla="*/ 46 h 207"/>
                  <a:gd name="T18" fmla="*/ 209 w 267"/>
                  <a:gd name="T19" fmla="*/ 41 h 207"/>
                  <a:gd name="T20" fmla="*/ 214 w 267"/>
                  <a:gd name="T21" fmla="*/ 68 h 207"/>
                  <a:gd name="T22" fmla="*/ 200 w 267"/>
                  <a:gd name="T23" fmla="*/ 82 h 207"/>
                  <a:gd name="T24" fmla="*/ 204 w 267"/>
                  <a:gd name="T25" fmla="*/ 86 h 207"/>
                  <a:gd name="T26" fmla="*/ 204 w 267"/>
                  <a:gd name="T27" fmla="*/ 88 h 207"/>
                  <a:gd name="T28" fmla="*/ 204 w 267"/>
                  <a:gd name="T29" fmla="*/ 89 h 207"/>
                  <a:gd name="T30" fmla="*/ 205 w 267"/>
                  <a:gd name="T31" fmla="*/ 91 h 207"/>
                  <a:gd name="T32" fmla="*/ 204 w 267"/>
                  <a:gd name="T33" fmla="*/ 99 h 207"/>
                  <a:gd name="T34" fmla="*/ 205 w 267"/>
                  <a:gd name="T35" fmla="*/ 106 h 207"/>
                  <a:gd name="T36" fmla="*/ 211 w 267"/>
                  <a:gd name="T37" fmla="*/ 105 h 207"/>
                  <a:gd name="T38" fmla="*/ 232 w 267"/>
                  <a:gd name="T39" fmla="*/ 130 h 207"/>
                  <a:gd name="T40" fmla="*/ 234 w 267"/>
                  <a:gd name="T41" fmla="*/ 147 h 207"/>
                  <a:gd name="T42" fmla="*/ 251 w 267"/>
                  <a:gd name="T43" fmla="*/ 147 h 207"/>
                  <a:gd name="T44" fmla="*/ 267 w 267"/>
                  <a:gd name="T45" fmla="*/ 166 h 207"/>
                  <a:gd name="T46" fmla="*/ 239 w 267"/>
                  <a:gd name="T47" fmla="*/ 193 h 207"/>
                  <a:gd name="T48" fmla="*/ 244 w 267"/>
                  <a:gd name="T49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7" h="207">
                    <a:moveTo>
                      <a:pt x="44" y="92"/>
                    </a:moveTo>
                    <a:lnTo>
                      <a:pt x="23" y="66"/>
                    </a:lnTo>
                    <a:lnTo>
                      <a:pt x="21" y="41"/>
                    </a:lnTo>
                    <a:lnTo>
                      <a:pt x="0" y="21"/>
                    </a:lnTo>
                    <a:lnTo>
                      <a:pt x="63" y="0"/>
                    </a:lnTo>
                    <a:lnTo>
                      <a:pt x="99" y="15"/>
                    </a:lnTo>
                    <a:lnTo>
                      <a:pt x="168" y="3"/>
                    </a:lnTo>
                    <a:lnTo>
                      <a:pt x="168" y="38"/>
                    </a:lnTo>
                    <a:lnTo>
                      <a:pt x="181" y="46"/>
                    </a:lnTo>
                    <a:lnTo>
                      <a:pt x="209" y="41"/>
                    </a:lnTo>
                    <a:lnTo>
                      <a:pt x="214" y="68"/>
                    </a:lnTo>
                    <a:lnTo>
                      <a:pt x="200" y="82"/>
                    </a:lnTo>
                    <a:lnTo>
                      <a:pt x="204" y="86"/>
                    </a:lnTo>
                    <a:lnTo>
                      <a:pt x="204" y="88"/>
                    </a:lnTo>
                    <a:lnTo>
                      <a:pt x="204" y="89"/>
                    </a:lnTo>
                    <a:lnTo>
                      <a:pt x="205" y="91"/>
                    </a:lnTo>
                    <a:lnTo>
                      <a:pt x="204" y="99"/>
                    </a:lnTo>
                    <a:lnTo>
                      <a:pt x="205" y="106"/>
                    </a:lnTo>
                    <a:lnTo>
                      <a:pt x="211" y="105"/>
                    </a:lnTo>
                    <a:lnTo>
                      <a:pt x="232" y="130"/>
                    </a:lnTo>
                    <a:lnTo>
                      <a:pt x="234" y="147"/>
                    </a:lnTo>
                    <a:lnTo>
                      <a:pt x="251" y="147"/>
                    </a:lnTo>
                    <a:lnTo>
                      <a:pt x="267" y="166"/>
                    </a:lnTo>
                    <a:lnTo>
                      <a:pt x="239" y="193"/>
                    </a:lnTo>
                    <a:lnTo>
                      <a:pt x="244" y="20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86">
                <a:extLst>
                  <a:ext uri="{FF2B5EF4-FFF2-40B4-BE49-F238E27FC236}">
                    <a16:creationId xmlns:a16="http://schemas.microsoft.com/office/drawing/2014/main" id="{A3C6015E-7D07-65A9-6D15-0B0CEE2C9B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5" y="1061"/>
                <a:ext cx="31" cy="30"/>
              </a:xfrm>
              <a:custGeom>
                <a:avLst/>
                <a:gdLst>
                  <a:gd name="T0" fmla="*/ 0 w 183"/>
                  <a:gd name="T1" fmla="*/ 179 h 179"/>
                  <a:gd name="T2" fmla="*/ 12 w 183"/>
                  <a:gd name="T3" fmla="*/ 165 h 179"/>
                  <a:gd name="T4" fmla="*/ 4 w 183"/>
                  <a:gd name="T5" fmla="*/ 147 h 179"/>
                  <a:gd name="T6" fmla="*/ 60 w 183"/>
                  <a:gd name="T7" fmla="*/ 63 h 179"/>
                  <a:gd name="T8" fmla="*/ 55 w 183"/>
                  <a:gd name="T9" fmla="*/ 47 h 179"/>
                  <a:gd name="T10" fmla="*/ 76 w 183"/>
                  <a:gd name="T11" fmla="*/ 30 h 179"/>
                  <a:gd name="T12" fmla="*/ 67 w 183"/>
                  <a:gd name="T13" fmla="*/ 96 h 179"/>
                  <a:gd name="T14" fmla="*/ 86 w 183"/>
                  <a:gd name="T15" fmla="*/ 112 h 179"/>
                  <a:gd name="T16" fmla="*/ 116 w 183"/>
                  <a:gd name="T17" fmla="*/ 79 h 179"/>
                  <a:gd name="T18" fmla="*/ 104 w 183"/>
                  <a:gd name="T19" fmla="*/ 56 h 179"/>
                  <a:gd name="T20" fmla="*/ 106 w 183"/>
                  <a:gd name="T21" fmla="*/ 38 h 179"/>
                  <a:gd name="T22" fmla="*/ 132 w 183"/>
                  <a:gd name="T23" fmla="*/ 25 h 179"/>
                  <a:gd name="T24" fmla="*/ 132 w 183"/>
                  <a:gd name="T25" fmla="*/ 10 h 179"/>
                  <a:gd name="T26" fmla="*/ 146 w 183"/>
                  <a:gd name="T27" fmla="*/ 0 h 179"/>
                  <a:gd name="T28" fmla="*/ 152 w 183"/>
                  <a:gd name="T29" fmla="*/ 23 h 179"/>
                  <a:gd name="T30" fmla="*/ 183 w 183"/>
                  <a:gd name="T31" fmla="*/ 4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3" h="179">
                    <a:moveTo>
                      <a:pt x="0" y="179"/>
                    </a:moveTo>
                    <a:lnTo>
                      <a:pt x="12" y="165"/>
                    </a:lnTo>
                    <a:lnTo>
                      <a:pt x="4" y="147"/>
                    </a:lnTo>
                    <a:lnTo>
                      <a:pt x="60" y="63"/>
                    </a:lnTo>
                    <a:lnTo>
                      <a:pt x="55" y="47"/>
                    </a:lnTo>
                    <a:lnTo>
                      <a:pt x="76" y="30"/>
                    </a:lnTo>
                    <a:lnTo>
                      <a:pt x="67" y="96"/>
                    </a:lnTo>
                    <a:lnTo>
                      <a:pt x="86" y="112"/>
                    </a:lnTo>
                    <a:lnTo>
                      <a:pt x="116" y="79"/>
                    </a:lnTo>
                    <a:lnTo>
                      <a:pt x="104" y="56"/>
                    </a:lnTo>
                    <a:lnTo>
                      <a:pt x="106" y="38"/>
                    </a:lnTo>
                    <a:lnTo>
                      <a:pt x="132" y="25"/>
                    </a:lnTo>
                    <a:lnTo>
                      <a:pt x="132" y="10"/>
                    </a:lnTo>
                    <a:lnTo>
                      <a:pt x="146" y="0"/>
                    </a:lnTo>
                    <a:lnTo>
                      <a:pt x="152" y="23"/>
                    </a:lnTo>
                    <a:lnTo>
                      <a:pt x="183" y="4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87">
                <a:extLst>
                  <a:ext uri="{FF2B5EF4-FFF2-40B4-BE49-F238E27FC236}">
                    <a16:creationId xmlns:a16="http://schemas.microsoft.com/office/drawing/2014/main" id="{9EA8AAC5-B537-9C68-2988-8F0D4600E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5" y="1068"/>
                <a:ext cx="34" cy="29"/>
              </a:xfrm>
              <a:custGeom>
                <a:avLst/>
                <a:gdLst>
                  <a:gd name="T0" fmla="*/ 206 w 206"/>
                  <a:gd name="T1" fmla="*/ 115 h 175"/>
                  <a:gd name="T2" fmla="*/ 176 w 206"/>
                  <a:gd name="T3" fmla="*/ 148 h 175"/>
                  <a:gd name="T4" fmla="*/ 162 w 206"/>
                  <a:gd name="T5" fmla="*/ 139 h 175"/>
                  <a:gd name="T6" fmla="*/ 150 w 206"/>
                  <a:gd name="T7" fmla="*/ 152 h 175"/>
                  <a:gd name="T8" fmla="*/ 146 w 206"/>
                  <a:gd name="T9" fmla="*/ 162 h 175"/>
                  <a:gd name="T10" fmla="*/ 143 w 206"/>
                  <a:gd name="T11" fmla="*/ 166 h 175"/>
                  <a:gd name="T12" fmla="*/ 141 w 206"/>
                  <a:gd name="T13" fmla="*/ 172 h 175"/>
                  <a:gd name="T14" fmla="*/ 138 w 206"/>
                  <a:gd name="T15" fmla="*/ 174 h 175"/>
                  <a:gd name="T16" fmla="*/ 135 w 206"/>
                  <a:gd name="T17" fmla="*/ 174 h 175"/>
                  <a:gd name="T18" fmla="*/ 134 w 206"/>
                  <a:gd name="T19" fmla="*/ 174 h 175"/>
                  <a:gd name="T20" fmla="*/ 134 w 206"/>
                  <a:gd name="T21" fmla="*/ 175 h 175"/>
                  <a:gd name="T22" fmla="*/ 122 w 206"/>
                  <a:gd name="T23" fmla="*/ 148 h 175"/>
                  <a:gd name="T24" fmla="*/ 138 w 206"/>
                  <a:gd name="T25" fmla="*/ 132 h 175"/>
                  <a:gd name="T26" fmla="*/ 132 w 206"/>
                  <a:gd name="T27" fmla="*/ 111 h 175"/>
                  <a:gd name="T28" fmla="*/ 115 w 206"/>
                  <a:gd name="T29" fmla="*/ 97 h 175"/>
                  <a:gd name="T30" fmla="*/ 51 w 206"/>
                  <a:gd name="T31" fmla="*/ 92 h 175"/>
                  <a:gd name="T32" fmla="*/ 8 w 206"/>
                  <a:gd name="T33" fmla="*/ 43 h 175"/>
                  <a:gd name="T34" fmla="*/ 0 w 206"/>
                  <a:gd name="T35" fmla="*/ 18 h 175"/>
                  <a:gd name="T36" fmla="*/ 6 w 206"/>
                  <a:gd name="T37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6" h="175">
                    <a:moveTo>
                      <a:pt x="206" y="115"/>
                    </a:moveTo>
                    <a:lnTo>
                      <a:pt x="176" y="148"/>
                    </a:lnTo>
                    <a:lnTo>
                      <a:pt x="162" y="139"/>
                    </a:lnTo>
                    <a:lnTo>
                      <a:pt x="150" y="152"/>
                    </a:lnTo>
                    <a:lnTo>
                      <a:pt x="146" y="162"/>
                    </a:lnTo>
                    <a:lnTo>
                      <a:pt x="143" y="166"/>
                    </a:lnTo>
                    <a:lnTo>
                      <a:pt x="141" y="172"/>
                    </a:lnTo>
                    <a:lnTo>
                      <a:pt x="138" y="174"/>
                    </a:lnTo>
                    <a:lnTo>
                      <a:pt x="135" y="174"/>
                    </a:lnTo>
                    <a:lnTo>
                      <a:pt x="134" y="174"/>
                    </a:lnTo>
                    <a:lnTo>
                      <a:pt x="134" y="175"/>
                    </a:lnTo>
                    <a:lnTo>
                      <a:pt x="122" y="148"/>
                    </a:lnTo>
                    <a:lnTo>
                      <a:pt x="138" y="132"/>
                    </a:lnTo>
                    <a:lnTo>
                      <a:pt x="132" y="111"/>
                    </a:lnTo>
                    <a:lnTo>
                      <a:pt x="115" y="97"/>
                    </a:lnTo>
                    <a:lnTo>
                      <a:pt x="51" y="92"/>
                    </a:lnTo>
                    <a:lnTo>
                      <a:pt x="8" y="43"/>
                    </a:lnTo>
                    <a:lnTo>
                      <a:pt x="0" y="18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88">
                <a:extLst>
                  <a:ext uri="{FF2B5EF4-FFF2-40B4-BE49-F238E27FC236}">
                    <a16:creationId xmlns:a16="http://schemas.microsoft.com/office/drawing/2014/main" id="{25A46EA3-96E8-D0DE-D4DB-28A31B6FAC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5" y="1091"/>
                <a:ext cx="1" cy="2"/>
              </a:xfrm>
              <a:custGeom>
                <a:avLst/>
                <a:gdLst>
                  <a:gd name="T0" fmla="*/ 1 w 5"/>
                  <a:gd name="T1" fmla="*/ 0 h 13"/>
                  <a:gd name="T2" fmla="*/ 0 w 5"/>
                  <a:gd name="T3" fmla="*/ 3 h 13"/>
                  <a:gd name="T4" fmla="*/ 1 w 5"/>
                  <a:gd name="T5" fmla="*/ 8 h 13"/>
                  <a:gd name="T6" fmla="*/ 5 w 5"/>
                  <a:gd name="T7" fmla="*/ 12 h 13"/>
                  <a:gd name="T8" fmla="*/ 4 w 5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3">
                    <a:moveTo>
                      <a:pt x="1" y="0"/>
                    </a:moveTo>
                    <a:lnTo>
                      <a:pt x="0" y="3"/>
                    </a:lnTo>
                    <a:lnTo>
                      <a:pt x="1" y="8"/>
                    </a:lnTo>
                    <a:lnTo>
                      <a:pt x="5" y="12"/>
                    </a:lnTo>
                    <a:lnTo>
                      <a:pt x="4" y="1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89">
                <a:extLst>
                  <a:ext uri="{FF2B5EF4-FFF2-40B4-BE49-F238E27FC236}">
                    <a16:creationId xmlns:a16="http://schemas.microsoft.com/office/drawing/2014/main" id="{9FE30894-D03D-95FD-7234-1A5D5F6E89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5" y="1091"/>
                <a:ext cx="1" cy="2"/>
              </a:xfrm>
              <a:custGeom>
                <a:avLst/>
                <a:gdLst>
                  <a:gd name="T0" fmla="*/ 6 w 6"/>
                  <a:gd name="T1" fmla="*/ 13 h 13"/>
                  <a:gd name="T2" fmla="*/ 0 w 6"/>
                  <a:gd name="T3" fmla="*/ 3 h 13"/>
                  <a:gd name="T4" fmla="*/ 3 w 6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13">
                    <a:moveTo>
                      <a:pt x="6" y="13"/>
                    </a:moveTo>
                    <a:lnTo>
                      <a:pt x="0" y="3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90">
                <a:extLst>
                  <a:ext uri="{FF2B5EF4-FFF2-40B4-BE49-F238E27FC236}">
                    <a16:creationId xmlns:a16="http://schemas.microsoft.com/office/drawing/2014/main" id="{AF900BEE-B26C-4C84-6E05-CBF695B21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4" y="1093"/>
                <a:ext cx="3" cy="2"/>
              </a:xfrm>
              <a:custGeom>
                <a:avLst/>
                <a:gdLst>
                  <a:gd name="T0" fmla="*/ 15 w 21"/>
                  <a:gd name="T1" fmla="*/ 0 h 13"/>
                  <a:gd name="T2" fmla="*/ 0 w 21"/>
                  <a:gd name="T3" fmla="*/ 13 h 13"/>
                  <a:gd name="T4" fmla="*/ 21 w 21"/>
                  <a:gd name="T5" fmla="*/ 8 h 13"/>
                  <a:gd name="T6" fmla="*/ 15 w 21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3">
                    <a:moveTo>
                      <a:pt x="15" y="0"/>
                    </a:moveTo>
                    <a:lnTo>
                      <a:pt x="0" y="13"/>
                    </a:lnTo>
                    <a:lnTo>
                      <a:pt x="21" y="8"/>
                    </a:lnTo>
                    <a:lnTo>
                      <a:pt x="15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91">
                <a:extLst>
                  <a:ext uri="{FF2B5EF4-FFF2-40B4-BE49-F238E27FC236}">
                    <a16:creationId xmlns:a16="http://schemas.microsoft.com/office/drawing/2014/main" id="{FD832989-1B10-7656-1839-1D0A9CCE1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9" y="1379"/>
                <a:ext cx="504" cy="391"/>
              </a:xfrm>
              <a:custGeom>
                <a:avLst/>
                <a:gdLst>
                  <a:gd name="T0" fmla="*/ 3003 w 3023"/>
                  <a:gd name="T1" fmla="*/ 2272 h 2345"/>
                  <a:gd name="T2" fmla="*/ 2914 w 3023"/>
                  <a:gd name="T3" fmla="*/ 2182 h 2345"/>
                  <a:gd name="T4" fmla="*/ 2573 w 3023"/>
                  <a:gd name="T5" fmla="*/ 2029 h 2345"/>
                  <a:gd name="T6" fmla="*/ 2707 w 3023"/>
                  <a:gd name="T7" fmla="*/ 1958 h 2345"/>
                  <a:gd name="T8" fmla="*/ 2732 w 3023"/>
                  <a:gd name="T9" fmla="*/ 1882 h 2345"/>
                  <a:gd name="T10" fmla="*/ 2700 w 3023"/>
                  <a:gd name="T11" fmla="*/ 1778 h 2345"/>
                  <a:gd name="T12" fmla="*/ 2629 w 3023"/>
                  <a:gd name="T13" fmla="*/ 1706 h 2345"/>
                  <a:gd name="T14" fmla="*/ 2408 w 3023"/>
                  <a:gd name="T15" fmla="*/ 1682 h 2345"/>
                  <a:gd name="T16" fmla="*/ 2328 w 3023"/>
                  <a:gd name="T17" fmla="*/ 1625 h 2345"/>
                  <a:gd name="T18" fmla="*/ 2266 w 3023"/>
                  <a:gd name="T19" fmla="*/ 1622 h 2345"/>
                  <a:gd name="T20" fmla="*/ 2275 w 3023"/>
                  <a:gd name="T21" fmla="*/ 1681 h 2345"/>
                  <a:gd name="T22" fmla="*/ 2047 w 3023"/>
                  <a:gd name="T23" fmla="*/ 1576 h 2345"/>
                  <a:gd name="T24" fmla="*/ 2192 w 3023"/>
                  <a:gd name="T25" fmla="*/ 1582 h 2345"/>
                  <a:gd name="T26" fmla="*/ 2123 w 3023"/>
                  <a:gd name="T27" fmla="*/ 1518 h 2345"/>
                  <a:gd name="T28" fmla="*/ 2120 w 3023"/>
                  <a:gd name="T29" fmla="*/ 1428 h 2345"/>
                  <a:gd name="T30" fmla="*/ 2042 w 3023"/>
                  <a:gd name="T31" fmla="*/ 1353 h 2345"/>
                  <a:gd name="T32" fmla="*/ 2224 w 3023"/>
                  <a:gd name="T33" fmla="*/ 1269 h 2345"/>
                  <a:gd name="T34" fmla="*/ 2235 w 3023"/>
                  <a:gd name="T35" fmla="*/ 1228 h 2345"/>
                  <a:gd name="T36" fmla="*/ 2164 w 3023"/>
                  <a:gd name="T37" fmla="*/ 1139 h 2345"/>
                  <a:gd name="T38" fmla="*/ 2202 w 3023"/>
                  <a:gd name="T39" fmla="*/ 1042 h 2345"/>
                  <a:gd name="T40" fmla="*/ 2363 w 3023"/>
                  <a:gd name="T41" fmla="*/ 1035 h 2345"/>
                  <a:gd name="T42" fmla="*/ 2174 w 3023"/>
                  <a:gd name="T43" fmla="*/ 981 h 2345"/>
                  <a:gd name="T44" fmla="*/ 1983 w 3023"/>
                  <a:gd name="T45" fmla="*/ 974 h 2345"/>
                  <a:gd name="T46" fmla="*/ 1882 w 3023"/>
                  <a:gd name="T47" fmla="*/ 956 h 2345"/>
                  <a:gd name="T48" fmla="*/ 1541 w 3023"/>
                  <a:gd name="T49" fmla="*/ 986 h 2345"/>
                  <a:gd name="T50" fmla="*/ 1473 w 3023"/>
                  <a:gd name="T51" fmla="*/ 832 h 2345"/>
                  <a:gd name="T52" fmla="*/ 1584 w 3023"/>
                  <a:gd name="T53" fmla="*/ 865 h 2345"/>
                  <a:gd name="T54" fmla="*/ 1683 w 3023"/>
                  <a:gd name="T55" fmla="*/ 867 h 2345"/>
                  <a:gd name="T56" fmla="*/ 1773 w 3023"/>
                  <a:gd name="T57" fmla="*/ 819 h 2345"/>
                  <a:gd name="T58" fmla="*/ 1699 w 3023"/>
                  <a:gd name="T59" fmla="*/ 658 h 2345"/>
                  <a:gd name="T60" fmla="*/ 1650 w 3023"/>
                  <a:gd name="T61" fmla="*/ 676 h 2345"/>
                  <a:gd name="T62" fmla="*/ 1533 w 3023"/>
                  <a:gd name="T63" fmla="*/ 667 h 2345"/>
                  <a:gd name="T64" fmla="*/ 1492 w 3023"/>
                  <a:gd name="T65" fmla="*/ 702 h 2345"/>
                  <a:gd name="T66" fmla="*/ 1450 w 3023"/>
                  <a:gd name="T67" fmla="*/ 730 h 2345"/>
                  <a:gd name="T68" fmla="*/ 1388 w 3023"/>
                  <a:gd name="T69" fmla="*/ 697 h 2345"/>
                  <a:gd name="T70" fmla="*/ 1350 w 3023"/>
                  <a:gd name="T71" fmla="*/ 554 h 2345"/>
                  <a:gd name="T72" fmla="*/ 1373 w 3023"/>
                  <a:gd name="T73" fmla="*/ 658 h 2345"/>
                  <a:gd name="T74" fmla="*/ 1380 w 3023"/>
                  <a:gd name="T75" fmla="*/ 758 h 2345"/>
                  <a:gd name="T76" fmla="*/ 1299 w 3023"/>
                  <a:gd name="T77" fmla="*/ 772 h 2345"/>
                  <a:gd name="T78" fmla="*/ 1215 w 3023"/>
                  <a:gd name="T79" fmla="*/ 763 h 2345"/>
                  <a:gd name="T80" fmla="*/ 1094 w 3023"/>
                  <a:gd name="T81" fmla="*/ 753 h 2345"/>
                  <a:gd name="T82" fmla="*/ 1055 w 3023"/>
                  <a:gd name="T83" fmla="*/ 939 h 2345"/>
                  <a:gd name="T84" fmla="*/ 1048 w 3023"/>
                  <a:gd name="T85" fmla="*/ 999 h 2345"/>
                  <a:gd name="T86" fmla="*/ 1004 w 3023"/>
                  <a:gd name="T87" fmla="*/ 918 h 2345"/>
                  <a:gd name="T88" fmla="*/ 1014 w 3023"/>
                  <a:gd name="T89" fmla="*/ 705 h 2345"/>
                  <a:gd name="T90" fmla="*/ 920 w 3023"/>
                  <a:gd name="T91" fmla="*/ 549 h 2345"/>
                  <a:gd name="T92" fmla="*/ 936 w 3023"/>
                  <a:gd name="T93" fmla="*/ 483 h 2345"/>
                  <a:gd name="T94" fmla="*/ 938 w 3023"/>
                  <a:gd name="T95" fmla="*/ 442 h 2345"/>
                  <a:gd name="T96" fmla="*/ 858 w 3023"/>
                  <a:gd name="T97" fmla="*/ 477 h 2345"/>
                  <a:gd name="T98" fmla="*/ 732 w 3023"/>
                  <a:gd name="T99" fmla="*/ 402 h 2345"/>
                  <a:gd name="T100" fmla="*/ 765 w 3023"/>
                  <a:gd name="T101" fmla="*/ 381 h 2345"/>
                  <a:gd name="T102" fmla="*/ 699 w 3023"/>
                  <a:gd name="T103" fmla="*/ 307 h 2345"/>
                  <a:gd name="T104" fmla="*/ 818 w 3023"/>
                  <a:gd name="T105" fmla="*/ 177 h 2345"/>
                  <a:gd name="T106" fmla="*/ 808 w 3023"/>
                  <a:gd name="T107" fmla="*/ 198 h 2345"/>
                  <a:gd name="T108" fmla="*/ 692 w 3023"/>
                  <a:gd name="T109" fmla="*/ 226 h 2345"/>
                  <a:gd name="T110" fmla="*/ 653 w 3023"/>
                  <a:gd name="T111" fmla="*/ 335 h 2345"/>
                  <a:gd name="T112" fmla="*/ 383 w 3023"/>
                  <a:gd name="T113" fmla="*/ 198 h 2345"/>
                  <a:gd name="T114" fmla="*/ 313 w 3023"/>
                  <a:gd name="T115" fmla="*/ 168 h 2345"/>
                  <a:gd name="T116" fmla="*/ 35 w 3023"/>
                  <a:gd name="T117" fmla="*/ 51 h 2345"/>
                  <a:gd name="T118" fmla="*/ 130 w 3023"/>
                  <a:gd name="T119" fmla="*/ 0 h 2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023" h="2345">
                    <a:moveTo>
                      <a:pt x="3023" y="2345"/>
                    </a:moveTo>
                    <a:lnTo>
                      <a:pt x="3020" y="2323"/>
                    </a:lnTo>
                    <a:lnTo>
                      <a:pt x="3017" y="2304"/>
                    </a:lnTo>
                    <a:lnTo>
                      <a:pt x="3011" y="2287"/>
                    </a:lnTo>
                    <a:lnTo>
                      <a:pt x="3003" y="2272"/>
                    </a:lnTo>
                    <a:lnTo>
                      <a:pt x="2992" y="2258"/>
                    </a:lnTo>
                    <a:lnTo>
                      <a:pt x="2980" y="2246"/>
                    </a:lnTo>
                    <a:lnTo>
                      <a:pt x="2965" y="2235"/>
                    </a:lnTo>
                    <a:lnTo>
                      <a:pt x="2949" y="2228"/>
                    </a:lnTo>
                    <a:lnTo>
                      <a:pt x="2914" y="2182"/>
                    </a:lnTo>
                    <a:lnTo>
                      <a:pt x="2909" y="2162"/>
                    </a:lnTo>
                    <a:lnTo>
                      <a:pt x="2807" y="2113"/>
                    </a:lnTo>
                    <a:lnTo>
                      <a:pt x="2622" y="2066"/>
                    </a:lnTo>
                    <a:lnTo>
                      <a:pt x="2598" y="2045"/>
                    </a:lnTo>
                    <a:lnTo>
                      <a:pt x="2573" y="2029"/>
                    </a:lnTo>
                    <a:lnTo>
                      <a:pt x="2607" y="1989"/>
                    </a:lnTo>
                    <a:lnTo>
                      <a:pt x="2657" y="1973"/>
                    </a:lnTo>
                    <a:lnTo>
                      <a:pt x="2691" y="1983"/>
                    </a:lnTo>
                    <a:lnTo>
                      <a:pt x="2699" y="1970"/>
                    </a:lnTo>
                    <a:lnTo>
                      <a:pt x="2707" y="1958"/>
                    </a:lnTo>
                    <a:lnTo>
                      <a:pt x="2715" y="1945"/>
                    </a:lnTo>
                    <a:lnTo>
                      <a:pt x="2721" y="1933"/>
                    </a:lnTo>
                    <a:lnTo>
                      <a:pt x="2725" y="1919"/>
                    </a:lnTo>
                    <a:lnTo>
                      <a:pt x="2728" y="1907"/>
                    </a:lnTo>
                    <a:lnTo>
                      <a:pt x="2732" y="1882"/>
                    </a:lnTo>
                    <a:lnTo>
                      <a:pt x="2730" y="1855"/>
                    </a:lnTo>
                    <a:lnTo>
                      <a:pt x="2728" y="1842"/>
                    </a:lnTo>
                    <a:lnTo>
                      <a:pt x="2725" y="1830"/>
                    </a:lnTo>
                    <a:lnTo>
                      <a:pt x="2715" y="1803"/>
                    </a:lnTo>
                    <a:lnTo>
                      <a:pt x="2700" y="1778"/>
                    </a:lnTo>
                    <a:lnTo>
                      <a:pt x="2719" y="1762"/>
                    </a:lnTo>
                    <a:lnTo>
                      <a:pt x="2726" y="1683"/>
                    </a:lnTo>
                    <a:lnTo>
                      <a:pt x="2698" y="1650"/>
                    </a:lnTo>
                    <a:lnTo>
                      <a:pt x="2635" y="1683"/>
                    </a:lnTo>
                    <a:lnTo>
                      <a:pt x="2629" y="1706"/>
                    </a:lnTo>
                    <a:lnTo>
                      <a:pt x="2584" y="1709"/>
                    </a:lnTo>
                    <a:lnTo>
                      <a:pt x="2545" y="1750"/>
                    </a:lnTo>
                    <a:lnTo>
                      <a:pt x="2479" y="1752"/>
                    </a:lnTo>
                    <a:lnTo>
                      <a:pt x="2413" y="1696"/>
                    </a:lnTo>
                    <a:lnTo>
                      <a:pt x="2408" y="1682"/>
                    </a:lnTo>
                    <a:lnTo>
                      <a:pt x="2394" y="1662"/>
                    </a:lnTo>
                    <a:lnTo>
                      <a:pt x="2379" y="1647"/>
                    </a:lnTo>
                    <a:lnTo>
                      <a:pt x="2364" y="1636"/>
                    </a:lnTo>
                    <a:lnTo>
                      <a:pt x="2347" y="1629"/>
                    </a:lnTo>
                    <a:lnTo>
                      <a:pt x="2328" y="1625"/>
                    </a:lnTo>
                    <a:lnTo>
                      <a:pt x="2310" y="1626"/>
                    </a:lnTo>
                    <a:lnTo>
                      <a:pt x="2289" y="1630"/>
                    </a:lnTo>
                    <a:lnTo>
                      <a:pt x="2268" y="1641"/>
                    </a:lnTo>
                    <a:lnTo>
                      <a:pt x="2265" y="1627"/>
                    </a:lnTo>
                    <a:lnTo>
                      <a:pt x="2266" y="1622"/>
                    </a:lnTo>
                    <a:lnTo>
                      <a:pt x="2269" y="1619"/>
                    </a:lnTo>
                    <a:lnTo>
                      <a:pt x="2280" y="1613"/>
                    </a:lnTo>
                    <a:lnTo>
                      <a:pt x="2266" y="1615"/>
                    </a:lnTo>
                    <a:lnTo>
                      <a:pt x="2261" y="1632"/>
                    </a:lnTo>
                    <a:lnTo>
                      <a:pt x="2275" y="1681"/>
                    </a:lnTo>
                    <a:lnTo>
                      <a:pt x="2199" y="1645"/>
                    </a:lnTo>
                    <a:lnTo>
                      <a:pt x="2179" y="1645"/>
                    </a:lnTo>
                    <a:lnTo>
                      <a:pt x="2164" y="1632"/>
                    </a:lnTo>
                    <a:lnTo>
                      <a:pt x="2141" y="1630"/>
                    </a:lnTo>
                    <a:lnTo>
                      <a:pt x="2047" y="1576"/>
                    </a:lnTo>
                    <a:lnTo>
                      <a:pt x="2052" y="1559"/>
                    </a:lnTo>
                    <a:lnTo>
                      <a:pt x="2090" y="1553"/>
                    </a:lnTo>
                    <a:lnTo>
                      <a:pt x="2128" y="1602"/>
                    </a:lnTo>
                    <a:lnTo>
                      <a:pt x="2169" y="1582"/>
                    </a:lnTo>
                    <a:lnTo>
                      <a:pt x="2192" y="1582"/>
                    </a:lnTo>
                    <a:lnTo>
                      <a:pt x="2177" y="1564"/>
                    </a:lnTo>
                    <a:lnTo>
                      <a:pt x="2108" y="1548"/>
                    </a:lnTo>
                    <a:lnTo>
                      <a:pt x="2111" y="1540"/>
                    </a:lnTo>
                    <a:lnTo>
                      <a:pt x="2115" y="1533"/>
                    </a:lnTo>
                    <a:lnTo>
                      <a:pt x="2123" y="1518"/>
                    </a:lnTo>
                    <a:lnTo>
                      <a:pt x="2126" y="1498"/>
                    </a:lnTo>
                    <a:lnTo>
                      <a:pt x="2129" y="1480"/>
                    </a:lnTo>
                    <a:lnTo>
                      <a:pt x="2128" y="1461"/>
                    </a:lnTo>
                    <a:lnTo>
                      <a:pt x="2126" y="1444"/>
                    </a:lnTo>
                    <a:lnTo>
                      <a:pt x="2120" y="1428"/>
                    </a:lnTo>
                    <a:lnTo>
                      <a:pt x="2112" y="1412"/>
                    </a:lnTo>
                    <a:lnTo>
                      <a:pt x="2102" y="1397"/>
                    </a:lnTo>
                    <a:lnTo>
                      <a:pt x="2090" y="1383"/>
                    </a:lnTo>
                    <a:lnTo>
                      <a:pt x="2054" y="1371"/>
                    </a:lnTo>
                    <a:lnTo>
                      <a:pt x="2042" y="1353"/>
                    </a:lnTo>
                    <a:lnTo>
                      <a:pt x="2087" y="1335"/>
                    </a:lnTo>
                    <a:lnTo>
                      <a:pt x="2169" y="1284"/>
                    </a:lnTo>
                    <a:lnTo>
                      <a:pt x="2177" y="1269"/>
                    </a:lnTo>
                    <a:lnTo>
                      <a:pt x="2215" y="1251"/>
                    </a:lnTo>
                    <a:lnTo>
                      <a:pt x="2224" y="1269"/>
                    </a:lnTo>
                    <a:lnTo>
                      <a:pt x="2238" y="1262"/>
                    </a:lnTo>
                    <a:lnTo>
                      <a:pt x="2256" y="1271"/>
                    </a:lnTo>
                    <a:lnTo>
                      <a:pt x="2275" y="1269"/>
                    </a:lnTo>
                    <a:lnTo>
                      <a:pt x="2266" y="1244"/>
                    </a:lnTo>
                    <a:lnTo>
                      <a:pt x="2235" y="1228"/>
                    </a:lnTo>
                    <a:lnTo>
                      <a:pt x="2256" y="1195"/>
                    </a:lnTo>
                    <a:lnTo>
                      <a:pt x="2238" y="1172"/>
                    </a:lnTo>
                    <a:lnTo>
                      <a:pt x="2220" y="1167"/>
                    </a:lnTo>
                    <a:lnTo>
                      <a:pt x="2197" y="1188"/>
                    </a:lnTo>
                    <a:lnTo>
                      <a:pt x="2164" y="1139"/>
                    </a:lnTo>
                    <a:lnTo>
                      <a:pt x="2177" y="1132"/>
                    </a:lnTo>
                    <a:lnTo>
                      <a:pt x="2187" y="1106"/>
                    </a:lnTo>
                    <a:lnTo>
                      <a:pt x="2166" y="1060"/>
                    </a:lnTo>
                    <a:lnTo>
                      <a:pt x="2174" y="1042"/>
                    </a:lnTo>
                    <a:lnTo>
                      <a:pt x="2202" y="1042"/>
                    </a:lnTo>
                    <a:lnTo>
                      <a:pt x="2224" y="1065"/>
                    </a:lnTo>
                    <a:lnTo>
                      <a:pt x="2303" y="1053"/>
                    </a:lnTo>
                    <a:lnTo>
                      <a:pt x="2306" y="1068"/>
                    </a:lnTo>
                    <a:lnTo>
                      <a:pt x="2342" y="1058"/>
                    </a:lnTo>
                    <a:lnTo>
                      <a:pt x="2363" y="1035"/>
                    </a:lnTo>
                    <a:lnTo>
                      <a:pt x="2380" y="1046"/>
                    </a:lnTo>
                    <a:lnTo>
                      <a:pt x="2354" y="1027"/>
                    </a:lnTo>
                    <a:lnTo>
                      <a:pt x="2331" y="1050"/>
                    </a:lnTo>
                    <a:lnTo>
                      <a:pt x="2275" y="1037"/>
                    </a:lnTo>
                    <a:lnTo>
                      <a:pt x="2174" y="981"/>
                    </a:lnTo>
                    <a:lnTo>
                      <a:pt x="2166" y="967"/>
                    </a:lnTo>
                    <a:lnTo>
                      <a:pt x="2143" y="953"/>
                    </a:lnTo>
                    <a:lnTo>
                      <a:pt x="2096" y="964"/>
                    </a:lnTo>
                    <a:lnTo>
                      <a:pt x="2077" y="992"/>
                    </a:lnTo>
                    <a:lnTo>
                      <a:pt x="1983" y="974"/>
                    </a:lnTo>
                    <a:lnTo>
                      <a:pt x="1975" y="990"/>
                    </a:lnTo>
                    <a:lnTo>
                      <a:pt x="1952" y="1002"/>
                    </a:lnTo>
                    <a:lnTo>
                      <a:pt x="1933" y="995"/>
                    </a:lnTo>
                    <a:lnTo>
                      <a:pt x="1922" y="967"/>
                    </a:lnTo>
                    <a:lnTo>
                      <a:pt x="1882" y="956"/>
                    </a:lnTo>
                    <a:lnTo>
                      <a:pt x="1846" y="1022"/>
                    </a:lnTo>
                    <a:lnTo>
                      <a:pt x="1759" y="981"/>
                    </a:lnTo>
                    <a:lnTo>
                      <a:pt x="1739" y="997"/>
                    </a:lnTo>
                    <a:lnTo>
                      <a:pt x="1643" y="1020"/>
                    </a:lnTo>
                    <a:lnTo>
                      <a:pt x="1541" y="986"/>
                    </a:lnTo>
                    <a:lnTo>
                      <a:pt x="1548" y="951"/>
                    </a:lnTo>
                    <a:lnTo>
                      <a:pt x="1473" y="865"/>
                    </a:lnTo>
                    <a:lnTo>
                      <a:pt x="1441" y="862"/>
                    </a:lnTo>
                    <a:lnTo>
                      <a:pt x="1447" y="814"/>
                    </a:lnTo>
                    <a:lnTo>
                      <a:pt x="1473" y="832"/>
                    </a:lnTo>
                    <a:lnTo>
                      <a:pt x="1497" y="809"/>
                    </a:lnTo>
                    <a:lnTo>
                      <a:pt x="1501" y="829"/>
                    </a:lnTo>
                    <a:lnTo>
                      <a:pt x="1536" y="847"/>
                    </a:lnTo>
                    <a:lnTo>
                      <a:pt x="1528" y="874"/>
                    </a:lnTo>
                    <a:lnTo>
                      <a:pt x="1584" y="865"/>
                    </a:lnTo>
                    <a:lnTo>
                      <a:pt x="1604" y="870"/>
                    </a:lnTo>
                    <a:lnTo>
                      <a:pt x="1599" y="834"/>
                    </a:lnTo>
                    <a:lnTo>
                      <a:pt x="1640" y="862"/>
                    </a:lnTo>
                    <a:lnTo>
                      <a:pt x="1668" y="851"/>
                    </a:lnTo>
                    <a:lnTo>
                      <a:pt x="1683" y="867"/>
                    </a:lnTo>
                    <a:lnTo>
                      <a:pt x="1673" y="888"/>
                    </a:lnTo>
                    <a:lnTo>
                      <a:pt x="1717" y="897"/>
                    </a:lnTo>
                    <a:lnTo>
                      <a:pt x="1742" y="879"/>
                    </a:lnTo>
                    <a:lnTo>
                      <a:pt x="1767" y="883"/>
                    </a:lnTo>
                    <a:lnTo>
                      <a:pt x="1773" y="819"/>
                    </a:lnTo>
                    <a:lnTo>
                      <a:pt x="1796" y="804"/>
                    </a:lnTo>
                    <a:lnTo>
                      <a:pt x="1801" y="788"/>
                    </a:lnTo>
                    <a:lnTo>
                      <a:pt x="1798" y="737"/>
                    </a:lnTo>
                    <a:lnTo>
                      <a:pt x="1694" y="676"/>
                    </a:lnTo>
                    <a:lnTo>
                      <a:pt x="1699" y="658"/>
                    </a:lnTo>
                    <a:lnTo>
                      <a:pt x="1750" y="684"/>
                    </a:lnTo>
                    <a:lnTo>
                      <a:pt x="1754" y="646"/>
                    </a:lnTo>
                    <a:lnTo>
                      <a:pt x="1752" y="661"/>
                    </a:lnTo>
                    <a:lnTo>
                      <a:pt x="1724" y="641"/>
                    </a:lnTo>
                    <a:lnTo>
                      <a:pt x="1650" y="676"/>
                    </a:lnTo>
                    <a:lnTo>
                      <a:pt x="1632" y="661"/>
                    </a:lnTo>
                    <a:lnTo>
                      <a:pt x="1607" y="679"/>
                    </a:lnTo>
                    <a:lnTo>
                      <a:pt x="1594" y="667"/>
                    </a:lnTo>
                    <a:lnTo>
                      <a:pt x="1548" y="653"/>
                    </a:lnTo>
                    <a:lnTo>
                      <a:pt x="1533" y="667"/>
                    </a:lnTo>
                    <a:lnTo>
                      <a:pt x="1538" y="686"/>
                    </a:lnTo>
                    <a:lnTo>
                      <a:pt x="1531" y="699"/>
                    </a:lnTo>
                    <a:lnTo>
                      <a:pt x="1543" y="709"/>
                    </a:lnTo>
                    <a:lnTo>
                      <a:pt x="1533" y="725"/>
                    </a:lnTo>
                    <a:lnTo>
                      <a:pt x="1492" y="702"/>
                    </a:lnTo>
                    <a:lnTo>
                      <a:pt x="1485" y="717"/>
                    </a:lnTo>
                    <a:lnTo>
                      <a:pt x="1490" y="732"/>
                    </a:lnTo>
                    <a:lnTo>
                      <a:pt x="1482" y="760"/>
                    </a:lnTo>
                    <a:lnTo>
                      <a:pt x="1462" y="755"/>
                    </a:lnTo>
                    <a:lnTo>
                      <a:pt x="1450" y="730"/>
                    </a:lnTo>
                    <a:lnTo>
                      <a:pt x="1441" y="742"/>
                    </a:lnTo>
                    <a:lnTo>
                      <a:pt x="1422" y="745"/>
                    </a:lnTo>
                    <a:lnTo>
                      <a:pt x="1422" y="702"/>
                    </a:lnTo>
                    <a:lnTo>
                      <a:pt x="1403" y="714"/>
                    </a:lnTo>
                    <a:lnTo>
                      <a:pt x="1388" y="697"/>
                    </a:lnTo>
                    <a:lnTo>
                      <a:pt x="1385" y="646"/>
                    </a:lnTo>
                    <a:lnTo>
                      <a:pt x="1411" y="638"/>
                    </a:lnTo>
                    <a:lnTo>
                      <a:pt x="1371" y="623"/>
                    </a:lnTo>
                    <a:lnTo>
                      <a:pt x="1378" y="598"/>
                    </a:lnTo>
                    <a:lnTo>
                      <a:pt x="1350" y="554"/>
                    </a:lnTo>
                    <a:lnTo>
                      <a:pt x="1334" y="551"/>
                    </a:lnTo>
                    <a:lnTo>
                      <a:pt x="1353" y="582"/>
                    </a:lnTo>
                    <a:lnTo>
                      <a:pt x="1350" y="605"/>
                    </a:lnTo>
                    <a:lnTo>
                      <a:pt x="1368" y="621"/>
                    </a:lnTo>
                    <a:lnTo>
                      <a:pt x="1373" y="658"/>
                    </a:lnTo>
                    <a:lnTo>
                      <a:pt x="1343" y="681"/>
                    </a:lnTo>
                    <a:lnTo>
                      <a:pt x="1371" y="707"/>
                    </a:lnTo>
                    <a:lnTo>
                      <a:pt x="1350" y="732"/>
                    </a:lnTo>
                    <a:lnTo>
                      <a:pt x="1366" y="758"/>
                    </a:lnTo>
                    <a:lnTo>
                      <a:pt x="1380" y="758"/>
                    </a:lnTo>
                    <a:lnTo>
                      <a:pt x="1408" y="829"/>
                    </a:lnTo>
                    <a:lnTo>
                      <a:pt x="1362" y="806"/>
                    </a:lnTo>
                    <a:lnTo>
                      <a:pt x="1348" y="816"/>
                    </a:lnTo>
                    <a:lnTo>
                      <a:pt x="1306" y="742"/>
                    </a:lnTo>
                    <a:lnTo>
                      <a:pt x="1299" y="772"/>
                    </a:lnTo>
                    <a:lnTo>
                      <a:pt x="1271" y="781"/>
                    </a:lnTo>
                    <a:lnTo>
                      <a:pt x="1236" y="723"/>
                    </a:lnTo>
                    <a:lnTo>
                      <a:pt x="1246" y="748"/>
                    </a:lnTo>
                    <a:lnTo>
                      <a:pt x="1231" y="763"/>
                    </a:lnTo>
                    <a:lnTo>
                      <a:pt x="1215" y="763"/>
                    </a:lnTo>
                    <a:lnTo>
                      <a:pt x="1208" y="748"/>
                    </a:lnTo>
                    <a:lnTo>
                      <a:pt x="1192" y="748"/>
                    </a:lnTo>
                    <a:lnTo>
                      <a:pt x="1182" y="765"/>
                    </a:lnTo>
                    <a:lnTo>
                      <a:pt x="1124" y="778"/>
                    </a:lnTo>
                    <a:lnTo>
                      <a:pt x="1094" y="753"/>
                    </a:lnTo>
                    <a:lnTo>
                      <a:pt x="1101" y="725"/>
                    </a:lnTo>
                    <a:lnTo>
                      <a:pt x="1053" y="689"/>
                    </a:lnTo>
                    <a:lnTo>
                      <a:pt x="1045" y="913"/>
                    </a:lnTo>
                    <a:lnTo>
                      <a:pt x="1060" y="921"/>
                    </a:lnTo>
                    <a:lnTo>
                      <a:pt x="1055" y="939"/>
                    </a:lnTo>
                    <a:lnTo>
                      <a:pt x="1071" y="976"/>
                    </a:lnTo>
                    <a:lnTo>
                      <a:pt x="1096" y="995"/>
                    </a:lnTo>
                    <a:lnTo>
                      <a:pt x="1094" y="1020"/>
                    </a:lnTo>
                    <a:lnTo>
                      <a:pt x="1073" y="1018"/>
                    </a:lnTo>
                    <a:lnTo>
                      <a:pt x="1048" y="999"/>
                    </a:lnTo>
                    <a:lnTo>
                      <a:pt x="1029" y="1012"/>
                    </a:lnTo>
                    <a:lnTo>
                      <a:pt x="1006" y="984"/>
                    </a:lnTo>
                    <a:lnTo>
                      <a:pt x="1011" y="969"/>
                    </a:lnTo>
                    <a:lnTo>
                      <a:pt x="997" y="930"/>
                    </a:lnTo>
                    <a:lnTo>
                      <a:pt x="1004" y="918"/>
                    </a:lnTo>
                    <a:lnTo>
                      <a:pt x="1002" y="867"/>
                    </a:lnTo>
                    <a:lnTo>
                      <a:pt x="1037" y="819"/>
                    </a:lnTo>
                    <a:lnTo>
                      <a:pt x="1032" y="779"/>
                    </a:lnTo>
                    <a:lnTo>
                      <a:pt x="1025" y="741"/>
                    </a:lnTo>
                    <a:lnTo>
                      <a:pt x="1014" y="705"/>
                    </a:lnTo>
                    <a:lnTo>
                      <a:pt x="1001" y="672"/>
                    </a:lnTo>
                    <a:lnTo>
                      <a:pt x="984" y="637"/>
                    </a:lnTo>
                    <a:lnTo>
                      <a:pt x="966" y="606"/>
                    </a:lnTo>
                    <a:lnTo>
                      <a:pt x="944" y="576"/>
                    </a:lnTo>
                    <a:lnTo>
                      <a:pt x="920" y="549"/>
                    </a:lnTo>
                    <a:lnTo>
                      <a:pt x="933" y="537"/>
                    </a:lnTo>
                    <a:lnTo>
                      <a:pt x="928" y="500"/>
                    </a:lnTo>
                    <a:lnTo>
                      <a:pt x="966" y="509"/>
                    </a:lnTo>
                    <a:lnTo>
                      <a:pt x="943" y="498"/>
                    </a:lnTo>
                    <a:lnTo>
                      <a:pt x="936" y="483"/>
                    </a:lnTo>
                    <a:lnTo>
                      <a:pt x="976" y="453"/>
                    </a:lnTo>
                    <a:lnTo>
                      <a:pt x="1004" y="458"/>
                    </a:lnTo>
                    <a:lnTo>
                      <a:pt x="1037" y="430"/>
                    </a:lnTo>
                    <a:lnTo>
                      <a:pt x="1011" y="419"/>
                    </a:lnTo>
                    <a:lnTo>
                      <a:pt x="938" y="442"/>
                    </a:lnTo>
                    <a:lnTo>
                      <a:pt x="913" y="486"/>
                    </a:lnTo>
                    <a:lnTo>
                      <a:pt x="915" y="549"/>
                    </a:lnTo>
                    <a:lnTo>
                      <a:pt x="897" y="523"/>
                    </a:lnTo>
                    <a:lnTo>
                      <a:pt x="879" y="499"/>
                    </a:lnTo>
                    <a:lnTo>
                      <a:pt x="858" y="477"/>
                    </a:lnTo>
                    <a:lnTo>
                      <a:pt x="836" y="459"/>
                    </a:lnTo>
                    <a:lnTo>
                      <a:pt x="812" y="441"/>
                    </a:lnTo>
                    <a:lnTo>
                      <a:pt x="787" y="426"/>
                    </a:lnTo>
                    <a:lnTo>
                      <a:pt x="760" y="412"/>
                    </a:lnTo>
                    <a:lnTo>
                      <a:pt x="732" y="402"/>
                    </a:lnTo>
                    <a:lnTo>
                      <a:pt x="730" y="386"/>
                    </a:lnTo>
                    <a:lnTo>
                      <a:pt x="806" y="422"/>
                    </a:lnTo>
                    <a:lnTo>
                      <a:pt x="793" y="391"/>
                    </a:lnTo>
                    <a:lnTo>
                      <a:pt x="801" y="379"/>
                    </a:lnTo>
                    <a:lnTo>
                      <a:pt x="765" y="381"/>
                    </a:lnTo>
                    <a:lnTo>
                      <a:pt x="748" y="366"/>
                    </a:lnTo>
                    <a:lnTo>
                      <a:pt x="732" y="372"/>
                    </a:lnTo>
                    <a:lnTo>
                      <a:pt x="699" y="358"/>
                    </a:lnTo>
                    <a:lnTo>
                      <a:pt x="689" y="323"/>
                    </a:lnTo>
                    <a:lnTo>
                      <a:pt x="699" y="307"/>
                    </a:lnTo>
                    <a:lnTo>
                      <a:pt x="694" y="289"/>
                    </a:lnTo>
                    <a:lnTo>
                      <a:pt x="737" y="293"/>
                    </a:lnTo>
                    <a:lnTo>
                      <a:pt x="790" y="203"/>
                    </a:lnTo>
                    <a:lnTo>
                      <a:pt x="811" y="208"/>
                    </a:lnTo>
                    <a:lnTo>
                      <a:pt x="818" y="177"/>
                    </a:lnTo>
                    <a:lnTo>
                      <a:pt x="801" y="163"/>
                    </a:lnTo>
                    <a:lnTo>
                      <a:pt x="801" y="140"/>
                    </a:lnTo>
                    <a:lnTo>
                      <a:pt x="795" y="160"/>
                    </a:lnTo>
                    <a:lnTo>
                      <a:pt x="811" y="180"/>
                    </a:lnTo>
                    <a:lnTo>
                      <a:pt x="808" y="198"/>
                    </a:lnTo>
                    <a:lnTo>
                      <a:pt x="785" y="191"/>
                    </a:lnTo>
                    <a:lnTo>
                      <a:pt x="780" y="214"/>
                    </a:lnTo>
                    <a:lnTo>
                      <a:pt x="737" y="259"/>
                    </a:lnTo>
                    <a:lnTo>
                      <a:pt x="704" y="272"/>
                    </a:lnTo>
                    <a:lnTo>
                      <a:pt x="692" y="226"/>
                    </a:lnTo>
                    <a:lnTo>
                      <a:pt x="669" y="216"/>
                    </a:lnTo>
                    <a:lnTo>
                      <a:pt x="686" y="228"/>
                    </a:lnTo>
                    <a:lnTo>
                      <a:pt x="679" y="295"/>
                    </a:lnTo>
                    <a:lnTo>
                      <a:pt x="655" y="312"/>
                    </a:lnTo>
                    <a:lnTo>
                      <a:pt x="653" y="335"/>
                    </a:lnTo>
                    <a:lnTo>
                      <a:pt x="608" y="374"/>
                    </a:lnTo>
                    <a:lnTo>
                      <a:pt x="555" y="368"/>
                    </a:lnTo>
                    <a:lnTo>
                      <a:pt x="539" y="361"/>
                    </a:lnTo>
                    <a:lnTo>
                      <a:pt x="501" y="379"/>
                    </a:lnTo>
                    <a:lnTo>
                      <a:pt x="383" y="198"/>
                    </a:lnTo>
                    <a:lnTo>
                      <a:pt x="392" y="96"/>
                    </a:lnTo>
                    <a:lnTo>
                      <a:pt x="376" y="114"/>
                    </a:lnTo>
                    <a:lnTo>
                      <a:pt x="369" y="175"/>
                    </a:lnTo>
                    <a:lnTo>
                      <a:pt x="351" y="186"/>
                    </a:lnTo>
                    <a:lnTo>
                      <a:pt x="313" y="168"/>
                    </a:lnTo>
                    <a:lnTo>
                      <a:pt x="200" y="154"/>
                    </a:lnTo>
                    <a:lnTo>
                      <a:pt x="127" y="117"/>
                    </a:lnTo>
                    <a:lnTo>
                      <a:pt x="116" y="130"/>
                    </a:lnTo>
                    <a:lnTo>
                      <a:pt x="102" y="126"/>
                    </a:lnTo>
                    <a:lnTo>
                      <a:pt x="35" y="51"/>
                    </a:lnTo>
                    <a:lnTo>
                      <a:pt x="86" y="12"/>
                    </a:lnTo>
                    <a:lnTo>
                      <a:pt x="107" y="15"/>
                    </a:lnTo>
                    <a:lnTo>
                      <a:pt x="132" y="2"/>
                    </a:lnTo>
                    <a:lnTo>
                      <a:pt x="167" y="12"/>
                    </a:lnTo>
                    <a:lnTo>
                      <a:pt x="130" y="0"/>
                    </a:lnTo>
                    <a:lnTo>
                      <a:pt x="107" y="10"/>
                    </a:lnTo>
                    <a:lnTo>
                      <a:pt x="88" y="5"/>
                    </a:lnTo>
                    <a:lnTo>
                      <a:pt x="15" y="49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92">
                <a:extLst>
                  <a:ext uri="{FF2B5EF4-FFF2-40B4-BE49-F238E27FC236}">
                    <a16:creationId xmlns:a16="http://schemas.microsoft.com/office/drawing/2014/main" id="{1FFA0B48-BD5A-7786-ED6D-1862CE9C6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1" y="1459"/>
                <a:ext cx="30" cy="16"/>
              </a:xfrm>
              <a:custGeom>
                <a:avLst/>
                <a:gdLst>
                  <a:gd name="T0" fmla="*/ 175 w 175"/>
                  <a:gd name="T1" fmla="*/ 64 h 94"/>
                  <a:gd name="T2" fmla="*/ 142 w 175"/>
                  <a:gd name="T3" fmla="*/ 36 h 94"/>
                  <a:gd name="T4" fmla="*/ 25 w 175"/>
                  <a:gd name="T5" fmla="*/ 0 h 94"/>
                  <a:gd name="T6" fmla="*/ 0 w 175"/>
                  <a:gd name="T7" fmla="*/ 13 h 94"/>
                  <a:gd name="T8" fmla="*/ 88 w 175"/>
                  <a:gd name="T9" fmla="*/ 94 h 94"/>
                  <a:gd name="T10" fmla="*/ 124 w 175"/>
                  <a:gd name="T11" fmla="*/ 84 h 94"/>
                  <a:gd name="T12" fmla="*/ 170 w 175"/>
                  <a:gd name="T13" fmla="*/ 87 h 94"/>
                  <a:gd name="T14" fmla="*/ 175 w 175"/>
                  <a:gd name="T15" fmla="*/ 6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5" h="94">
                    <a:moveTo>
                      <a:pt x="175" y="64"/>
                    </a:moveTo>
                    <a:lnTo>
                      <a:pt x="142" y="36"/>
                    </a:lnTo>
                    <a:lnTo>
                      <a:pt x="25" y="0"/>
                    </a:lnTo>
                    <a:lnTo>
                      <a:pt x="0" y="13"/>
                    </a:lnTo>
                    <a:lnTo>
                      <a:pt x="88" y="94"/>
                    </a:lnTo>
                    <a:lnTo>
                      <a:pt x="124" y="84"/>
                    </a:lnTo>
                    <a:lnTo>
                      <a:pt x="170" y="87"/>
                    </a:lnTo>
                    <a:lnTo>
                      <a:pt x="175" y="6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93">
                <a:extLst>
                  <a:ext uri="{FF2B5EF4-FFF2-40B4-BE49-F238E27FC236}">
                    <a16:creationId xmlns:a16="http://schemas.microsoft.com/office/drawing/2014/main" id="{EE22648B-11BC-B916-D399-5B5AC253C5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4" y="1499"/>
                <a:ext cx="7" cy="14"/>
              </a:xfrm>
              <a:custGeom>
                <a:avLst/>
                <a:gdLst>
                  <a:gd name="T0" fmla="*/ 15 w 43"/>
                  <a:gd name="T1" fmla="*/ 87 h 87"/>
                  <a:gd name="T2" fmla="*/ 25 w 43"/>
                  <a:gd name="T3" fmla="*/ 34 h 87"/>
                  <a:gd name="T4" fmla="*/ 43 w 43"/>
                  <a:gd name="T5" fmla="*/ 6 h 87"/>
                  <a:gd name="T6" fmla="*/ 28 w 43"/>
                  <a:gd name="T7" fmla="*/ 0 h 87"/>
                  <a:gd name="T8" fmla="*/ 0 w 43"/>
                  <a:gd name="T9" fmla="*/ 79 h 87"/>
                  <a:gd name="T10" fmla="*/ 15 w 43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87">
                    <a:moveTo>
                      <a:pt x="15" y="87"/>
                    </a:moveTo>
                    <a:lnTo>
                      <a:pt x="25" y="34"/>
                    </a:lnTo>
                    <a:lnTo>
                      <a:pt x="43" y="6"/>
                    </a:lnTo>
                    <a:lnTo>
                      <a:pt x="28" y="0"/>
                    </a:lnTo>
                    <a:lnTo>
                      <a:pt x="0" y="79"/>
                    </a:lnTo>
                    <a:lnTo>
                      <a:pt x="15" y="8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94">
                <a:extLst>
                  <a:ext uri="{FF2B5EF4-FFF2-40B4-BE49-F238E27FC236}">
                    <a16:creationId xmlns:a16="http://schemas.microsoft.com/office/drawing/2014/main" id="{0444C3B4-EBBA-377C-D3CC-B41CF9FE55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8" y="1499"/>
                <a:ext cx="10" cy="10"/>
              </a:xfrm>
              <a:custGeom>
                <a:avLst/>
                <a:gdLst>
                  <a:gd name="T0" fmla="*/ 44 w 56"/>
                  <a:gd name="T1" fmla="*/ 0 h 62"/>
                  <a:gd name="T2" fmla="*/ 0 w 56"/>
                  <a:gd name="T3" fmla="*/ 41 h 62"/>
                  <a:gd name="T4" fmla="*/ 10 w 56"/>
                  <a:gd name="T5" fmla="*/ 62 h 62"/>
                  <a:gd name="T6" fmla="*/ 33 w 56"/>
                  <a:gd name="T7" fmla="*/ 31 h 62"/>
                  <a:gd name="T8" fmla="*/ 54 w 56"/>
                  <a:gd name="T9" fmla="*/ 23 h 62"/>
                  <a:gd name="T10" fmla="*/ 56 w 56"/>
                  <a:gd name="T11" fmla="*/ 8 h 62"/>
                  <a:gd name="T12" fmla="*/ 44 w 56"/>
                  <a:gd name="T13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2">
                    <a:moveTo>
                      <a:pt x="44" y="0"/>
                    </a:moveTo>
                    <a:lnTo>
                      <a:pt x="0" y="41"/>
                    </a:lnTo>
                    <a:lnTo>
                      <a:pt x="10" y="62"/>
                    </a:lnTo>
                    <a:lnTo>
                      <a:pt x="33" y="31"/>
                    </a:lnTo>
                    <a:lnTo>
                      <a:pt x="54" y="23"/>
                    </a:lnTo>
                    <a:lnTo>
                      <a:pt x="56" y="8"/>
                    </a:lnTo>
                    <a:lnTo>
                      <a:pt x="44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95">
                <a:extLst>
                  <a:ext uri="{FF2B5EF4-FFF2-40B4-BE49-F238E27FC236}">
                    <a16:creationId xmlns:a16="http://schemas.microsoft.com/office/drawing/2014/main" id="{FF147D48-A989-1547-2603-A15E17920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8" y="1610"/>
                <a:ext cx="9" cy="6"/>
              </a:xfrm>
              <a:custGeom>
                <a:avLst/>
                <a:gdLst>
                  <a:gd name="T0" fmla="*/ 56 w 56"/>
                  <a:gd name="T1" fmla="*/ 21 h 41"/>
                  <a:gd name="T2" fmla="*/ 51 w 56"/>
                  <a:gd name="T3" fmla="*/ 0 h 41"/>
                  <a:gd name="T4" fmla="*/ 33 w 56"/>
                  <a:gd name="T5" fmla="*/ 16 h 41"/>
                  <a:gd name="T6" fmla="*/ 0 w 56"/>
                  <a:gd name="T7" fmla="*/ 3 h 41"/>
                  <a:gd name="T8" fmla="*/ 2 w 56"/>
                  <a:gd name="T9" fmla="*/ 26 h 41"/>
                  <a:gd name="T10" fmla="*/ 18 w 56"/>
                  <a:gd name="T11" fmla="*/ 41 h 41"/>
                  <a:gd name="T12" fmla="*/ 56 w 56"/>
                  <a:gd name="T13" fmla="*/ 2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56" y="21"/>
                    </a:moveTo>
                    <a:lnTo>
                      <a:pt x="51" y="0"/>
                    </a:lnTo>
                    <a:lnTo>
                      <a:pt x="33" y="16"/>
                    </a:lnTo>
                    <a:lnTo>
                      <a:pt x="0" y="3"/>
                    </a:lnTo>
                    <a:lnTo>
                      <a:pt x="2" y="26"/>
                    </a:lnTo>
                    <a:lnTo>
                      <a:pt x="18" y="41"/>
                    </a:lnTo>
                    <a:lnTo>
                      <a:pt x="56" y="2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96">
                <a:extLst>
                  <a:ext uri="{FF2B5EF4-FFF2-40B4-BE49-F238E27FC236}">
                    <a16:creationId xmlns:a16="http://schemas.microsoft.com/office/drawing/2014/main" id="{5F8B5E64-A2F4-078D-CB6D-838F9867B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585"/>
                <a:ext cx="13" cy="7"/>
              </a:xfrm>
              <a:custGeom>
                <a:avLst/>
                <a:gdLst>
                  <a:gd name="T0" fmla="*/ 33 w 73"/>
                  <a:gd name="T1" fmla="*/ 33 h 42"/>
                  <a:gd name="T2" fmla="*/ 73 w 73"/>
                  <a:gd name="T3" fmla="*/ 42 h 42"/>
                  <a:gd name="T4" fmla="*/ 73 w 73"/>
                  <a:gd name="T5" fmla="*/ 25 h 42"/>
                  <a:gd name="T6" fmla="*/ 15 w 73"/>
                  <a:gd name="T7" fmla="*/ 0 h 42"/>
                  <a:gd name="T8" fmla="*/ 0 w 73"/>
                  <a:gd name="T9" fmla="*/ 12 h 42"/>
                  <a:gd name="T10" fmla="*/ 25 w 73"/>
                  <a:gd name="T11" fmla="*/ 17 h 42"/>
                  <a:gd name="T12" fmla="*/ 33 w 73"/>
                  <a:gd name="T13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42">
                    <a:moveTo>
                      <a:pt x="33" y="33"/>
                    </a:moveTo>
                    <a:lnTo>
                      <a:pt x="73" y="42"/>
                    </a:lnTo>
                    <a:lnTo>
                      <a:pt x="73" y="25"/>
                    </a:lnTo>
                    <a:lnTo>
                      <a:pt x="15" y="0"/>
                    </a:lnTo>
                    <a:lnTo>
                      <a:pt x="0" y="12"/>
                    </a:lnTo>
                    <a:lnTo>
                      <a:pt x="25" y="17"/>
                    </a:lnTo>
                    <a:lnTo>
                      <a:pt x="33" y="3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97">
                <a:extLst>
                  <a:ext uri="{FF2B5EF4-FFF2-40B4-BE49-F238E27FC236}">
                    <a16:creationId xmlns:a16="http://schemas.microsoft.com/office/drawing/2014/main" id="{17A5EFEA-5AFD-5C7E-57E2-622E8BEFB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7" y="1584"/>
                <a:ext cx="59" cy="51"/>
              </a:xfrm>
              <a:custGeom>
                <a:avLst/>
                <a:gdLst>
                  <a:gd name="T0" fmla="*/ 8 w 357"/>
                  <a:gd name="T1" fmla="*/ 113 h 311"/>
                  <a:gd name="T2" fmla="*/ 41 w 357"/>
                  <a:gd name="T3" fmla="*/ 168 h 311"/>
                  <a:gd name="T4" fmla="*/ 15 w 357"/>
                  <a:gd name="T5" fmla="*/ 188 h 311"/>
                  <a:gd name="T6" fmla="*/ 66 w 357"/>
                  <a:gd name="T7" fmla="*/ 252 h 311"/>
                  <a:gd name="T8" fmla="*/ 90 w 357"/>
                  <a:gd name="T9" fmla="*/ 247 h 311"/>
                  <a:gd name="T10" fmla="*/ 109 w 357"/>
                  <a:gd name="T11" fmla="*/ 257 h 311"/>
                  <a:gd name="T12" fmla="*/ 132 w 357"/>
                  <a:gd name="T13" fmla="*/ 255 h 311"/>
                  <a:gd name="T14" fmla="*/ 148 w 357"/>
                  <a:gd name="T15" fmla="*/ 237 h 311"/>
                  <a:gd name="T16" fmla="*/ 290 w 357"/>
                  <a:gd name="T17" fmla="*/ 311 h 311"/>
                  <a:gd name="T18" fmla="*/ 323 w 357"/>
                  <a:gd name="T19" fmla="*/ 292 h 311"/>
                  <a:gd name="T20" fmla="*/ 325 w 357"/>
                  <a:gd name="T21" fmla="*/ 278 h 311"/>
                  <a:gd name="T22" fmla="*/ 357 w 357"/>
                  <a:gd name="T23" fmla="*/ 219 h 311"/>
                  <a:gd name="T24" fmla="*/ 334 w 357"/>
                  <a:gd name="T25" fmla="*/ 209 h 311"/>
                  <a:gd name="T26" fmla="*/ 300 w 357"/>
                  <a:gd name="T27" fmla="*/ 214 h 311"/>
                  <a:gd name="T28" fmla="*/ 267 w 357"/>
                  <a:gd name="T29" fmla="*/ 201 h 311"/>
                  <a:gd name="T30" fmla="*/ 264 w 357"/>
                  <a:gd name="T31" fmla="*/ 186 h 311"/>
                  <a:gd name="T32" fmla="*/ 250 w 357"/>
                  <a:gd name="T33" fmla="*/ 188 h 311"/>
                  <a:gd name="T34" fmla="*/ 218 w 357"/>
                  <a:gd name="T35" fmla="*/ 171 h 311"/>
                  <a:gd name="T36" fmla="*/ 209 w 357"/>
                  <a:gd name="T37" fmla="*/ 158 h 311"/>
                  <a:gd name="T38" fmla="*/ 196 w 357"/>
                  <a:gd name="T39" fmla="*/ 81 h 311"/>
                  <a:gd name="T40" fmla="*/ 125 w 357"/>
                  <a:gd name="T41" fmla="*/ 67 h 311"/>
                  <a:gd name="T42" fmla="*/ 115 w 357"/>
                  <a:gd name="T43" fmla="*/ 46 h 311"/>
                  <a:gd name="T44" fmla="*/ 59 w 357"/>
                  <a:gd name="T45" fmla="*/ 23 h 311"/>
                  <a:gd name="T46" fmla="*/ 41 w 357"/>
                  <a:gd name="T47" fmla="*/ 0 h 311"/>
                  <a:gd name="T48" fmla="*/ 25 w 357"/>
                  <a:gd name="T49" fmla="*/ 41 h 311"/>
                  <a:gd name="T50" fmla="*/ 0 w 357"/>
                  <a:gd name="T51" fmla="*/ 81 h 311"/>
                  <a:gd name="T52" fmla="*/ 11 w 357"/>
                  <a:gd name="T53" fmla="*/ 97 h 311"/>
                  <a:gd name="T54" fmla="*/ 8 w 357"/>
                  <a:gd name="T55" fmla="*/ 113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7" h="311">
                    <a:moveTo>
                      <a:pt x="8" y="113"/>
                    </a:moveTo>
                    <a:lnTo>
                      <a:pt x="41" y="168"/>
                    </a:lnTo>
                    <a:lnTo>
                      <a:pt x="15" y="188"/>
                    </a:lnTo>
                    <a:lnTo>
                      <a:pt x="66" y="252"/>
                    </a:lnTo>
                    <a:lnTo>
                      <a:pt x="90" y="247"/>
                    </a:lnTo>
                    <a:lnTo>
                      <a:pt x="109" y="257"/>
                    </a:lnTo>
                    <a:lnTo>
                      <a:pt x="132" y="255"/>
                    </a:lnTo>
                    <a:lnTo>
                      <a:pt x="148" y="237"/>
                    </a:lnTo>
                    <a:lnTo>
                      <a:pt x="290" y="311"/>
                    </a:lnTo>
                    <a:lnTo>
                      <a:pt x="323" y="292"/>
                    </a:lnTo>
                    <a:lnTo>
                      <a:pt x="325" y="278"/>
                    </a:lnTo>
                    <a:lnTo>
                      <a:pt x="357" y="219"/>
                    </a:lnTo>
                    <a:lnTo>
                      <a:pt x="334" y="209"/>
                    </a:lnTo>
                    <a:lnTo>
                      <a:pt x="300" y="214"/>
                    </a:lnTo>
                    <a:lnTo>
                      <a:pt x="267" y="201"/>
                    </a:lnTo>
                    <a:lnTo>
                      <a:pt x="264" y="186"/>
                    </a:lnTo>
                    <a:lnTo>
                      <a:pt x="250" y="188"/>
                    </a:lnTo>
                    <a:lnTo>
                      <a:pt x="218" y="171"/>
                    </a:lnTo>
                    <a:lnTo>
                      <a:pt x="209" y="158"/>
                    </a:lnTo>
                    <a:lnTo>
                      <a:pt x="196" y="81"/>
                    </a:lnTo>
                    <a:lnTo>
                      <a:pt x="125" y="67"/>
                    </a:lnTo>
                    <a:lnTo>
                      <a:pt x="115" y="46"/>
                    </a:lnTo>
                    <a:lnTo>
                      <a:pt x="59" y="23"/>
                    </a:lnTo>
                    <a:lnTo>
                      <a:pt x="41" y="0"/>
                    </a:lnTo>
                    <a:lnTo>
                      <a:pt x="25" y="41"/>
                    </a:lnTo>
                    <a:lnTo>
                      <a:pt x="0" y="81"/>
                    </a:lnTo>
                    <a:lnTo>
                      <a:pt x="11" y="97"/>
                    </a:lnTo>
                    <a:lnTo>
                      <a:pt x="8" y="11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Line 98">
                <a:extLst>
                  <a:ext uri="{FF2B5EF4-FFF2-40B4-BE49-F238E27FC236}">
                    <a16:creationId xmlns:a16="http://schemas.microsoft.com/office/drawing/2014/main" id="{0AFCBC17-A6E3-3C46-DB1A-BC57EDC167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13" y="1770"/>
                <a:ext cx="2" cy="1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99">
                <a:extLst>
                  <a:ext uri="{FF2B5EF4-FFF2-40B4-BE49-F238E27FC236}">
                    <a16:creationId xmlns:a16="http://schemas.microsoft.com/office/drawing/2014/main" id="{1AE91B01-ABD3-4DB3-184E-62DD0CB9A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5" y="1764"/>
                <a:ext cx="46" cy="62"/>
              </a:xfrm>
              <a:custGeom>
                <a:avLst/>
                <a:gdLst>
                  <a:gd name="T0" fmla="*/ 34 w 272"/>
                  <a:gd name="T1" fmla="*/ 9 h 370"/>
                  <a:gd name="T2" fmla="*/ 3 w 272"/>
                  <a:gd name="T3" fmla="*/ 12 h 370"/>
                  <a:gd name="T4" fmla="*/ 21 w 272"/>
                  <a:gd name="T5" fmla="*/ 42 h 370"/>
                  <a:gd name="T6" fmla="*/ 0 w 272"/>
                  <a:gd name="T7" fmla="*/ 101 h 370"/>
                  <a:gd name="T8" fmla="*/ 72 w 272"/>
                  <a:gd name="T9" fmla="*/ 190 h 370"/>
                  <a:gd name="T10" fmla="*/ 135 w 272"/>
                  <a:gd name="T11" fmla="*/ 175 h 370"/>
                  <a:gd name="T12" fmla="*/ 155 w 272"/>
                  <a:gd name="T13" fmla="*/ 194 h 370"/>
                  <a:gd name="T14" fmla="*/ 175 w 272"/>
                  <a:gd name="T15" fmla="*/ 215 h 370"/>
                  <a:gd name="T16" fmla="*/ 192 w 272"/>
                  <a:gd name="T17" fmla="*/ 236 h 370"/>
                  <a:gd name="T18" fmla="*/ 208 w 272"/>
                  <a:gd name="T19" fmla="*/ 261 h 370"/>
                  <a:gd name="T20" fmla="*/ 222 w 272"/>
                  <a:gd name="T21" fmla="*/ 285 h 370"/>
                  <a:gd name="T22" fmla="*/ 233 w 272"/>
                  <a:gd name="T23" fmla="*/ 312 h 370"/>
                  <a:gd name="T24" fmla="*/ 242 w 272"/>
                  <a:gd name="T25" fmla="*/ 340 h 370"/>
                  <a:gd name="T26" fmla="*/ 250 w 272"/>
                  <a:gd name="T27" fmla="*/ 370 h 370"/>
                  <a:gd name="T28" fmla="*/ 265 w 272"/>
                  <a:gd name="T29" fmla="*/ 365 h 370"/>
                  <a:gd name="T30" fmla="*/ 258 w 272"/>
                  <a:gd name="T31" fmla="*/ 340 h 370"/>
                  <a:gd name="T32" fmla="*/ 270 w 272"/>
                  <a:gd name="T33" fmla="*/ 295 h 370"/>
                  <a:gd name="T34" fmla="*/ 262 w 272"/>
                  <a:gd name="T35" fmla="*/ 279 h 370"/>
                  <a:gd name="T36" fmla="*/ 272 w 272"/>
                  <a:gd name="T37" fmla="*/ 269 h 370"/>
                  <a:gd name="T38" fmla="*/ 258 w 272"/>
                  <a:gd name="T39" fmla="*/ 226 h 370"/>
                  <a:gd name="T40" fmla="*/ 123 w 272"/>
                  <a:gd name="T41" fmla="*/ 149 h 370"/>
                  <a:gd name="T42" fmla="*/ 128 w 272"/>
                  <a:gd name="T43" fmla="*/ 114 h 370"/>
                  <a:gd name="T44" fmla="*/ 118 w 272"/>
                  <a:gd name="T45" fmla="*/ 93 h 370"/>
                  <a:gd name="T46" fmla="*/ 100 w 272"/>
                  <a:gd name="T47" fmla="*/ 98 h 370"/>
                  <a:gd name="T48" fmla="*/ 112 w 272"/>
                  <a:gd name="T49" fmla="*/ 86 h 370"/>
                  <a:gd name="T50" fmla="*/ 151 w 272"/>
                  <a:gd name="T51" fmla="*/ 109 h 370"/>
                  <a:gd name="T52" fmla="*/ 153 w 272"/>
                  <a:gd name="T53" fmla="*/ 56 h 370"/>
                  <a:gd name="T54" fmla="*/ 143 w 272"/>
                  <a:gd name="T55" fmla="*/ 40 h 370"/>
                  <a:gd name="T56" fmla="*/ 115 w 272"/>
                  <a:gd name="T57" fmla="*/ 35 h 370"/>
                  <a:gd name="T58" fmla="*/ 100 w 272"/>
                  <a:gd name="T59" fmla="*/ 7 h 370"/>
                  <a:gd name="T60" fmla="*/ 51 w 272"/>
                  <a:gd name="T61" fmla="*/ 0 h 370"/>
                  <a:gd name="T62" fmla="*/ 34 w 272"/>
                  <a:gd name="T63" fmla="*/ 9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72" h="370">
                    <a:moveTo>
                      <a:pt x="34" y="9"/>
                    </a:moveTo>
                    <a:lnTo>
                      <a:pt x="3" y="12"/>
                    </a:lnTo>
                    <a:lnTo>
                      <a:pt x="21" y="42"/>
                    </a:lnTo>
                    <a:lnTo>
                      <a:pt x="0" y="101"/>
                    </a:lnTo>
                    <a:lnTo>
                      <a:pt x="72" y="190"/>
                    </a:lnTo>
                    <a:lnTo>
                      <a:pt x="135" y="175"/>
                    </a:lnTo>
                    <a:lnTo>
                      <a:pt x="155" y="194"/>
                    </a:lnTo>
                    <a:lnTo>
                      <a:pt x="175" y="215"/>
                    </a:lnTo>
                    <a:lnTo>
                      <a:pt x="192" y="236"/>
                    </a:lnTo>
                    <a:lnTo>
                      <a:pt x="208" y="261"/>
                    </a:lnTo>
                    <a:lnTo>
                      <a:pt x="222" y="285"/>
                    </a:lnTo>
                    <a:lnTo>
                      <a:pt x="233" y="312"/>
                    </a:lnTo>
                    <a:lnTo>
                      <a:pt x="242" y="340"/>
                    </a:lnTo>
                    <a:lnTo>
                      <a:pt x="250" y="370"/>
                    </a:lnTo>
                    <a:lnTo>
                      <a:pt x="265" y="365"/>
                    </a:lnTo>
                    <a:lnTo>
                      <a:pt x="258" y="340"/>
                    </a:lnTo>
                    <a:lnTo>
                      <a:pt x="270" y="295"/>
                    </a:lnTo>
                    <a:lnTo>
                      <a:pt x="262" y="279"/>
                    </a:lnTo>
                    <a:lnTo>
                      <a:pt x="272" y="269"/>
                    </a:lnTo>
                    <a:lnTo>
                      <a:pt x="258" y="226"/>
                    </a:lnTo>
                    <a:lnTo>
                      <a:pt x="123" y="149"/>
                    </a:lnTo>
                    <a:lnTo>
                      <a:pt x="128" y="114"/>
                    </a:lnTo>
                    <a:lnTo>
                      <a:pt x="118" y="93"/>
                    </a:lnTo>
                    <a:lnTo>
                      <a:pt x="100" y="98"/>
                    </a:lnTo>
                    <a:lnTo>
                      <a:pt x="112" y="86"/>
                    </a:lnTo>
                    <a:lnTo>
                      <a:pt x="151" y="109"/>
                    </a:lnTo>
                    <a:lnTo>
                      <a:pt x="153" y="56"/>
                    </a:lnTo>
                    <a:lnTo>
                      <a:pt x="143" y="40"/>
                    </a:lnTo>
                    <a:lnTo>
                      <a:pt x="115" y="35"/>
                    </a:lnTo>
                    <a:lnTo>
                      <a:pt x="100" y="7"/>
                    </a:lnTo>
                    <a:lnTo>
                      <a:pt x="51" y="0"/>
                    </a:lnTo>
                    <a:lnTo>
                      <a:pt x="34" y="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100">
                <a:extLst>
                  <a:ext uri="{FF2B5EF4-FFF2-40B4-BE49-F238E27FC236}">
                    <a16:creationId xmlns:a16="http://schemas.microsoft.com/office/drawing/2014/main" id="{AC217204-C22A-52B1-146A-76B79A490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7" y="1771"/>
                <a:ext cx="485" cy="1911"/>
              </a:xfrm>
              <a:custGeom>
                <a:avLst/>
                <a:gdLst>
                  <a:gd name="T0" fmla="*/ 191 w 2914"/>
                  <a:gd name="T1" fmla="*/ 160 h 11467"/>
                  <a:gd name="T2" fmla="*/ 77 w 2914"/>
                  <a:gd name="T3" fmla="*/ 307 h 11467"/>
                  <a:gd name="T4" fmla="*/ 209 w 2914"/>
                  <a:gd name="T5" fmla="*/ 723 h 11467"/>
                  <a:gd name="T6" fmla="*/ 562 w 2914"/>
                  <a:gd name="T7" fmla="*/ 1440 h 11467"/>
                  <a:gd name="T8" fmla="*/ 868 w 2914"/>
                  <a:gd name="T9" fmla="*/ 1622 h 11467"/>
                  <a:gd name="T10" fmla="*/ 1131 w 2914"/>
                  <a:gd name="T11" fmla="*/ 1747 h 11467"/>
                  <a:gd name="T12" fmla="*/ 1259 w 2914"/>
                  <a:gd name="T13" fmla="*/ 1872 h 11467"/>
                  <a:gd name="T14" fmla="*/ 1466 w 2914"/>
                  <a:gd name="T15" fmla="*/ 1999 h 11467"/>
                  <a:gd name="T16" fmla="*/ 1642 w 2914"/>
                  <a:gd name="T17" fmla="*/ 2077 h 11467"/>
                  <a:gd name="T18" fmla="*/ 1735 w 2914"/>
                  <a:gd name="T19" fmla="*/ 1935 h 11467"/>
                  <a:gd name="T20" fmla="*/ 1798 w 2914"/>
                  <a:gd name="T21" fmla="*/ 2012 h 11467"/>
                  <a:gd name="T22" fmla="*/ 1707 w 2914"/>
                  <a:gd name="T23" fmla="*/ 2226 h 11467"/>
                  <a:gd name="T24" fmla="*/ 1740 w 2914"/>
                  <a:gd name="T25" fmla="*/ 2485 h 11467"/>
                  <a:gd name="T26" fmla="*/ 1824 w 2914"/>
                  <a:gd name="T27" fmla="*/ 2613 h 11467"/>
                  <a:gd name="T28" fmla="*/ 1895 w 2914"/>
                  <a:gd name="T29" fmla="*/ 2823 h 11467"/>
                  <a:gd name="T30" fmla="*/ 1839 w 2914"/>
                  <a:gd name="T31" fmla="*/ 2999 h 11467"/>
                  <a:gd name="T32" fmla="*/ 1780 w 2914"/>
                  <a:gd name="T33" fmla="*/ 3171 h 11467"/>
                  <a:gd name="T34" fmla="*/ 1684 w 2914"/>
                  <a:gd name="T35" fmla="*/ 3274 h 11467"/>
                  <a:gd name="T36" fmla="*/ 1552 w 2914"/>
                  <a:gd name="T37" fmla="*/ 3625 h 11467"/>
                  <a:gd name="T38" fmla="*/ 1861 w 2914"/>
                  <a:gd name="T39" fmla="*/ 3853 h 11467"/>
                  <a:gd name="T40" fmla="*/ 2119 w 2914"/>
                  <a:gd name="T41" fmla="*/ 4099 h 11467"/>
                  <a:gd name="T42" fmla="*/ 2368 w 2914"/>
                  <a:gd name="T43" fmla="*/ 4467 h 11467"/>
                  <a:gd name="T44" fmla="*/ 2455 w 2914"/>
                  <a:gd name="T45" fmla="*/ 4942 h 11467"/>
                  <a:gd name="T46" fmla="*/ 2601 w 2914"/>
                  <a:gd name="T47" fmla="*/ 5390 h 11467"/>
                  <a:gd name="T48" fmla="*/ 2487 w 2914"/>
                  <a:gd name="T49" fmla="*/ 5332 h 11467"/>
                  <a:gd name="T50" fmla="*/ 2321 w 2914"/>
                  <a:gd name="T51" fmla="*/ 4884 h 11467"/>
                  <a:gd name="T52" fmla="*/ 2229 w 2914"/>
                  <a:gd name="T53" fmla="*/ 4543 h 11467"/>
                  <a:gd name="T54" fmla="*/ 1758 w 2914"/>
                  <a:gd name="T55" fmla="*/ 3988 h 11467"/>
                  <a:gd name="T56" fmla="*/ 1632 w 2914"/>
                  <a:gd name="T57" fmla="*/ 4253 h 11467"/>
                  <a:gd name="T58" fmla="*/ 1338 w 2914"/>
                  <a:gd name="T59" fmla="*/ 6488 h 11467"/>
                  <a:gd name="T60" fmla="*/ 1413 w 2914"/>
                  <a:gd name="T61" fmla="*/ 6265 h 11467"/>
                  <a:gd name="T62" fmla="*/ 1478 w 2914"/>
                  <a:gd name="T63" fmla="*/ 6167 h 11467"/>
                  <a:gd name="T64" fmla="*/ 1752 w 2914"/>
                  <a:gd name="T65" fmla="*/ 6353 h 11467"/>
                  <a:gd name="T66" fmla="*/ 1547 w 2914"/>
                  <a:gd name="T67" fmla="*/ 6430 h 11467"/>
                  <a:gd name="T68" fmla="*/ 1262 w 2914"/>
                  <a:gd name="T69" fmla="*/ 6935 h 11467"/>
                  <a:gd name="T70" fmla="*/ 1053 w 2914"/>
                  <a:gd name="T71" fmla="*/ 8049 h 11467"/>
                  <a:gd name="T72" fmla="*/ 759 w 2914"/>
                  <a:gd name="T73" fmla="*/ 9134 h 11467"/>
                  <a:gd name="T74" fmla="*/ 698 w 2914"/>
                  <a:gd name="T75" fmla="*/ 9273 h 11467"/>
                  <a:gd name="T76" fmla="*/ 627 w 2914"/>
                  <a:gd name="T77" fmla="*/ 9393 h 11467"/>
                  <a:gd name="T78" fmla="*/ 532 w 2914"/>
                  <a:gd name="T79" fmla="*/ 9519 h 11467"/>
                  <a:gd name="T80" fmla="*/ 446 w 2914"/>
                  <a:gd name="T81" fmla="*/ 9641 h 11467"/>
                  <a:gd name="T82" fmla="*/ 354 w 2914"/>
                  <a:gd name="T83" fmla="*/ 9701 h 11467"/>
                  <a:gd name="T84" fmla="*/ 102 w 2914"/>
                  <a:gd name="T85" fmla="*/ 9752 h 11467"/>
                  <a:gd name="T86" fmla="*/ 196 w 2914"/>
                  <a:gd name="T87" fmla="*/ 9894 h 11467"/>
                  <a:gd name="T88" fmla="*/ 329 w 2914"/>
                  <a:gd name="T89" fmla="*/ 9924 h 11467"/>
                  <a:gd name="T90" fmla="*/ 412 w 2914"/>
                  <a:gd name="T91" fmla="*/ 10045 h 11467"/>
                  <a:gd name="T92" fmla="*/ 641 w 2914"/>
                  <a:gd name="T93" fmla="*/ 9998 h 11467"/>
                  <a:gd name="T94" fmla="*/ 819 w 2914"/>
                  <a:gd name="T95" fmla="*/ 10064 h 11467"/>
                  <a:gd name="T96" fmla="*/ 847 w 2914"/>
                  <a:gd name="T97" fmla="*/ 10298 h 11467"/>
                  <a:gd name="T98" fmla="*/ 704 w 2914"/>
                  <a:gd name="T99" fmla="*/ 10611 h 11467"/>
                  <a:gd name="T100" fmla="*/ 963 w 2914"/>
                  <a:gd name="T101" fmla="*/ 10509 h 11467"/>
                  <a:gd name="T102" fmla="*/ 992 w 2914"/>
                  <a:gd name="T103" fmla="*/ 10619 h 11467"/>
                  <a:gd name="T104" fmla="*/ 1424 w 2914"/>
                  <a:gd name="T105" fmla="*/ 10797 h 11467"/>
                  <a:gd name="T106" fmla="*/ 1750 w 2914"/>
                  <a:gd name="T107" fmla="*/ 10940 h 11467"/>
                  <a:gd name="T108" fmla="*/ 2105 w 2914"/>
                  <a:gd name="T109" fmla="*/ 11009 h 11467"/>
                  <a:gd name="T110" fmla="*/ 2281 w 2914"/>
                  <a:gd name="T111" fmla="*/ 11263 h 11467"/>
                  <a:gd name="T112" fmla="*/ 2454 w 2914"/>
                  <a:gd name="T113" fmla="*/ 11430 h 11467"/>
                  <a:gd name="T114" fmla="*/ 2635 w 2914"/>
                  <a:gd name="T115" fmla="*/ 11410 h 11467"/>
                  <a:gd name="T116" fmla="*/ 2770 w 2914"/>
                  <a:gd name="T117" fmla="*/ 11414 h 11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14" h="11467">
                    <a:moveTo>
                      <a:pt x="349" y="0"/>
                    </a:moveTo>
                    <a:lnTo>
                      <a:pt x="315" y="20"/>
                    </a:lnTo>
                    <a:lnTo>
                      <a:pt x="299" y="30"/>
                    </a:lnTo>
                    <a:lnTo>
                      <a:pt x="284" y="43"/>
                    </a:lnTo>
                    <a:lnTo>
                      <a:pt x="256" y="69"/>
                    </a:lnTo>
                    <a:lnTo>
                      <a:pt x="232" y="97"/>
                    </a:lnTo>
                    <a:lnTo>
                      <a:pt x="209" y="127"/>
                    </a:lnTo>
                    <a:lnTo>
                      <a:pt x="199" y="142"/>
                    </a:lnTo>
                    <a:lnTo>
                      <a:pt x="191" y="160"/>
                    </a:lnTo>
                    <a:lnTo>
                      <a:pt x="175" y="195"/>
                    </a:lnTo>
                    <a:lnTo>
                      <a:pt x="162" y="234"/>
                    </a:lnTo>
                    <a:lnTo>
                      <a:pt x="140" y="240"/>
                    </a:lnTo>
                    <a:lnTo>
                      <a:pt x="122" y="248"/>
                    </a:lnTo>
                    <a:lnTo>
                      <a:pt x="106" y="257"/>
                    </a:lnTo>
                    <a:lnTo>
                      <a:pt x="95" y="268"/>
                    </a:lnTo>
                    <a:lnTo>
                      <a:pt x="86" y="280"/>
                    </a:lnTo>
                    <a:lnTo>
                      <a:pt x="80" y="293"/>
                    </a:lnTo>
                    <a:lnTo>
                      <a:pt x="77" y="307"/>
                    </a:lnTo>
                    <a:lnTo>
                      <a:pt x="79" y="323"/>
                    </a:lnTo>
                    <a:lnTo>
                      <a:pt x="53" y="341"/>
                    </a:lnTo>
                    <a:lnTo>
                      <a:pt x="0" y="353"/>
                    </a:lnTo>
                    <a:lnTo>
                      <a:pt x="15" y="537"/>
                    </a:lnTo>
                    <a:lnTo>
                      <a:pt x="60" y="569"/>
                    </a:lnTo>
                    <a:lnTo>
                      <a:pt x="102" y="606"/>
                    </a:lnTo>
                    <a:lnTo>
                      <a:pt x="141" y="642"/>
                    </a:lnTo>
                    <a:lnTo>
                      <a:pt x="177" y="683"/>
                    </a:lnTo>
                    <a:lnTo>
                      <a:pt x="209" y="723"/>
                    </a:lnTo>
                    <a:lnTo>
                      <a:pt x="240" y="767"/>
                    </a:lnTo>
                    <a:lnTo>
                      <a:pt x="267" y="811"/>
                    </a:lnTo>
                    <a:lnTo>
                      <a:pt x="292" y="860"/>
                    </a:lnTo>
                    <a:lnTo>
                      <a:pt x="326" y="887"/>
                    </a:lnTo>
                    <a:lnTo>
                      <a:pt x="351" y="880"/>
                    </a:lnTo>
                    <a:lnTo>
                      <a:pt x="471" y="1076"/>
                    </a:lnTo>
                    <a:lnTo>
                      <a:pt x="478" y="1106"/>
                    </a:lnTo>
                    <a:lnTo>
                      <a:pt x="499" y="1124"/>
                    </a:lnTo>
                    <a:lnTo>
                      <a:pt x="562" y="1440"/>
                    </a:lnTo>
                    <a:lnTo>
                      <a:pt x="578" y="1452"/>
                    </a:lnTo>
                    <a:lnTo>
                      <a:pt x="592" y="1452"/>
                    </a:lnTo>
                    <a:lnTo>
                      <a:pt x="606" y="1434"/>
                    </a:lnTo>
                    <a:lnTo>
                      <a:pt x="641" y="1457"/>
                    </a:lnTo>
                    <a:lnTo>
                      <a:pt x="657" y="1491"/>
                    </a:lnTo>
                    <a:lnTo>
                      <a:pt x="717" y="1538"/>
                    </a:lnTo>
                    <a:lnTo>
                      <a:pt x="740" y="1544"/>
                    </a:lnTo>
                    <a:lnTo>
                      <a:pt x="743" y="1564"/>
                    </a:lnTo>
                    <a:lnTo>
                      <a:pt x="868" y="1622"/>
                    </a:lnTo>
                    <a:lnTo>
                      <a:pt x="855" y="1656"/>
                    </a:lnTo>
                    <a:lnTo>
                      <a:pt x="1035" y="1705"/>
                    </a:lnTo>
                    <a:lnTo>
                      <a:pt x="1045" y="1694"/>
                    </a:lnTo>
                    <a:lnTo>
                      <a:pt x="1060" y="1698"/>
                    </a:lnTo>
                    <a:lnTo>
                      <a:pt x="1074" y="1705"/>
                    </a:lnTo>
                    <a:lnTo>
                      <a:pt x="1087" y="1711"/>
                    </a:lnTo>
                    <a:lnTo>
                      <a:pt x="1100" y="1719"/>
                    </a:lnTo>
                    <a:lnTo>
                      <a:pt x="1122" y="1737"/>
                    </a:lnTo>
                    <a:lnTo>
                      <a:pt x="1131" y="1747"/>
                    </a:lnTo>
                    <a:lnTo>
                      <a:pt x="1141" y="1760"/>
                    </a:lnTo>
                    <a:lnTo>
                      <a:pt x="1155" y="1783"/>
                    </a:lnTo>
                    <a:lnTo>
                      <a:pt x="1160" y="1797"/>
                    </a:lnTo>
                    <a:lnTo>
                      <a:pt x="1167" y="1813"/>
                    </a:lnTo>
                    <a:lnTo>
                      <a:pt x="1170" y="1827"/>
                    </a:lnTo>
                    <a:lnTo>
                      <a:pt x="1174" y="1844"/>
                    </a:lnTo>
                    <a:lnTo>
                      <a:pt x="1178" y="1880"/>
                    </a:lnTo>
                    <a:lnTo>
                      <a:pt x="1231" y="1889"/>
                    </a:lnTo>
                    <a:lnTo>
                      <a:pt x="1259" y="1872"/>
                    </a:lnTo>
                    <a:lnTo>
                      <a:pt x="1294" y="1893"/>
                    </a:lnTo>
                    <a:lnTo>
                      <a:pt x="1358" y="1872"/>
                    </a:lnTo>
                    <a:lnTo>
                      <a:pt x="1379" y="1883"/>
                    </a:lnTo>
                    <a:lnTo>
                      <a:pt x="1398" y="1898"/>
                    </a:lnTo>
                    <a:lnTo>
                      <a:pt x="1416" y="1913"/>
                    </a:lnTo>
                    <a:lnTo>
                      <a:pt x="1431" y="1933"/>
                    </a:lnTo>
                    <a:lnTo>
                      <a:pt x="1445" y="1953"/>
                    </a:lnTo>
                    <a:lnTo>
                      <a:pt x="1456" y="1976"/>
                    </a:lnTo>
                    <a:lnTo>
                      <a:pt x="1466" y="1999"/>
                    </a:lnTo>
                    <a:lnTo>
                      <a:pt x="1475" y="2028"/>
                    </a:lnTo>
                    <a:lnTo>
                      <a:pt x="1491" y="2028"/>
                    </a:lnTo>
                    <a:lnTo>
                      <a:pt x="1498" y="1999"/>
                    </a:lnTo>
                    <a:lnTo>
                      <a:pt x="1424" y="1905"/>
                    </a:lnTo>
                    <a:lnTo>
                      <a:pt x="1419" y="1882"/>
                    </a:lnTo>
                    <a:lnTo>
                      <a:pt x="1503" y="1982"/>
                    </a:lnTo>
                    <a:lnTo>
                      <a:pt x="1651" y="2101"/>
                    </a:lnTo>
                    <a:lnTo>
                      <a:pt x="1645" y="2089"/>
                    </a:lnTo>
                    <a:lnTo>
                      <a:pt x="1642" y="2077"/>
                    </a:lnTo>
                    <a:lnTo>
                      <a:pt x="1641" y="2067"/>
                    </a:lnTo>
                    <a:lnTo>
                      <a:pt x="1643" y="2057"/>
                    </a:lnTo>
                    <a:lnTo>
                      <a:pt x="1646" y="2046"/>
                    </a:lnTo>
                    <a:lnTo>
                      <a:pt x="1653" y="2037"/>
                    </a:lnTo>
                    <a:lnTo>
                      <a:pt x="1660" y="2028"/>
                    </a:lnTo>
                    <a:lnTo>
                      <a:pt x="1671" y="2019"/>
                    </a:lnTo>
                    <a:lnTo>
                      <a:pt x="1661" y="1977"/>
                    </a:lnTo>
                    <a:lnTo>
                      <a:pt x="1727" y="1971"/>
                    </a:lnTo>
                    <a:lnTo>
                      <a:pt x="1735" y="1935"/>
                    </a:lnTo>
                    <a:lnTo>
                      <a:pt x="1735" y="1958"/>
                    </a:lnTo>
                    <a:lnTo>
                      <a:pt x="1775" y="1996"/>
                    </a:lnTo>
                    <a:lnTo>
                      <a:pt x="1793" y="1996"/>
                    </a:lnTo>
                    <a:lnTo>
                      <a:pt x="1798" y="1971"/>
                    </a:lnTo>
                    <a:lnTo>
                      <a:pt x="1824" y="1951"/>
                    </a:lnTo>
                    <a:lnTo>
                      <a:pt x="1826" y="1979"/>
                    </a:lnTo>
                    <a:lnTo>
                      <a:pt x="1842" y="1989"/>
                    </a:lnTo>
                    <a:lnTo>
                      <a:pt x="1816" y="1986"/>
                    </a:lnTo>
                    <a:lnTo>
                      <a:pt x="1798" y="2012"/>
                    </a:lnTo>
                    <a:lnTo>
                      <a:pt x="1821" y="2129"/>
                    </a:lnTo>
                    <a:lnTo>
                      <a:pt x="1826" y="2130"/>
                    </a:lnTo>
                    <a:lnTo>
                      <a:pt x="1818" y="2130"/>
                    </a:lnTo>
                    <a:lnTo>
                      <a:pt x="1813" y="2130"/>
                    </a:lnTo>
                    <a:lnTo>
                      <a:pt x="1808" y="2131"/>
                    </a:lnTo>
                    <a:lnTo>
                      <a:pt x="1788" y="2152"/>
                    </a:lnTo>
                    <a:lnTo>
                      <a:pt x="1768" y="2149"/>
                    </a:lnTo>
                    <a:lnTo>
                      <a:pt x="1752" y="2182"/>
                    </a:lnTo>
                    <a:lnTo>
                      <a:pt x="1707" y="2226"/>
                    </a:lnTo>
                    <a:lnTo>
                      <a:pt x="1638" y="2277"/>
                    </a:lnTo>
                    <a:lnTo>
                      <a:pt x="1645" y="2312"/>
                    </a:lnTo>
                    <a:lnTo>
                      <a:pt x="1612" y="2340"/>
                    </a:lnTo>
                    <a:lnTo>
                      <a:pt x="1587" y="2375"/>
                    </a:lnTo>
                    <a:lnTo>
                      <a:pt x="1605" y="2398"/>
                    </a:lnTo>
                    <a:lnTo>
                      <a:pt x="1603" y="2424"/>
                    </a:lnTo>
                    <a:lnTo>
                      <a:pt x="1709" y="2409"/>
                    </a:lnTo>
                    <a:lnTo>
                      <a:pt x="1707" y="2444"/>
                    </a:lnTo>
                    <a:lnTo>
                      <a:pt x="1740" y="2485"/>
                    </a:lnTo>
                    <a:lnTo>
                      <a:pt x="1773" y="2493"/>
                    </a:lnTo>
                    <a:lnTo>
                      <a:pt x="1778" y="2523"/>
                    </a:lnTo>
                    <a:lnTo>
                      <a:pt x="1765" y="2535"/>
                    </a:lnTo>
                    <a:lnTo>
                      <a:pt x="1763" y="2554"/>
                    </a:lnTo>
                    <a:lnTo>
                      <a:pt x="1791" y="2554"/>
                    </a:lnTo>
                    <a:lnTo>
                      <a:pt x="1801" y="2568"/>
                    </a:lnTo>
                    <a:lnTo>
                      <a:pt x="1811" y="2582"/>
                    </a:lnTo>
                    <a:lnTo>
                      <a:pt x="1818" y="2597"/>
                    </a:lnTo>
                    <a:lnTo>
                      <a:pt x="1824" y="2613"/>
                    </a:lnTo>
                    <a:lnTo>
                      <a:pt x="1828" y="2630"/>
                    </a:lnTo>
                    <a:lnTo>
                      <a:pt x="1831" y="2648"/>
                    </a:lnTo>
                    <a:lnTo>
                      <a:pt x="1832" y="2666"/>
                    </a:lnTo>
                    <a:lnTo>
                      <a:pt x="1833" y="2686"/>
                    </a:lnTo>
                    <a:lnTo>
                      <a:pt x="1875" y="2698"/>
                    </a:lnTo>
                    <a:lnTo>
                      <a:pt x="1893" y="2742"/>
                    </a:lnTo>
                    <a:lnTo>
                      <a:pt x="1882" y="2757"/>
                    </a:lnTo>
                    <a:lnTo>
                      <a:pt x="1895" y="2800"/>
                    </a:lnTo>
                    <a:lnTo>
                      <a:pt x="1895" y="2823"/>
                    </a:lnTo>
                    <a:lnTo>
                      <a:pt x="1877" y="2849"/>
                    </a:lnTo>
                    <a:lnTo>
                      <a:pt x="1842" y="2841"/>
                    </a:lnTo>
                    <a:lnTo>
                      <a:pt x="1805" y="2853"/>
                    </a:lnTo>
                    <a:lnTo>
                      <a:pt x="1811" y="2872"/>
                    </a:lnTo>
                    <a:lnTo>
                      <a:pt x="1829" y="2879"/>
                    </a:lnTo>
                    <a:lnTo>
                      <a:pt x="1856" y="2965"/>
                    </a:lnTo>
                    <a:lnTo>
                      <a:pt x="1805" y="2965"/>
                    </a:lnTo>
                    <a:lnTo>
                      <a:pt x="1805" y="2983"/>
                    </a:lnTo>
                    <a:lnTo>
                      <a:pt x="1839" y="2999"/>
                    </a:lnTo>
                    <a:lnTo>
                      <a:pt x="1839" y="3013"/>
                    </a:lnTo>
                    <a:lnTo>
                      <a:pt x="1839" y="3029"/>
                    </a:lnTo>
                    <a:lnTo>
                      <a:pt x="1836" y="3058"/>
                    </a:lnTo>
                    <a:lnTo>
                      <a:pt x="1830" y="3085"/>
                    </a:lnTo>
                    <a:lnTo>
                      <a:pt x="1821" y="3112"/>
                    </a:lnTo>
                    <a:lnTo>
                      <a:pt x="1807" y="3137"/>
                    </a:lnTo>
                    <a:lnTo>
                      <a:pt x="1799" y="3148"/>
                    </a:lnTo>
                    <a:lnTo>
                      <a:pt x="1791" y="3161"/>
                    </a:lnTo>
                    <a:lnTo>
                      <a:pt x="1780" y="3171"/>
                    </a:lnTo>
                    <a:lnTo>
                      <a:pt x="1770" y="3182"/>
                    </a:lnTo>
                    <a:lnTo>
                      <a:pt x="1759" y="3193"/>
                    </a:lnTo>
                    <a:lnTo>
                      <a:pt x="1752" y="3198"/>
                    </a:lnTo>
                    <a:lnTo>
                      <a:pt x="1747" y="3204"/>
                    </a:lnTo>
                    <a:lnTo>
                      <a:pt x="1691" y="3220"/>
                    </a:lnTo>
                    <a:lnTo>
                      <a:pt x="1671" y="3213"/>
                    </a:lnTo>
                    <a:lnTo>
                      <a:pt x="1658" y="3235"/>
                    </a:lnTo>
                    <a:lnTo>
                      <a:pt x="1679" y="3243"/>
                    </a:lnTo>
                    <a:lnTo>
                      <a:pt x="1684" y="3274"/>
                    </a:lnTo>
                    <a:lnTo>
                      <a:pt x="1707" y="3299"/>
                    </a:lnTo>
                    <a:lnTo>
                      <a:pt x="1714" y="3352"/>
                    </a:lnTo>
                    <a:lnTo>
                      <a:pt x="1686" y="3362"/>
                    </a:lnTo>
                    <a:lnTo>
                      <a:pt x="1673" y="3350"/>
                    </a:lnTo>
                    <a:lnTo>
                      <a:pt x="1605" y="3383"/>
                    </a:lnTo>
                    <a:lnTo>
                      <a:pt x="1566" y="3367"/>
                    </a:lnTo>
                    <a:lnTo>
                      <a:pt x="1508" y="3401"/>
                    </a:lnTo>
                    <a:lnTo>
                      <a:pt x="1514" y="3632"/>
                    </a:lnTo>
                    <a:lnTo>
                      <a:pt x="1552" y="3625"/>
                    </a:lnTo>
                    <a:lnTo>
                      <a:pt x="1570" y="3629"/>
                    </a:lnTo>
                    <a:lnTo>
                      <a:pt x="1623" y="3677"/>
                    </a:lnTo>
                    <a:lnTo>
                      <a:pt x="1650" y="3700"/>
                    </a:lnTo>
                    <a:lnTo>
                      <a:pt x="1679" y="3722"/>
                    </a:lnTo>
                    <a:lnTo>
                      <a:pt x="1707" y="3741"/>
                    </a:lnTo>
                    <a:lnTo>
                      <a:pt x="1737" y="3760"/>
                    </a:lnTo>
                    <a:lnTo>
                      <a:pt x="1798" y="3795"/>
                    </a:lnTo>
                    <a:lnTo>
                      <a:pt x="1849" y="3846"/>
                    </a:lnTo>
                    <a:lnTo>
                      <a:pt x="1861" y="3853"/>
                    </a:lnTo>
                    <a:lnTo>
                      <a:pt x="1903" y="3846"/>
                    </a:lnTo>
                    <a:lnTo>
                      <a:pt x="1921" y="3871"/>
                    </a:lnTo>
                    <a:lnTo>
                      <a:pt x="1915" y="3904"/>
                    </a:lnTo>
                    <a:lnTo>
                      <a:pt x="1946" y="3910"/>
                    </a:lnTo>
                    <a:lnTo>
                      <a:pt x="1958" y="3973"/>
                    </a:lnTo>
                    <a:lnTo>
                      <a:pt x="2001" y="4001"/>
                    </a:lnTo>
                    <a:lnTo>
                      <a:pt x="2042" y="4032"/>
                    </a:lnTo>
                    <a:lnTo>
                      <a:pt x="2081" y="4064"/>
                    </a:lnTo>
                    <a:lnTo>
                      <a:pt x="2119" y="4099"/>
                    </a:lnTo>
                    <a:lnTo>
                      <a:pt x="2153" y="4133"/>
                    </a:lnTo>
                    <a:lnTo>
                      <a:pt x="2187" y="4170"/>
                    </a:lnTo>
                    <a:lnTo>
                      <a:pt x="2220" y="4208"/>
                    </a:lnTo>
                    <a:lnTo>
                      <a:pt x="2250" y="4248"/>
                    </a:lnTo>
                    <a:lnTo>
                      <a:pt x="2277" y="4289"/>
                    </a:lnTo>
                    <a:lnTo>
                      <a:pt x="2303" y="4331"/>
                    </a:lnTo>
                    <a:lnTo>
                      <a:pt x="2327" y="4375"/>
                    </a:lnTo>
                    <a:lnTo>
                      <a:pt x="2348" y="4422"/>
                    </a:lnTo>
                    <a:lnTo>
                      <a:pt x="2368" y="4467"/>
                    </a:lnTo>
                    <a:lnTo>
                      <a:pt x="2386" y="4516"/>
                    </a:lnTo>
                    <a:lnTo>
                      <a:pt x="2401" y="4566"/>
                    </a:lnTo>
                    <a:lnTo>
                      <a:pt x="2417" y="4619"/>
                    </a:lnTo>
                    <a:lnTo>
                      <a:pt x="2419" y="4673"/>
                    </a:lnTo>
                    <a:lnTo>
                      <a:pt x="2424" y="4728"/>
                    </a:lnTo>
                    <a:lnTo>
                      <a:pt x="2429" y="4782"/>
                    </a:lnTo>
                    <a:lnTo>
                      <a:pt x="2438" y="4837"/>
                    </a:lnTo>
                    <a:lnTo>
                      <a:pt x="2445" y="4889"/>
                    </a:lnTo>
                    <a:lnTo>
                      <a:pt x="2455" y="4942"/>
                    </a:lnTo>
                    <a:lnTo>
                      <a:pt x="2466" y="4994"/>
                    </a:lnTo>
                    <a:lnTo>
                      <a:pt x="2479" y="5047"/>
                    </a:lnTo>
                    <a:lnTo>
                      <a:pt x="2492" y="5097"/>
                    </a:lnTo>
                    <a:lnTo>
                      <a:pt x="2507" y="5148"/>
                    </a:lnTo>
                    <a:lnTo>
                      <a:pt x="2523" y="5196"/>
                    </a:lnTo>
                    <a:lnTo>
                      <a:pt x="2542" y="5246"/>
                    </a:lnTo>
                    <a:lnTo>
                      <a:pt x="2559" y="5294"/>
                    </a:lnTo>
                    <a:lnTo>
                      <a:pt x="2580" y="5343"/>
                    </a:lnTo>
                    <a:lnTo>
                      <a:pt x="2601" y="5390"/>
                    </a:lnTo>
                    <a:lnTo>
                      <a:pt x="2625" y="5437"/>
                    </a:lnTo>
                    <a:lnTo>
                      <a:pt x="2619" y="5440"/>
                    </a:lnTo>
                    <a:lnTo>
                      <a:pt x="2668" y="5512"/>
                    </a:lnTo>
                    <a:lnTo>
                      <a:pt x="2663" y="5537"/>
                    </a:lnTo>
                    <a:lnTo>
                      <a:pt x="2623" y="5499"/>
                    </a:lnTo>
                    <a:lnTo>
                      <a:pt x="2585" y="5459"/>
                    </a:lnTo>
                    <a:lnTo>
                      <a:pt x="2550" y="5418"/>
                    </a:lnTo>
                    <a:lnTo>
                      <a:pt x="2518" y="5376"/>
                    </a:lnTo>
                    <a:lnTo>
                      <a:pt x="2487" y="5332"/>
                    </a:lnTo>
                    <a:lnTo>
                      <a:pt x="2459" y="5288"/>
                    </a:lnTo>
                    <a:lnTo>
                      <a:pt x="2433" y="5242"/>
                    </a:lnTo>
                    <a:lnTo>
                      <a:pt x="2411" y="5195"/>
                    </a:lnTo>
                    <a:lnTo>
                      <a:pt x="2389" y="5147"/>
                    </a:lnTo>
                    <a:lnTo>
                      <a:pt x="2371" y="5097"/>
                    </a:lnTo>
                    <a:lnTo>
                      <a:pt x="2356" y="5045"/>
                    </a:lnTo>
                    <a:lnTo>
                      <a:pt x="2342" y="4993"/>
                    </a:lnTo>
                    <a:lnTo>
                      <a:pt x="2331" y="4939"/>
                    </a:lnTo>
                    <a:lnTo>
                      <a:pt x="2321" y="4884"/>
                    </a:lnTo>
                    <a:lnTo>
                      <a:pt x="2315" y="4828"/>
                    </a:lnTo>
                    <a:lnTo>
                      <a:pt x="2312" y="4771"/>
                    </a:lnTo>
                    <a:lnTo>
                      <a:pt x="2308" y="4733"/>
                    </a:lnTo>
                    <a:lnTo>
                      <a:pt x="2302" y="4698"/>
                    </a:lnTo>
                    <a:lnTo>
                      <a:pt x="2292" y="4664"/>
                    </a:lnTo>
                    <a:lnTo>
                      <a:pt x="2282" y="4632"/>
                    </a:lnTo>
                    <a:lnTo>
                      <a:pt x="2266" y="4600"/>
                    </a:lnTo>
                    <a:lnTo>
                      <a:pt x="2250" y="4571"/>
                    </a:lnTo>
                    <a:lnTo>
                      <a:pt x="2229" y="4543"/>
                    </a:lnTo>
                    <a:lnTo>
                      <a:pt x="2207" y="4517"/>
                    </a:lnTo>
                    <a:lnTo>
                      <a:pt x="2114" y="4418"/>
                    </a:lnTo>
                    <a:lnTo>
                      <a:pt x="2023" y="4322"/>
                    </a:lnTo>
                    <a:lnTo>
                      <a:pt x="1936" y="4227"/>
                    </a:lnTo>
                    <a:lnTo>
                      <a:pt x="1852" y="4136"/>
                    </a:lnTo>
                    <a:lnTo>
                      <a:pt x="1847" y="4047"/>
                    </a:lnTo>
                    <a:lnTo>
                      <a:pt x="1833" y="4039"/>
                    </a:lnTo>
                    <a:lnTo>
                      <a:pt x="1819" y="3973"/>
                    </a:lnTo>
                    <a:lnTo>
                      <a:pt x="1758" y="3988"/>
                    </a:lnTo>
                    <a:lnTo>
                      <a:pt x="1746" y="4015"/>
                    </a:lnTo>
                    <a:lnTo>
                      <a:pt x="1736" y="4044"/>
                    </a:lnTo>
                    <a:lnTo>
                      <a:pt x="1713" y="4098"/>
                    </a:lnTo>
                    <a:lnTo>
                      <a:pt x="1706" y="4110"/>
                    </a:lnTo>
                    <a:lnTo>
                      <a:pt x="1699" y="4123"/>
                    </a:lnTo>
                    <a:lnTo>
                      <a:pt x="1686" y="4150"/>
                    </a:lnTo>
                    <a:lnTo>
                      <a:pt x="1658" y="4202"/>
                    </a:lnTo>
                    <a:lnTo>
                      <a:pt x="1643" y="4227"/>
                    </a:lnTo>
                    <a:lnTo>
                      <a:pt x="1632" y="4253"/>
                    </a:lnTo>
                    <a:lnTo>
                      <a:pt x="1623" y="4280"/>
                    </a:lnTo>
                    <a:lnTo>
                      <a:pt x="1616" y="4309"/>
                    </a:lnTo>
                    <a:lnTo>
                      <a:pt x="1606" y="4375"/>
                    </a:lnTo>
                    <a:lnTo>
                      <a:pt x="1601" y="4442"/>
                    </a:lnTo>
                    <a:lnTo>
                      <a:pt x="1600" y="4510"/>
                    </a:lnTo>
                    <a:lnTo>
                      <a:pt x="1605" y="4578"/>
                    </a:lnTo>
                    <a:lnTo>
                      <a:pt x="1312" y="6432"/>
                    </a:lnTo>
                    <a:lnTo>
                      <a:pt x="1317" y="6481"/>
                    </a:lnTo>
                    <a:lnTo>
                      <a:pt x="1338" y="6488"/>
                    </a:lnTo>
                    <a:lnTo>
                      <a:pt x="1342" y="6428"/>
                    </a:lnTo>
                    <a:lnTo>
                      <a:pt x="1350" y="6370"/>
                    </a:lnTo>
                    <a:lnTo>
                      <a:pt x="1353" y="6354"/>
                    </a:lnTo>
                    <a:lnTo>
                      <a:pt x="1357" y="6341"/>
                    </a:lnTo>
                    <a:lnTo>
                      <a:pt x="1368" y="6316"/>
                    </a:lnTo>
                    <a:lnTo>
                      <a:pt x="1383" y="6294"/>
                    </a:lnTo>
                    <a:lnTo>
                      <a:pt x="1392" y="6284"/>
                    </a:lnTo>
                    <a:lnTo>
                      <a:pt x="1403" y="6276"/>
                    </a:lnTo>
                    <a:lnTo>
                      <a:pt x="1413" y="6265"/>
                    </a:lnTo>
                    <a:lnTo>
                      <a:pt x="1417" y="6260"/>
                    </a:lnTo>
                    <a:lnTo>
                      <a:pt x="1422" y="6256"/>
                    </a:lnTo>
                    <a:lnTo>
                      <a:pt x="1430" y="6245"/>
                    </a:lnTo>
                    <a:lnTo>
                      <a:pt x="1439" y="6235"/>
                    </a:lnTo>
                    <a:lnTo>
                      <a:pt x="1445" y="6223"/>
                    </a:lnTo>
                    <a:lnTo>
                      <a:pt x="1451" y="6211"/>
                    </a:lnTo>
                    <a:lnTo>
                      <a:pt x="1455" y="6199"/>
                    </a:lnTo>
                    <a:lnTo>
                      <a:pt x="1460" y="6186"/>
                    </a:lnTo>
                    <a:lnTo>
                      <a:pt x="1478" y="6167"/>
                    </a:lnTo>
                    <a:lnTo>
                      <a:pt x="1493" y="6165"/>
                    </a:lnTo>
                    <a:lnTo>
                      <a:pt x="1482" y="6132"/>
                    </a:lnTo>
                    <a:lnTo>
                      <a:pt x="1521" y="6086"/>
                    </a:lnTo>
                    <a:lnTo>
                      <a:pt x="1598" y="6173"/>
                    </a:lnTo>
                    <a:lnTo>
                      <a:pt x="1620" y="6178"/>
                    </a:lnTo>
                    <a:lnTo>
                      <a:pt x="1745" y="6315"/>
                    </a:lnTo>
                    <a:lnTo>
                      <a:pt x="1705" y="6313"/>
                    </a:lnTo>
                    <a:lnTo>
                      <a:pt x="1717" y="6343"/>
                    </a:lnTo>
                    <a:lnTo>
                      <a:pt x="1752" y="6353"/>
                    </a:lnTo>
                    <a:lnTo>
                      <a:pt x="1786" y="6417"/>
                    </a:lnTo>
                    <a:lnTo>
                      <a:pt x="1801" y="6422"/>
                    </a:lnTo>
                    <a:lnTo>
                      <a:pt x="1808" y="6455"/>
                    </a:lnTo>
                    <a:lnTo>
                      <a:pt x="1796" y="6435"/>
                    </a:lnTo>
                    <a:lnTo>
                      <a:pt x="1651" y="6453"/>
                    </a:lnTo>
                    <a:lnTo>
                      <a:pt x="1587" y="6440"/>
                    </a:lnTo>
                    <a:lnTo>
                      <a:pt x="1582" y="6453"/>
                    </a:lnTo>
                    <a:lnTo>
                      <a:pt x="1584" y="6432"/>
                    </a:lnTo>
                    <a:lnTo>
                      <a:pt x="1547" y="6430"/>
                    </a:lnTo>
                    <a:lnTo>
                      <a:pt x="1544" y="6413"/>
                    </a:lnTo>
                    <a:lnTo>
                      <a:pt x="1510" y="6387"/>
                    </a:lnTo>
                    <a:lnTo>
                      <a:pt x="1468" y="6381"/>
                    </a:lnTo>
                    <a:lnTo>
                      <a:pt x="1440" y="6394"/>
                    </a:lnTo>
                    <a:lnTo>
                      <a:pt x="1374" y="6572"/>
                    </a:lnTo>
                    <a:lnTo>
                      <a:pt x="1344" y="6661"/>
                    </a:lnTo>
                    <a:lnTo>
                      <a:pt x="1316" y="6752"/>
                    </a:lnTo>
                    <a:lnTo>
                      <a:pt x="1288" y="6843"/>
                    </a:lnTo>
                    <a:lnTo>
                      <a:pt x="1262" y="6935"/>
                    </a:lnTo>
                    <a:lnTo>
                      <a:pt x="1237" y="7027"/>
                    </a:lnTo>
                    <a:lnTo>
                      <a:pt x="1215" y="7122"/>
                    </a:lnTo>
                    <a:lnTo>
                      <a:pt x="1193" y="7215"/>
                    </a:lnTo>
                    <a:lnTo>
                      <a:pt x="1172" y="7311"/>
                    </a:lnTo>
                    <a:lnTo>
                      <a:pt x="1136" y="7503"/>
                    </a:lnTo>
                    <a:lnTo>
                      <a:pt x="1103" y="7697"/>
                    </a:lnTo>
                    <a:lnTo>
                      <a:pt x="1078" y="7896"/>
                    </a:lnTo>
                    <a:lnTo>
                      <a:pt x="1067" y="7973"/>
                    </a:lnTo>
                    <a:lnTo>
                      <a:pt x="1053" y="8049"/>
                    </a:lnTo>
                    <a:lnTo>
                      <a:pt x="1037" y="8126"/>
                    </a:lnTo>
                    <a:lnTo>
                      <a:pt x="1018" y="8203"/>
                    </a:lnTo>
                    <a:lnTo>
                      <a:pt x="958" y="8419"/>
                    </a:lnTo>
                    <a:lnTo>
                      <a:pt x="900" y="8634"/>
                    </a:lnTo>
                    <a:lnTo>
                      <a:pt x="842" y="8847"/>
                    </a:lnTo>
                    <a:lnTo>
                      <a:pt x="785" y="9058"/>
                    </a:lnTo>
                    <a:lnTo>
                      <a:pt x="774" y="9088"/>
                    </a:lnTo>
                    <a:lnTo>
                      <a:pt x="765" y="9119"/>
                    </a:lnTo>
                    <a:lnTo>
                      <a:pt x="759" y="9134"/>
                    </a:lnTo>
                    <a:lnTo>
                      <a:pt x="756" y="9137"/>
                    </a:lnTo>
                    <a:lnTo>
                      <a:pt x="755" y="9141"/>
                    </a:lnTo>
                    <a:lnTo>
                      <a:pt x="753" y="9149"/>
                    </a:lnTo>
                    <a:lnTo>
                      <a:pt x="743" y="9180"/>
                    </a:lnTo>
                    <a:lnTo>
                      <a:pt x="731" y="9208"/>
                    </a:lnTo>
                    <a:lnTo>
                      <a:pt x="718" y="9237"/>
                    </a:lnTo>
                    <a:lnTo>
                      <a:pt x="705" y="9264"/>
                    </a:lnTo>
                    <a:lnTo>
                      <a:pt x="700" y="9270"/>
                    </a:lnTo>
                    <a:lnTo>
                      <a:pt x="698" y="9273"/>
                    </a:lnTo>
                    <a:lnTo>
                      <a:pt x="697" y="9277"/>
                    </a:lnTo>
                    <a:lnTo>
                      <a:pt x="691" y="9292"/>
                    </a:lnTo>
                    <a:lnTo>
                      <a:pt x="675" y="9317"/>
                    </a:lnTo>
                    <a:lnTo>
                      <a:pt x="667" y="9329"/>
                    </a:lnTo>
                    <a:lnTo>
                      <a:pt x="663" y="9335"/>
                    </a:lnTo>
                    <a:lnTo>
                      <a:pt x="661" y="9338"/>
                    </a:lnTo>
                    <a:lnTo>
                      <a:pt x="660" y="9343"/>
                    </a:lnTo>
                    <a:lnTo>
                      <a:pt x="643" y="9368"/>
                    </a:lnTo>
                    <a:lnTo>
                      <a:pt x="627" y="9393"/>
                    </a:lnTo>
                    <a:lnTo>
                      <a:pt x="608" y="9416"/>
                    </a:lnTo>
                    <a:lnTo>
                      <a:pt x="605" y="9418"/>
                    </a:lnTo>
                    <a:lnTo>
                      <a:pt x="603" y="9422"/>
                    </a:lnTo>
                    <a:lnTo>
                      <a:pt x="599" y="9428"/>
                    </a:lnTo>
                    <a:lnTo>
                      <a:pt x="590" y="9440"/>
                    </a:lnTo>
                    <a:lnTo>
                      <a:pt x="571" y="9463"/>
                    </a:lnTo>
                    <a:lnTo>
                      <a:pt x="552" y="9487"/>
                    </a:lnTo>
                    <a:lnTo>
                      <a:pt x="542" y="9503"/>
                    </a:lnTo>
                    <a:lnTo>
                      <a:pt x="532" y="9519"/>
                    </a:lnTo>
                    <a:lnTo>
                      <a:pt x="522" y="9535"/>
                    </a:lnTo>
                    <a:lnTo>
                      <a:pt x="512" y="9551"/>
                    </a:lnTo>
                    <a:lnTo>
                      <a:pt x="491" y="9583"/>
                    </a:lnTo>
                    <a:lnTo>
                      <a:pt x="470" y="9614"/>
                    </a:lnTo>
                    <a:lnTo>
                      <a:pt x="464" y="9620"/>
                    </a:lnTo>
                    <a:lnTo>
                      <a:pt x="462" y="9621"/>
                    </a:lnTo>
                    <a:lnTo>
                      <a:pt x="461" y="9623"/>
                    </a:lnTo>
                    <a:lnTo>
                      <a:pt x="458" y="9627"/>
                    </a:lnTo>
                    <a:lnTo>
                      <a:pt x="446" y="9641"/>
                    </a:lnTo>
                    <a:lnTo>
                      <a:pt x="442" y="9643"/>
                    </a:lnTo>
                    <a:lnTo>
                      <a:pt x="440" y="9644"/>
                    </a:lnTo>
                    <a:lnTo>
                      <a:pt x="439" y="9646"/>
                    </a:lnTo>
                    <a:lnTo>
                      <a:pt x="432" y="9652"/>
                    </a:lnTo>
                    <a:lnTo>
                      <a:pt x="419" y="9665"/>
                    </a:lnTo>
                    <a:lnTo>
                      <a:pt x="402" y="9676"/>
                    </a:lnTo>
                    <a:lnTo>
                      <a:pt x="387" y="9688"/>
                    </a:lnTo>
                    <a:lnTo>
                      <a:pt x="361" y="9688"/>
                    </a:lnTo>
                    <a:lnTo>
                      <a:pt x="354" y="9701"/>
                    </a:lnTo>
                    <a:lnTo>
                      <a:pt x="354" y="9719"/>
                    </a:lnTo>
                    <a:lnTo>
                      <a:pt x="336" y="9729"/>
                    </a:lnTo>
                    <a:lnTo>
                      <a:pt x="310" y="9724"/>
                    </a:lnTo>
                    <a:lnTo>
                      <a:pt x="301" y="9708"/>
                    </a:lnTo>
                    <a:lnTo>
                      <a:pt x="211" y="9745"/>
                    </a:lnTo>
                    <a:lnTo>
                      <a:pt x="194" y="9745"/>
                    </a:lnTo>
                    <a:lnTo>
                      <a:pt x="171" y="9731"/>
                    </a:lnTo>
                    <a:lnTo>
                      <a:pt x="166" y="9745"/>
                    </a:lnTo>
                    <a:lnTo>
                      <a:pt x="102" y="9752"/>
                    </a:lnTo>
                    <a:lnTo>
                      <a:pt x="97" y="9773"/>
                    </a:lnTo>
                    <a:lnTo>
                      <a:pt x="112" y="9785"/>
                    </a:lnTo>
                    <a:lnTo>
                      <a:pt x="99" y="9798"/>
                    </a:lnTo>
                    <a:lnTo>
                      <a:pt x="135" y="9841"/>
                    </a:lnTo>
                    <a:lnTo>
                      <a:pt x="150" y="9836"/>
                    </a:lnTo>
                    <a:lnTo>
                      <a:pt x="166" y="9843"/>
                    </a:lnTo>
                    <a:lnTo>
                      <a:pt x="168" y="9866"/>
                    </a:lnTo>
                    <a:lnTo>
                      <a:pt x="196" y="9873"/>
                    </a:lnTo>
                    <a:lnTo>
                      <a:pt x="196" y="9894"/>
                    </a:lnTo>
                    <a:lnTo>
                      <a:pt x="186" y="9910"/>
                    </a:lnTo>
                    <a:lnTo>
                      <a:pt x="204" y="9968"/>
                    </a:lnTo>
                    <a:lnTo>
                      <a:pt x="213" y="9963"/>
                    </a:lnTo>
                    <a:lnTo>
                      <a:pt x="225" y="9960"/>
                    </a:lnTo>
                    <a:lnTo>
                      <a:pt x="230" y="9958"/>
                    </a:lnTo>
                    <a:lnTo>
                      <a:pt x="236" y="9961"/>
                    </a:lnTo>
                    <a:lnTo>
                      <a:pt x="275" y="9927"/>
                    </a:lnTo>
                    <a:lnTo>
                      <a:pt x="292" y="9938"/>
                    </a:lnTo>
                    <a:lnTo>
                      <a:pt x="329" y="9924"/>
                    </a:lnTo>
                    <a:lnTo>
                      <a:pt x="374" y="9950"/>
                    </a:lnTo>
                    <a:lnTo>
                      <a:pt x="392" y="9943"/>
                    </a:lnTo>
                    <a:lnTo>
                      <a:pt x="412" y="9952"/>
                    </a:lnTo>
                    <a:lnTo>
                      <a:pt x="415" y="9971"/>
                    </a:lnTo>
                    <a:lnTo>
                      <a:pt x="410" y="9977"/>
                    </a:lnTo>
                    <a:lnTo>
                      <a:pt x="409" y="9985"/>
                    </a:lnTo>
                    <a:lnTo>
                      <a:pt x="408" y="10004"/>
                    </a:lnTo>
                    <a:lnTo>
                      <a:pt x="409" y="10025"/>
                    </a:lnTo>
                    <a:lnTo>
                      <a:pt x="412" y="10045"/>
                    </a:lnTo>
                    <a:lnTo>
                      <a:pt x="417" y="10065"/>
                    </a:lnTo>
                    <a:lnTo>
                      <a:pt x="422" y="10082"/>
                    </a:lnTo>
                    <a:lnTo>
                      <a:pt x="426" y="10090"/>
                    </a:lnTo>
                    <a:lnTo>
                      <a:pt x="432" y="10100"/>
                    </a:lnTo>
                    <a:lnTo>
                      <a:pt x="450" y="10092"/>
                    </a:lnTo>
                    <a:lnTo>
                      <a:pt x="499" y="10108"/>
                    </a:lnTo>
                    <a:lnTo>
                      <a:pt x="539" y="10031"/>
                    </a:lnTo>
                    <a:lnTo>
                      <a:pt x="524" y="10008"/>
                    </a:lnTo>
                    <a:lnTo>
                      <a:pt x="641" y="9998"/>
                    </a:lnTo>
                    <a:lnTo>
                      <a:pt x="666" y="10034"/>
                    </a:lnTo>
                    <a:lnTo>
                      <a:pt x="684" y="10029"/>
                    </a:lnTo>
                    <a:lnTo>
                      <a:pt x="689" y="10045"/>
                    </a:lnTo>
                    <a:lnTo>
                      <a:pt x="723" y="10062"/>
                    </a:lnTo>
                    <a:lnTo>
                      <a:pt x="745" y="10070"/>
                    </a:lnTo>
                    <a:lnTo>
                      <a:pt x="769" y="10076"/>
                    </a:lnTo>
                    <a:lnTo>
                      <a:pt x="779" y="10078"/>
                    </a:lnTo>
                    <a:lnTo>
                      <a:pt x="790" y="10077"/>
                    </a:lnTo>
                    <a:lnTo>
                      <a:pt x="819" y="10064"/>
                    </a:lnTo>
                    <a:lnTo>
                      <a:pt x="875" y="10121"/>
                    </a:lnTo>
                    <a:lnTo>
                      <a:pt x="880" y="10184"/>
                    </a:lnTo>
                    <a:lnTo>
                      <a:pt x="868" y="10205"/>
                    </a:lnTo>
                    <a:lnTo>
                      <a:pt x="873" y="10224"/>
                    </a:lnTo>
                    <a:lnTo>
                      <a:pt x="862" y="10240"/>
                    </a:lnTo>
                    <a:lnTo>
                      <a:pt x="864" y="10263"/>
                    </a:lnTo>
                    <a:lnTo>
                      <a:pt x="857" y="10278"/>
                    </a:lnTo>
                    <a:lnTo>
                      <a:pt x="864" y="10296"/>
                    </a:lnTo>
                    <a:lnTo>
                      <a:pt x="847" y="10298"/>
                    </a:lnTo>
                    <a:lnTo>
                      <a:pt x="827" y="10319"/>
                    </a:lnTo>
                    <a:lnTo>
                      <a:pt x="794" y="10396"/>
                    </a:lnTo>
                    <a:lnTo>
                      <a:pt x="806" y="10413"/>
                    </a:lnTo>
                    <a:lnTo>
                      <a:pt x="791" y="10454"/>
                    </a:lnTo>
                    <a:lnTo>
                      <a:pt x="680" y="10538"/>
                    </a:lnTo>
                    <a:lnTo>
                      <a:pt x="678" y="10541"/>
                    </a:lnTo>
                    <a:lnTo>
                      <a:pt x="678" y="10545"/>
                    </a:lnTo>
                    <a:lnTo>
                      <a:pt x="680" y="10554"/>
                    </a:lnTo>
                    <a:lnTo>
                      <a:pt x="704" y="10611"/>
                    </a:lnTo>
                    <a:lnTo>
                      <a:pt x="716" y="10639"/>
                    </a:lnTo>
                    <a:lnTo>
                      <a:pt x="731" y="10668"/>
                    </a:lnTo>
                    <a:lnTo>
                      <a:pt x="898" y="10723"/>
                    </a:lnTo>
                    <a:lnTo>
                      <a:pt x="931" y="10584"/>
                    </a:lnTo>
                    <a:lnTo>
                      <a:pt x="921" y="10558"/>
                    </a:lnTo>
                    <a:lnTo>
                      <a:pt x="927" y="10547"/>
                    </a:lnTo>
                    <a:lnTo>
                      <a:pt x="938" y="10531"/>
                    </a:lnTo>
                    <a:lnTo>
                      <a:pt x="953" y="10517"/>
                    </a:lnTo>
                    <a:lnTo>
                      <a:pt x="963" y="10509"/>
                    </a:lnTo>
                    <a:lnTo>
                      <a:pt x="976" y="10506"/>
                    </a:lnTo>
                    <a:lnTo>
                      <a:pt x="1003" y="10500"/>
                    </a:lnTo>
                    <a:lnTo>
                      <a:pt x="1031" y="10498"/>
                    </a:lnTo>
                    <a:lnTo>
                      <a:pt x="1076" y="10492"/>
                    </a:lnTo>
                    <a:lnTo>
                      <a:pt x="1047" y="10522"/>
                    </a:lnTo>
                    <a:lnTo>
                      <a:pt x="1035" y="10538"/>
                    </a:lnTo>
                    <a:lnTo>
                      <a:pt x="1024" y="10556"/>
                    </a:lnTo>
                    <a:lnTo>
                      <a:pt x="1006" y="10586"/>
                    </a:lnTo>
                    <a:lnTo>
                      <a:pt x="992" y="10619"/>
                    </a:lnTo>
                    <a:lnTo>
                      <a:pt x="1076" y="10691"/>
                    </a:lnTo>
                    <a:lnTo>
                      <a:pt x="1106" y="10698"/>
                    </a:lnTo>
                    <a:lnTo>
                      <a:pt x="1145" y="10665"/>
                    </a:lnTo>
                    <a:lnTo>
                      <a:pt x="1236" y="10731"/>
                    </a:lnTo>
                    <a:lnTo>
                      <a:pt x="1252" y="10719"/>
                    </a:lnTo>
                    <a:lnTo>
                      <a:pt x="1307" y="10756"/>
                    </a:lnTo>
                    <a:lnTo>
                      <a:pt x="1310" y="10797"/>
                    </a:lnTo>
                    <a:lnTo>
                      <a:pt x="1363" y="10761"/>
                    </a:lnTo>
                    <a:lnTo>
                      <a:pt x="1424" y="10797"/>
                    </a:lnTo>
                    <a:lnTo>
                      <a:pt x="1417" y="10820"/>
                    </a:lnTo>
                    <a:lnTo>
                      <a:pt x="1521" y="10845"/>
                    </a:lnTo>
                    <a:lnTo>
                      <a:pt x="1533" y="10856"/>
                    </a:lnTo>
                    <a:lnTo>
                      <a:pt x="1547" y="10851"/>
                    </a:lnTo>
                    <a:lnTo>
                      <a:pt x="1572" y="10866"/>
                    </a:lnTo>
                    <a:lnTo>
                      <a:pt x="1582" y="10896"/>
                    </a:lnTo>
                    <a:lnTo>
                      <a:pt x="1630" y="10937"/>
                    </a:lnTo>
                    <a:lnTo>
                      <a:pt x="1735" y="10963"/>
                    </a:lnTo>
                    <a:lnTo>
                      <a:pt x="1750" y="10940"/>
                    </a:lnTo>
                    <a:lnTo>
                      <a:pt x="1778" y="10947"/>
                    </a:lnTo>
                    <a:lnTo>
                      <a:pt x="1782" y="10963"/>
                    </a:lnTo>
                    <a:lnTo>
                      <a:pt x="1847" y="10981"/>
                    </a:lnTo>
                    <a:lnTo>
                      <a:pt x="1951" y="10986"/>
                    </a:lnTo>
                    <a:lnTo>
                      <a:pt x="1961" y="10970"/>
                    </a:lnTo>
                    <a:lnTo>
                      <a:pt x="2037" y="10940"/>
                    </a:lnTo>
                    <a:lnTo>
                      <a:pt x="2068" y="10947"/>
                    </a:lnTo>
                    <a:lnTo>
                      <a:pt x="2081" y="10988"/>
                    </a:lnTo>
                    <a:lnTo>
                      <a:pt x="2105" y="11009"/>
                    </a:lnTo>
                    <a:lnTo>
                      <a:pt x="2101" y="11042"/>
                    </a:lnTo>
                    <a:lnTo>
                      <a:pt x="2116" y="11074"/>
                    </a:lnTo>
                    <a:lnTo>
                      <a:pt x="2096" y="11100"/>
                    </a:lnTo>
                    <a:lnTo>
                      <a:pt x="2098" y="11138"/>
                    </a:lnTo>
                    <a:lnTo>
                      <a:pt x="2124" y="11166"/>
                    </a:lnTo>
                    <a:lnTo>
                      <a:pt x="2162" y="11186"/>
                    </a:lnTo>
                    <a:lnTo>
                      <a:pt x="2200" y="11174"/>
                    </a:lnTo>
                    <a:lnTo>
                      <a:pt x="2233" y="11230"/>
                    </a:lnTo>
                    <a:lnTo>
                      <a:pt x="2281" y="11263"/>
                    </a:lnTo>
                    <a:lnTo>
                      <a:pt x="2345" y="11323"/>
                    </a:lnTo>
                    <a:lnTo>
                      <a:pt x="2351" y="11395"/>
                    </a:lnTo>
                    <a:lnTo>
                      <a:pt x="2363" y="11402"/>
                    </a:lnTo>
                    <a:lnTo>
                      <a:pt x="2406" y="11392"/>
                    </a:lnTo>
                    <a:lnTo>
                      <a:pt x="2414" y="11416"/>
                    </a:lnTo>
                    <a:lnTo>
                      <a:pt x="2401" y="11435"/>
                    </a:lnTo>
                    <a:lnTo>
                      <a:pt x="2406" y="11461"/>
                    </a:lnTo>
                    <a:lnTo>
                      <a:pt x="2434" y="11467"/>
                    </a:lnTo>
                    <a:lnTo>
                      <a:pt x="2454" y="11430"/>
                    </a:lnTo>
                    <a:lnTo>
                      <a:pt x="2482" y="11435"/>
                    </a:lnTo>
                    <a:lnTo>
                      <a:pt x="2498" y="11418"/>
                    </a:lnTo>
                    <a:lnTo>
                      <a:pt x="2495" y="11382"/>
                    </a:lnTo>
                    <a:lnTo>
                      <a:pt x="2544" y="11342"/>
                    </a:lnTo>
                    <a:lnTo>
                      <a:pt x="2546" y="11360"/>
                    </a:lnTo>
                    <a:lnTo>
                      <a:pt x="2558" y="11372"/>
                    </a:lnTo>
                    <a:lnTo>
                      <a:pt x="2576" y="11374"/>
                    </a:lnTo>
                    <a:lnTo>
                      <a:pt x="2586" y="11392"/>
                    </a:lnTo>
                    <a:lnTo>
                      <a:pt x="2635" y="11410"/>
                    </a:lnTo>
                    <a:lnTo>
                      <a:pt x="2650" y="11430"/>
                    </a:lnTo>
                    <a:lnTo>
                      <a:pt x="2719" y="11400"/>
                    </a:lnTo>
                    <a:lnTo>
                      <a:pt x="2757" y="11425"/>
                    </a:lnTo>
                    <a:lnTo>
                      <a:pt x="2762" y="11423"/>
                    </a:lnTo>
                    <a:lnTo>
                      <a:pt x="2764" y="11421"/>
                    </a:lnTo>
                    <a:lnTo>
                      <a:pt x="2764" y="11420"/>
                    </a:lnTo>
                    <a:lnTo>
                      <a:pt x="2765" y="11420"/>
                    </a:lnTo>
                    <a:lnTo>
                      <a:pt x="2767" y="11420"/>
                    </a:lnTo>
                    <a:lnTo>
                      <a:pt x="2770" y="11414"/>
                    </a:lnTo>
                    <a:lnTo>
                      <a:pt x="2772" y="11407"/>
                    </a:lnTo>
                    <a:lnTo>
                      <a:pt x="2811" y="11385"/>
                    </a:lnTo>
                    <a:lnTo>
                      <a:pt x="2828" y="11346"/>
                    </a:lnTo>
                    <a:lnTo>
                      <a:pt x="2874" y="11328"/>
                    </a:lnTo>
                    <a:lnTo>
                      <a:pt x="2892" y="11339"/>
                    </a:lnTo>
                    <a:lnTo>
                      <a:pt x="2914" y="1130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101">
                <a:extLst>
                  <a:ext uri="{FF2B5EF4-FFF2-40B4-BE49-F238E27FC236}">
                    <a16:creationId xmlns:a16="http://schemas.microsoft.com/office/drawing/2014/main" id="{DD096E87-8362-5B57-F7E0-26743232C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7" y="1347"/>
                <a:ext cx="4" cy="4"/>
              </a:xfrm>
              <a:custGeom>
                <a:avLst/>
                <a:gdLst>
                  <a:gd name="T0" fmla="*/ 0 w 26"/>
                  <a:gd name="T1" fmla="*/ 7 h 28"/>
                  <a:gd name="T2" fmla="*/ 26 w 26"/>
                  <a:gd name="T3" fmla="*/ 28 h 28"/>
                  <a:gd name="T4" fmla="*/ 12 w 26"/>
                  <a:gd name="T5" fmla="*/ 0 h 28"/>
                  <a:gd name="T6" fmla="*/ 0 w 26"/>
                  <a:gd name="T7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8">
                    <a:moveTo>
                      <a:pt x="0" y="7"/>
                    </a:moveTo>
                    <a:lnTo>
                      <a:pt x="26" y="28"/>
                    </a:lnTo>
                    <a:lnTo>
                      <a:pt x="12" y="0"/>
                    </a:lnTo>
                    <a:lnTo>
                      <a:pt x="0" y="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Line 102">
                <a:extLst>
                  <a:ext uri="{FF2B5EF4-FFF2-40B4-BE49-F238E27FC236}">
                    <a16:creationId xmlns:a16="http://schemas.microsoft.com/office/drawing/2014/main" id="{660A9ECB-323C-9783-3F4C-B4E1B29C52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09" y="1376"/>
                <a:ext cx="0" cy="3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103">
                <a:extLst>
                  <a:ext uri="{FF2B5EF4-FFF2-40B4-BE49-F238E27FC236}">
                    <a16:creationId xmlns:a16="http://schemas.microsoft.com/office/drawing/2014/main" id="{1CA9AAFF-DE14-1AE5-4BB5-D4246A494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7" y="1367"/>
                <a:ext cx="2" cy="9"/>
              </a:xfrm>
              <a:custGeom>
                <a:avLst/>
                <a:gdLst>
                  <a:gd name="T0" fmla="*/ 13 w 13"/>
                  <a:gd name="T1" fmla="*/ 56 h 56"/>
                  <a:gd name="T2" fmla="*/ 0 w 13"/>
                  <a:gd name="T3" fmla="*/ 8 h 56"/>
                  <a:gd name="T4" fmla="*/ 13 w 13"/>
                  <a:gd name="T5" fmla="*/ 0 h 56"/>
                  <a:gd name="T6" fmla="*/ 13 w 13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56">
                    <a:moveTo>
                      <a:pt x="13" y="56"/>
                    </a:moveTo>
                    <a:lnTo>
                      <a:pt x="0" y="8"/>
                    </a:lnTo>
                    <a:lnTo>
                      <a:pt x="13" y="0"/>
                    </a:lnTo>
                    <a:lnTo>
                      <a:pt x="13" y="5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104">
                <a:extLst>
                  <a:ext uri="{FF2B5EF4-FFF2-40B4-BE49-F238E27FC236}">
                    <a16:creationId xmlns:a16="http://schemas.microsoft.com/office/drawing/2014/main" id="{9B353225-FDBD-0D3D-B396-CA4E25700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7" y="1893"/>
                <a:ext cx="34" cy="22"/>
              </a:xfrm>
              <a:custGeom>
                <a:avLst/>
                <a:gdLst>
                  <a:gd name="T0" fmla="*/ 25 w 203"/>
                  <a:gd name="T1" fmla="*/ 13 h 129"/>
                  <a:gd name="T2" fmla="*/ 0 w 203"/>
                  <a:gd name="T3" fmla="*/ 18 h 129"/>
                  <a:gd name="T4" fmla="*/ 1 w 203"/>
                  <a:gd name="T5" fmla="*/ 29 h 129"/>
                  <a:gd name="T6" fmla="*/ 4 w 203"/>
                  <a:gd name="T7" fmla="*/ 40 h 129"/>
                  <a:gd name="T8" fmla="*/ 6 w 203"/>
                  <a:gd name="T9" fmla="*/ 48 h 129"/>
                  <a:gd name="T10" fmla="*/ 10 w 203"/>
                  <a:gd name="T11" fmla="*/ 57 h 129"/>
                  <a:gd name="T12" fmla="*/ 14 w 203"/>
                  <a:gd name="T13" fmla="*/ 63 h 129"/>
                  <a:gd name="T14" fmla="*/ 21 w 203"/>
                  <a:gd name="T15" fmla="*/ 69 h 129"/>
                  <a:gd name="T16" fmla="*/ 34 w 203"/>
                  <a:gd name="T17" fmla="*/ 77 h 129"/>
                  <a:gd name="T18" fmla="*/ 42 w 203"/>
                  <a:gd name="T19" fmla="*/ 80 h 129"/>
                  <a:gd name="T20" fmla="*/ 53 w 203"/>
                  <a:gd name="T21" fmla="*/ 84 h 129"/>
                  <a:gd name="T22" fmla="*/ 61 w 203"/>
                  <a:gd name="T23" fmla="*/ 104 h 129"/>
                  <a:gd name="T24" fmla="*/ 93 w 203"/>
                  <a:gd name="T25" fmla="*/ 110 h 129"/>
                  <a:gd name="T26" fmla="*/ 127 w 203"/>
                  <a:gd name="T27" fmla="*/ 129 h 129"/>
                  <a:gd name="T28" fmla="*/ 160 w 203"/>
                  <a:gd name="T29" fmla="*/ 106 h 129"/>
                  <a:gd name="T30" fmla="*/ 177 w 203"/>
                  <a:gd name="T31" fmla="*/ 120 h 129"/>
                  <a:gd name="T32" fmla="*/ 203 w 203"/>
                  <a:gd name="T33" fmla="*/ 110 h 129"/>
                  <a:gd name="T34" fmla="*/ 132 w 203"/>
                  <a:gd name="T35" fmla="*/ 38 h 129"/>
                  <a:gd name="T36" fmla="*/ 112 w 203"/>
                  <a:gd name="T37" fmla="*/ 43 h 129"/>
                  <a:gd name="T38" fmla="*/ 35 w 203"/>
                  <a:gd name="T39" fmla="*/ 0 h 129"/>
                  <a:gd name="T40" fmla="*/ 25 w 203"/>
                  <a:gd name="T41" fmla="*/ 13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3" h="129">
                    <a:moveTo>
                      <a:pt x="25" y="13"/>
                    </a:moveTo>
                    <a:lnTo>
                      <a:pt x="0" y="18"/>
                    </a:lnTo>
                    <a:lnTo>
                      <a:pt x="1" y="29"/>
                    </a:lnTo>
                    <a:lnTo>
                      <a:pt x="4" y="40"/>
                    </a:lnTo>
                    <a:lnTo>
                      <a:pt x="6" y="48"/>
                    </a:lnTo>
                    <a:lnTo>
                      <a:pt x="10" y="57"/>
                    </a:lnTo>
                    <a:lnTo>
                      <a:pt x="14" y="63"/>
                    </a:lnTo>
                    <a:lnTo>
                      <a:pt x="21" y="69"/>
                    </a:lnTo>
                    <a:lnTo>
                      <a:pt x="34" y="77"/>
                    </a:lnTo>
                    <a:lnTo>
                      <a:pt x="42" y="80"/>
                    </a:lnTo>
                    <a:lnTo>
                      <a:pt x="53" y="84"/>
                    </a:lnTo>
                    <a:lnTo>
                      <a:pt x="61" y="104"/>
                    </a:lnTo>
                    <a:lnTo>
                      <a:pt x="93" y="110"/>
                    </a:lnTo>
                    <a:lnTo>
                      <a:pt x="127" y="129"/>
                    </a:lnTo>
                    <a:lnTo>
                      <a:pt x="160" y="106"/>
                    </a:lnTo>
                    <a:lnTo>
                      <a:pt x="177" y="120"/>
                    </a:lnTo>
                    <a:lnTo>
                      <a:pt x="203" y="110"/>
                    </a:lnTo>
                    <a:lnTo>
                      <a:pt x="132" y="38"/>
                    </a:lnTo>
                    <a:lnTo>
                      <a:pt x="112" y="43"/>
                    </a:lnTo>
                    <a:lnTo>
                      <a:pt x="35" y="0"/>
                    </a:lnTo>
                    <a:lnTo>
                      <a:pt x="25" y="1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105">
                <a:extLst>
                  <a:ext uri="{FF2B5EF4-FFF2-40B4-BE49-F238E27FC236}">
                    <a16:creationId xmlns:a16="http://schemas.microsoft.com/office/drawing/2014/main" id="{25FA59D7-BCDA-B233-C6A4-2843068E3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1" y="2121"/>
                <a:ext cx="89" cy="54"/>
              </a:xfrm>
              <a:custGeom>
                <a:avLst/>
                <a:gdLst>
                  <a:gd name="T0" fmla="*/ 91 w 532"/>
                  <a:gd name="T1" fmla="*/ 0 h 323"/>
                  <a:gd name="T2" fmla="*/ 38 w 532"/>
                  <a:gd name="T3" fmla="*/ 36 h 323"/>
                  <a:gd name="T4" fmla="*/ 0 w 532"/>
                  <a:gd name="T5" fmla="*/ 28 h 323"/>
                  <a:gd name="T6" fmla="*/ 0 w 532"/>
                  <a:gd name="T7" fmla="*/ 48 h 323"/>
                  <a:gd name="T8" fmla="*/ 44 w 532"/>
                  <a:gd name="T9" fmla="*/ 145 h 323"/>
                  <a:gd name="T10" fmla="*/ 97 w 532"/>
                  <a:gd name="T11" fmla="*/ 173 h 323"/>
                  <a:gd name="T12" fmla="*/ 110 w 532"/>
                  <a:gd name="T13" fmla="*/ 167 h 323"/>
                  <a:gd name="T14" fmla="*/ 122 w 532"/>
                  <a:gd name="T15" fmla="*/ 166 h 323"/>
                  <a:gd name="T16" fmla="*/ 132 w 532"/>
                  <a:gd name="T17" fmla="*/ 167 h 323"/>
                  <a:gd name="T18" fmla="*/ 141 w 532"/>
                  <a:gd name="T19" fmla="*/ 173 h 323"/>
                  <a:gd name="T20" fmla="*/ 185 w 532"/>
                  <a:gd name="T21" fmla="*/ 198 h 323"/>
                  <a:gd name="T22" fmla="*/ 230 w 532"/>
                  <a:gd name="T23" fmla="*/ 221 h 323"/>
                  <a:gd name="T24" fmla="*/ 273 w 532"/>
                  <a:gd name="T25" fmla="*/ 243 h 323"/>
                  <a:gd name="T26" fmla="*/ 319 w 532"/>
                  <a:gd name="T27" fmla="*/ 263 h 323"/>
                  <a:gd name="T28" fmla="*/ 362 w 532"/>
                  <a:gd name="T29" fmla="*/ 281 h 323"/>
                  <a:gd name="T30" fmla="*/ 408 w 532"/>
                  <a:gd name="T31" fmla="*/ 296 h 323"/>
                  <a:gd name="T32" fmla="*/ 453 w 532"/>
                  <a:gd name="T33" fmla="*/ 310 h 323"/>
                  <a:gd name="T34" fmla="*/ 498 w 532"/>
                  <a:gd name="T35" fmla="*/ 323 h 323"/>
                  <a:gd name="T36" fmla="*/ 532 w 532"/>
                  <a:gd name="T37" fmla="*/ 295 h 323"/>
                  <a:gd name="T38" fmla="*/ 506 w 532"/>
                  <a:gd name="T39" fmla="*/ 272 h 323"/>
                  <a:gd name="T40" fmla="*/ 486 w 532"/>
                  <a:gd name="T41" fmla="*/ 208 h 323"/>
                  <a:gd name="T42" fmla="*/ 460 w 532"/>
                  <a:gd name="T43" fmla="*/ 201 h 323"/>
                  <a:gd name="T44" fmla="*/ 440 w 532"/>
                  <a:gd name="T45" fmla="*/ 208 h 323"/>
                  <a:gd name="T46" fmla="*/ 376 w 532"/>
                  <a:gd name="T47" fmla="*/ 155 h 323"/>
                  <a:gd name="T48" fmla="*/ 246 w 532"/>
                  <a:gd name="T49" fmla="*/ 150 h 323"/>
                  <a:gd name="T50" fmla="*/ 223 w 532"/>
                  <a:gd name="T51" fmla="*/ 117 h 323"/>
                  <a:gd name="T52" fmla="*/ 257 w 532"/>
                  <a:gd name="T53" fmla="*/ 115 h 323"/>
                  <a:gd name="T54" fmla="*/ 269 w 532"/>
                  <a:gd name="T55" fmla="*/ 83 h 323"/>
                  <a:gd name="T56" fmla="*/ 188 w 532"/>
                  <a:gd name="T57" fmla="*/ 83 h 323"/>
                  <a:gd name="T58" fmla="*/ 150 w 532"/>
                  <a:gd name="T59" fmla="*/ 137 h 323"/>
                  <a:gd name="T60" fmla="*/ 119 w 532"/>
                  <a:gd name="T61" fmla="*/ 137 h 323"/>
                  <a:gd name="T62" fmla="*/ 119 w 532"/>
                  <a:gd name="T63" fmla="*/ 122 h 323"/>
                  <a:gd name="T64" fmla="*/ 109 w 532"/>
                  <a:gd name="T65" fmla="*/ 116 h 323"/>
                  <a:gd name="T66" fmla="*/ 101 w 532"/>
                  <a:gd name="T67" fmla="*/ 108 h 323"/>
                  <a:gd name="T68" fmla="*/ 90 w 532"/>
                  <a:gd name="T69" fmla="*/ 98 h 323"/>
                  <a:gd name="T70" fmla="*/ 86 w 532"/>
                  <a:gd name="T71" fmla="*/ 92 h 323"/>
                  <a:gd name="T72" fmla="*/ 84 w 532"/>
                  <a:gd name="T73" fmla="*/ 86 h 323"/>
                  <a:gd name="T74" fmla="*/ 82 w 532"/>
                  <a:gd name="T75" fmla="*/ 74 h 323"/>
                  <a:gd name="T76" fmla="*/ 82 w 532"/>
                  <a:gd name="T77" fmla="*/ 67 h 323"/>
                  <a:gd name="T78" fmla="*/ 84 w 532"/>
                  <a:gd name="T79" fmla="*/ 61 h 323"/>
                  <a:gd name="T80" fmla="*/ 95 w 532"/>
                  <a:gd name="T81" fmla="*/ 83 h 323"/>
                  <a:gd name="T82" fmla="*/ 122 w 532"/>
                  <a:gd name="T83" fmla="*/ 64 h 323"/>
                  <a:gd name="T84" fmla="*/ 123 w 532"/>
                  <a:gd name="T85" fmla="*/ 69 h 323"/>
                  <a:gd name="T86" fmla="*/ 127 w 532"/>
                  <a:gd name="T87" fmla="*/ 73 h 323"/>
                  <a:gd name="T88" fmla="*/ 136 w 532"/>
                  <a:gd name="T89" fmla="*/ 77 h 323"/>
                  <a:gd name="T90" fmla="*/ 147 w 532"/>
                  <a:gd name="T91" fmla="*/ 81 h 323"/>
                  <a:gd name="T92" fmla="*/ 160 w 532"/>
                  <a:gd name="T93" fmla="*/ 71 h 323"/>
                  <a:gd name="T94" fmla="*/ 147 w 532"/>
                  <a:gd name="T95" fmla="*/ 30 h 323"/>
                  <a:gd name="T96" fmla="*/ 114 w 532"/>
                  <a:gd name="T97" fmla="*/ 0 h 323"/>
                  <a:gd name="T98" fmla="*/ 91 w 532"/>
                  <a:gd name="T99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32" h="323">
                    <a:moveTo>
                      <a:pt x="91" y="0"/>
                    </a:moveTo>
                    <a:lnTo>
                      <a:pt x="38" y="36"/>
                    </a:lnTo>
                    <a:lnTo>
                      <a:pt x="0" y="28"/>
                    </a:lnTo>
                    <a:lnTo>
                      <a:pt x="0" y="48"/>
                    </a:lnTo>
                    <a:lnTo>
                      <a:pt x="44" y="145"/>
                    </a:lnTo>
                    <a:lnTo>
                      <a:pt x="97" y="173"/>
                    </a:lnTo>
                    <a:lnTo>
                      <a:pt x="110" y="167"/>
                    </a:lnTo>
                    <a:lnTo>
                      <a:pt x="122" y="166"/>
                    </a:lnTo>
                    <a:lnTo>
                      <a:pt x="132" y="167"/>
                    </a:lnTo>
                    <a:lnTo>
                      <a:pt x="141" y="173"/>
                    </a:lnTo>
                    <a:lnTo>
                      <a:pt x="185" y="198"/>
                    </a:lnTo>
                    <a:lnTo>
                      <a:pt x="230" y="221"/>
                    </a:lnTo>
                    <a:lnTo>
                      <a:pt x="273" y="243"/>
                    </a:lnTo>
                    <a:lnTo>
                      <a:pt x="319" y="263"/>
                    </a:lnTo>
                    <a:lnTo>
                      <a:pt x="362" y="281"/>
                    </a:lnTo>
                    <a:lnTo>
                      <a:pt x="408" y="296"/>
                    </a:lnTo>
                    <a:lnTo>
                      <a:pt x="453" y="310"/>
                    </a:lnTo>
                    <a:lnTo>
                      <a:pt x="498" y="323"/>
                    </a:lnTo>
                    <a:lnTo>
                      <a:pt x="532" y="295"/>
                    </a:lnTo>
                    <a:lnTo>
                      <a:pt x="506" y="272"/>
                    </a:lnTo>
                    <a:lnTo>
                      <a:pt x="486" y="208"/>
                    </a:lnTo>
                    <a:lnTo>
                      <a:pt x="460" y="201"/>
                    </a:lnTo>
                    <a:lnTo>
                      <a:pt x="440" y="208"/>
                    </a:lnTo>
                    <a:lnTo>
                      <a:pt x="376" y="155"/>
                    </a:lnTo>
                    <a:lnTo>
                      <a:pt x="246" y="150"/>
                    </a:lnTo>
                    <a:lnTo>
                      <a:pt x="223" y="117"/>
                    </a:lnTo>
                    <a:lnTo>
                      <a:pt x="257" y="115"/>
                    </a:lnTo>
                    <a:lnTo>
                      <a:pt x="269" y="83"/>
                    </a:lnTo>
                    <a:lnTo>
                      <a:pt x="188" y="83"/>
                    </a:lnTo>
                    <a:lnTo>
                      <a:pt x="150" y="137"/>
                    </a:lnTo>
                    <a:lnTo>
                      <a:pt x="119" y="137"/>
                    </a:lnTo>
                    <a:lnTo>
                      <a:pt x="119" y="122"/>
                    </a:lnTo>
                    <a:lnTo>
                      <a:pt x="109" y="116"/>
                    </a:lnTo>
                    <a:lnTo>
                      <a:pt x="101" y="108"/>
                    </a:lnTo>
                    <a:lnTo>
                      <a:pt x="90" y="98"/>
                    </a:lnTo>
                    <a:lnTo>
                      <a:pt x="86" y="92"/>
                    </a:lnTo>
                    <a:lnTo>
                      <a:pt x="84" y="86"/>
                    </a:lnTo>
                    <a:lnTo>
                      <a:pt x="82" y="74"/>
                    </a:lnTo>
                    <a:lnTo>
                      <a:pt x="82" y="67"/>
                    </a:lnTo>
                    <a:lnTo>
                      <a:pt x="84" y="61"/>
                    </a:lnTo>
                    <a:lnTo>
                      <a:pt x="95" y="83"/>
                    </a:lnTo>
                    <a:lnTo>
                      <a:pt x="122" y="64"/>
                    </a:lnTo>
                    <a:lnTo>
                      <a:pt x="123" y="69"/>
                    </a:lnTo>
                    <a:lnTo>
                      <a:pt x="127" y="73"/>
                    </a:lnTo>
                    <a:lnTo>
                      <a:pt x="136" y="77"/>
                    </a:lnTo>
                    <a:lnTo>
                      <a:pt x="147" y="81"/>
                    </a:lnTo>
                    <a:lnTo>
                      <a:pt x="160" y="71"/>
                    </a:lnTo>
                    <a:lnTo>
                      <a:pt x="147" y="30"/>
                    </a:lnTo>
                    <a:lnTo>
                      <a:pt x="114" y="0"/>
                    </a:lnTo>
                    <a:lnTo>
                      <a:pt x="91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106">
                <a:extLst>
                  <a:ext uri="{FF2B5EF4-FFF2-40B4-BE49-F238E27FC236}">
                    <a16:creationId xmlns:a16="http://schemas.microsoft.com/office/drawing/2014/main" id="{D9B0467F-FA2F-55F1-5C4C-5E1D309C1F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1518"/>
                <a:ext cx="368" cy="535"/>
              </a:xfrm>
              <a:custGeom>
                <a:avLst/>
                <a:gdLst>
                  <a:gd name="T0" fmla="*/ 2209 w 2209"/>
                  <a:gd name="T1" fmla="*/ 91 h 3211"/>
                  <a:gd name="T2" fmla="*/ 2172 w 2209"/>
                  <a:gd name="T3" fmla="*/ 178 h 3211"/>
                  <a:gd name="T4" fmla="*/ 2150 w 2209"/>
                  <a:gd name="T5" fmla="*/ 207 h 3211"/>
                  <a:gd name="T6" fmla="*/ 2113 w 2209"/>
                  <a:gd name="T7" fmla="*/ 276 h 3211"/>
                  <a:gd name="T8" fmla="*/ 2118 w 2209"/>
                  <a:gd name="T9" fmla="*/ 349 h 3211"/>
                  <a:gd name="T10" fmla="*/ 2133 w 2209"/>
                  <a:gd name="T11" fmla="*/ 478 h 3211"/>
                  <a:gd name="T12" fmla="*/ 2036 w 2209"/>
                  <a:gd name="T13" fmla="*/ 526 h 3211"/>
                  <a:gd name="T14" fmla="*/ 1902 w 2209"/>
                  <a:gd name="T15" fmla="*/ 767 h 3211"/>
                  <a:gd name="T16" fmla="*/ 1869 w 2209"/>
                  <a:gd name="T17" fmla="*/ 967 h 3211"/>
                  <a:gd name="T18" fmla="*/ 1792 w 2209"/>
                  <a:gd name="T19" fmla="*/ 1035 h 3211"/>
                  <a:gd name="T20" fmla="*/ 1720 w 2209"/>
                  <a:gd name="T21" fmla="*/ 1085 h 3211"/>
                  <a:gd name="T22" fmla="*/ 1689 w 2209"/>
                  <a:gd name="T23" fmla="*/ 1178 h 3211"/>
                  <a:gd name="T24" fmla="*/ 1632 w 2209"/>
                  <a:gd name="T25" fmla="*/ 1238 h 3211"/>
                  <a:gd name="T26" fmla="*/ 1539 w 2209"/>
                  <a:gd name="T27" fmla="*/ 1253 h 3211"/>
                  <a:gd name="T28" fmla="*/ 1493 w 2209"/>
                  <a:gd name="T29" fmla="*/ 1251 h 3211"/>
                  <a:gd name="T30" fmla="*/ 1428 w 2209"/>
                  <a:gd name="T31" fmla="*/ 1226 h 3211"/>
                  <a:gd name="T32" fmla="*/ 1455 w 2209"/>
                  <a:gd name="T33" fmla="*/ 1148 h 3211"/>
                  <a:gd name="T34" fmla="*/ 1431 w 2209"/>
                  <a:gd name="T35" fmla="*/ 1101 h 3211"/>
                  <a:gd name="T36" fmla="*/ 1258 w 2209"/>
                  <a:gd name="T37" fmla="*/ 1050 h 3211"/>
                  <a:gd name="T38" fmla="*/ 1299 w 2209"/>
                  <a:gd name="T39" fmla="*/ 1144 h 3211"/>
                  <a:gd name="T40" fmla="*/ 1213 w 2209"/>
                  <a:gd name="T41" fmla="*/ 1153 h 3211"/>
                  <a:gd name="T42" fmla="*/ 1151 w 2209"/>
                  <a:gd name="T43" fmla="*/ 1174 h 3211"/>
                  <a:gd name="T44" fmla="*/ 1105 w 2209"/>
                  <a:gd name="T45" fmla="*/ 1137 h 3211"/>
                  <a:gd name="T46" fmla="*/ 1087 w 2209"/>
                  <a:gd name="T47" fmla="*/ 1080 h 3211"/>
                  <a:gd name="T48" fmla="*/ 855 w 2209"/>
                  <a:gd name="T49" fmla="*/ 1112 h 3211"/>
                  <a:gd name="T50" fmla="*/ 828 w 2209"/>
                  <a:gd name="T51" fmla="*/ 1237 h 3211"/>
                  <a:gd name="T52" fmla="*/ 585 w 2209"/>
                  <a:gd name="T53" fmla="*/ 1385 h 3211"/>
                  <a:gd name="T54" fmla="*/ 376 w 2209"/>
                  <a:gd name="T55" fmla="*/ 1310 h 3211"/>
                  <a:gd name="T56" fmla="*/ 310 w 2209"/>
                  <a:gd name="T57" fmla="*/ 1301 h 3211"/>
                  <a:gd name="T58" fmla="*/ 251 w 2209"/>
                  <a:gd name="T59" fmla="*/ 1338 h 3211"/>
                  <a:gd name="T60" fmla="*/ 213 w 2209"/>
                  <a:gd name="T61" fmla="*/ 1423 h 3211"/>
                  <a:gd name="T62" fmla="*/ 148 w 2209"/>
                  <a:gd name="T63" fmla="*/ 1445 h 3211"/>
                  <a:gd name="T64" fmla="*/ 102 w 2209"/>
                  <a:gd name="T65" fmla="*/ 1496 h 3211"/>
                  <a:gd name="T66" fmla="*/ 150 w 2209"/>
                  <a:gd name="T67" fmla="*/ 1540 h 3211"/>
                  <a:gd name="T68" fmla="*/ 154 w 2209"/>
                  <a:gd name="T69" fmla="*/ 1593 h 3211"/>
                  <a:gd name="T70" fmla="*/ 152 w 2209"/>
                  <a:gd name="T71" fmla="*/ 1705 h 3211"/>
                  <a:gd name="T72" fmla="*/ 96 w 2209"/>
                  <a:gd name="T73" fmla="*/ 1711 h 3211"/>
                  <a:gd name="T74" fmla="*/ 102 w 2209"/>
                  <a:gd name="T75" fmla="*/ 1771 h 3211"/>
                  <a:gd name="T76" fmla="*/ 0 w 2209"/>
                  <a:gd name="T77" fmla="*/ 1813 h 3211"/>
                  <a:gd name="T78" fmla="*/ 15 w 2209"/>
                  <a:gd name="T79" fmla="*/ 1860 h 3211"/>
                  <a:gd name="T80" fmla="*/ 39 w 2209"/>
                  <a:gd name="T81" fmla="*/ 1877 h 3211"/>
                  <a:gd name="T82" fmla="*/ 88 w 2209"/>
                  <a:gd name="T83" fmla="*/ 1912 h 3211"/>
                  <a:gd name="T84" fmla="*/ 188 w 2209"/>
                  <a:gd name="T85" fmla="*/ 1957 h 3211"/>
                  <a:gd name="T86" fmla="*/ 293 w 2209"/>
                  <a:gd name="T87" fmla="*/ 1953 h 3211"/>
                  <a:gd name="T88" fmla="*/ 312 w 2209"/>
                  <a:gd name="T89" fmla="*/ 2013 h 3211"/>
                  <a:gd name="T90" fmla="*/ 303 w 2209"/>
                  <a:gd name="T91" fmla="*/ 2075 h 3211"/>
                  <a:gd name="T92" fmla="*/ 313 w 2209"/>
                  <a:gd name="T93" fmla="*/ 2237 h 3211"/>
                  <a:gd name="T94" fmla="*/ 290 w 2209"/>
                  <a:gd name="T95" fmla="*/ 2273 h 3211"/>
                  <a:gd name="T96" fmla="*/ 303 w 2209"/>
                  <a:gd name="T97" fmla="*/ 2314 h 3211"/>
                  <a:gd name="T98" fmla="*/ 208 w 2209"/>
                  <a:gd name="T99" fmla="*/ 2423 h 3211"/>
                  <a:gd name="T100" fmla="*/ 404 w 2209"/>
                  <a:gd name="T101" fmla="*/ 2536 h 3211"/>
                  <a:gd name="T102" fmla="*/ 468 w 2209"/>
                  <a:gd name="T103" fmla="*/ 2708 h 3211"/>
                  <a:gd name="T104" fmla="*/ 504 w 2209"/>
                  <a:gd name="T105" fmla="*/ 2910 h 3211"/>
                  <a:gd name="T106" fmla="*/ 645 w 2209"/>
                  <a:gd name="T107" fmla="*/ 2951 h 3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09" h="3211">
                    <a:moveTo>
                      <a:pt x="2182" y="0"/>
                    </a:moveTo>
                    <a:lnTo>
                      <a:pt x="2157" y="51"/>
                    </a:lnTo>
                    <a:lnTo>
                      <a:pt x="2159" y="81"/>
                    </a:lnTo>
                    <a:lnTo>
                      <a:pt x="2209" y="91"/>
                    </a:lnTo>
                    <a:lnTo>
                      <a:pt x="2199" y="166"/>
                    </a:lnTo>
                    <a:lnTo>
                      <a:pt x="2192" y="170"/>
                    </a:lnTo>
                    <a:lnTo>
                      <a:pt x="2180" y="173"/>
                    </a:lnTo>
                    <a:lnTo>
                      <a:pt x="2172" y="178"/>
                    </a:lnTo>
                    <a:lnTo>
                      <a:pt x="2163" y="183"/>
                    </a:lnTo>
                    <a:lnTo>
                      <a:pt x="2158" y="191"/>
                    </a:lnTo>
                    <a:lnTo>
                      <a:pt x="2153" y="198"/>
                    </a:lnTo>
                    <a:lnTo>
                      <a:pt x="2150" y="207"/>
                    </a:lnTo>
                    <a:lnTo>
                      <a:pt x="2148" y="229"/>
                    </a:lnTo>
                    <a:lnTo>
                      <a:pt x="2132" y="244"/>
                    </a:lnTo>
                    <a:lnTo>
                      <a:pt x="2121" y="259"/>
                    </a:lnTo>
                    <a:lnTo>
                      <a:pt x="2113" y="276"/>
                    </a:lnTo>
                    <a:lnTo>
                      <a:pt x="2109" y="294"/>
                    </a:lnTo>
                    <a:lnTo>
                      <a:pt x="2108" y="311"/>
                    </a:lnTo>
                    <a:lnTo>
                      <a:pt x="2112" y="330"/>
                    </a:lnTo>
                    <a:lnTo>
                      <a:pt x="2118" y="349"/>
                    </a:lnTo>
                    <a:lnTo>
                      <a:pt x="2129" y="368"/>
                    </a:lnTo>
                    <a:lnTo>
                      <a:pt x="2172" y="370"/>
                    </a:lnTo>
                    <a:lnTo>
                      <a:pt x="2187" y="424"/>
                    </a:lnTo>
                    <a:lnTo>
                      <a:pt x="2133" y="478"/>
                    </a:lnTo>
                    <a:lnTo>
                      <a:pt x="2156" y="554"/>
                    </a:lnTo>
                    <a:lnTo>
                      <a:pt x="2115" y="548"/>
                    </a:lnTo>
                    <a:lnTo>
                      <a:pt x="2106" y="532"/>
                    </a:lnTo>
                    <a:lnTo>
                      <a:pt x="2036" y="526"/>
                    </a:lnTo>
                    <a:lnTo>
                      <a:pt x="2038" y="595"/>
                    </a:lnTo>
                    <a:lnTo>
                      <a:pt x="1980" y="617"/>
                    </a:lnTo>
                    <a:lnTo>
                      <a:pt x="1973" y="658"/>
                    </a:lnTo>
                    <a:lnTo>
                      <a:pt x="1902" y="767"/>
                    </a:lnTo>
                    <a:lnTo>
                      <a:pt x="1919" y="816"/>
                    </a:lnTo>
                    <a:lnTo>
                      <a:pt x="1899" y="917"/>
                    </a:lnTo>
                    <a:lnTo>
                      <a:pt x="1870" y="935"/>
                    </a:lnTo>
                    <a:lnTo>
                      <a:pt x="1869" y="967"/>
                    </a:lnTo>
                    <a:lnTo>
                      <a:pt x="1890" y="1034"/>
                    </a:lnTo>
                    <a:lnTo>
                      <a:pt x="1842" y="1068"/>
                    </a:lnTo>
                    <a:lnTo>
                      <a:pt x="1808" y="1063"/>
                    </a:lnTo>
                    <a:lnTo>
                      <a:pt x="1792" y="1035"/>
                    </a:lnTo>
                    <a:lnTo>
                      <a:pt x="1769" y="1026"/>
                    </a:lnTo>
                    <a:lnTo>
                      <a:pt x="1749" y="1045"/>
                    </a:lnTo>
                    <a:lnTo>
                      <a:pt x="1734" y="1064"/>
                    </a:lnTo>
                    <a:lnTo>
                      <a:pt x="1720" y="1085"/>
                    </a:lnTo>
                    <a:lnTo>
                      <a:pt x="1709" y="1108"/>
                    </a:lnTo>
                    <a:lnTo>
                      <a:pt x="1699" y="1130"/>
                    </a:lnTo>
                    <a:lnTo>
                      <a:pt x="1693" y="1154"/>
                    </a:lnTo>
                    <a:lnTo>
                      <a:pt x="1689" y="1178"/>
                    </a:lnTo>
                    <a:lnTo>
                      <a:pt x="1688" y="1204"/>
                    </a:lnTo>
                    <a:lnTo>
                      <a:pt x="1697" y="1273"/>
                    </a:lnTo>
                    <a:lnTo>
                      <a:pt x="1657" y="1269"/>
                    </a:lnTo>
                    <a:lnTo>
                      <a:pt x="1632" y="1238"/>
                    </a:lnTo>
                    <a:lnTo>
                      <a:pt x="1565" y="1243"/>
                    </a:lnTo>
                    <a:lnTo>
                      <a:pt x="1550" y="1256"/>
                    </a:lnTo>
                    <a:lnTo>
                      <a:pt x="1545" y="1253"/>
                    </a:lnTo>
                    <a:lnTo>
                      <a:pt x="1539" y="1253"/>
                    </a:lnTo>
                    <a:lnTo>
                      <a:pt x="1533" y="1253"/>
                    </a:lnTo>
                    <a:lnTo>
                      <a:pt x="1528" y="1256"/>
                    </a:lnTo>
                    <a:lnTo>
                      <a:pt x="1509" y="1254"/>
                    </a:lnTo>
                    <a:lnTo>
                      <a:pt x="1493" y="1251"/>
                    </a:lnTo>
                    <a:lnTo>
                      <a:pt x="1476" y="1247"/>
                    </a:lnTo>
                    <a:lnTo>
                      <a:pt x="1460" y="1242"/>
                    </a:lnTo>
                    <a:lnTo>
                      <a:pt x="1444" y="1235"/>
                    </a:lnTo>
                    <a:lnTo>
                      <a:pt x="1428" y="1226"/>
                    </a:lnTo>
                    <a:lnTo>
                      <a:pt x="1399" y="1208"/>
                    </a:lnTo>
                    <a:lnTo>
                      <a:pt x="1451" y="1165"/>
                    </a:lnTo>
                    <a:lnTo>
                      <a:pt x="1454" y="1157"/>
                    </a:lnTo>
                    <a:lnTo>
                      <a:pt x="1455" y="1148"/>
                    </a:lnTo>
                    <a:lnTo>
                      <a:pt x="1454" y="1140"/>
                    </a:lnTo>
                    <a:lnTo>
                      <a:pt x="1452" y="1132"/>
                    </a:lnTo>
                    <a:lnTo>
                      <a:pt x="1443" y="1114"/>
                    </a:lnTo>
                    <a:lnTo>
                      <a:pt x="1431" y="1101"/>
                    </a:lnTo>
                    <a:lnTo>
                      <a:pt x="1418" y="1087"/>
                    </a:lnTo>
                    <a:lnTo>
                      <a:pt x="1402" y="1077"/>
                    </a:lnTo>
                    <a:lnTo>
                      <a:pt x="1395" y="1043"/>
                    </a:lnTo>
                    <a:lnTo>
                      <a:pt x="1258" y="1050"/>
                    </a:lnTo>
                    <a:lnTo>
                      <a:pt x="1271" y="1105"/>
                    </a:lnTo>
                    <a:lnTo>
                      <a:pt x="1308" y="1136"/>
                    </a:lnTo>
                    <a:lnTo>
                      <a:pt x="1304" y="1141"/>
                    </a:lnTo>
                    <a:lnTo>
                      <a:pt x="1299" y="1144"/>
                    </a:lnTo>
                    <a:lnTo>
                      <a:pt x="1270" y="1147"/>
                    </a:lnTo>
                    <a:lnTo>
                      <a:pt x="1256" y="1148"/>
                    </a:lnTo>
                    <a:lnTo>
                      <a:pt x="1242" y="1150"/>
                    </a:lnTo>
                    <a:lnTo>
                      <a:pt x="1213" y="1153"/>
                    </a:lnTo>
                    <a:lnTo>
                      <a:pt x="1185" y="1155"/>
                    </a:lnTo>
                    <a:lnTo>
                      <a:pt x="1170" y="1176"/>
                    </a:lnTo>
                    <a:lnTo>
                      <a:pt x="1159" y="1175"/>
                    </a:lnTo>
                    <a:lnTo>
                      <a:pt x="1151" y="1174"/>
                    </a:lnTo>
                    <a:lnTo>
                      <a:pt x="1136" y="1166"/>
                    </a:lnTo>
                    <a:lnTo>
                      <a:pt x="1125" y="1158"/>
                    </a:lnTo>
                    <a:lnTo>
                      <a:pt x="1114" y="1147"/>
                    </a:lnTo>
                    <a:lnTo>
                      <a:pt x="1105" y="1137"/>
                    </a:lnTo>
                    <a:lnTo>
                      <a:pt x="1097" y="1124"/>
                    </a:lnTo>
                    <a:lnTo>
                      <a:pt x="1092" y="1111"/>
                    </a:lnTo>
                    <a:lnTo>
                      <a:pt x="1088" y="1095"/>
                    </a:lnTo>
                    <a:lnTo>
                      <a:pt x="1087" y="1080"/>
                    </a:lnTo>
                    <a:lnTo>
                      <a:pt x="985" y="1092"/>
                    </a:lnTo>
                    <a:lnTo>
                      <a:pt x="965" y="1061"/>
                    </a:lnTo>
                    <a:lnTo>
                      <a:pt x="888" y="1059"/>
                    </a:lnTo>
                    <a:lnTo>
                      <a:pt x="855" y="1112"/>
                    </a:lnTo>
                    <a:lnTo>
                      <a:pt x="812" y="1149"/>
                    </a:lnTo>
                    <a:lnTo>
                      <a:pt x="867" y="1209"/>
                    </a:lnTo>
                    <a:lnTo>
                      <a:pt x="862" y="1231"/>
                    </a:lnTo>
                    <a:lnTo>
                      <a:pt x="828" y="1237"/>
                    </a:lnTo>
                    <a:lnTo>
                      <a:pt x="796" y="1301"/>
                    </a:lnTo>
                    <a:lnTo>
                      <a:pt x="709" y="1329"/>
                    </a:lnTo>
                    <a:lnTo>
                      <a:pt x="666" y="1322"/>
                    </a:lnTo>
                    <a:lnTo>
                      <a:pt x="585" y="1385"/>
                    </a:lnTo>
                    <a:lnTo>
                      <a:pt x="567" y="1412"/>
                    </a:lnTo>
                    <a:lnTo>
                      <a:pt x="505" y="1348"/>
                    </a:lnTo>
                    <a:lnTo>
                      <a:pt x="446" y="1324"/>
                    </a:lnTo>
                    <a:lnTo>
                      <a:pt x="376" y="1310"/>
                    </a:lnTo>
                    <a:lnTo>
                      <a:pt x="368" y="1299"/>
                    </a:lnTo>
                    <a:lnTo>
                      <a:pt x="348" y="1297"/>
                    </a:lnTo>
                    <a:lnTo>
                      <a:pt x="327" y="1298"/>
                    </a:lnTo>
                    <a:lnTo>
                      <a:pt x="310" y="1301"/>
                    </a:lnTo>
                    <a:lnTo>
                      <a:pt x="292" y="1306"/>
                    </a:lnTo>
                    <a:lnTo>
                      <a:pt x="278" y="1316"/>
                    </a:lnTo>
                    <a:lnTo>
                      <a:pt x="263" y="1325"/>
                    </a:lnTo>
                    <a:lnTo>
                      <a:pt x="251" y="1338"/>
                    </a:lnTo>
                    <a:lnTo>
                      <a:pt x="238" y="1354"/>
                    </a:lnTo>
                    <a:lnTo>
                      <a:pt x="229" y="1372"/>
                    </a:lnTo>
                    <a:lnTo>
                      <a:pt x="224" y="1417"/>
                    </a:lnTo>
                    <a:lnTo>
                      <a:pt x="213" y="1423"/>
                    </a:lnTo>
                    <a:lnTo>
                      <a:pt x="195" y="1425"/>
                    </a:lnTo>
                    <a:lnTo>
                      <a:pt x="178" y="1430"/>
                    </a:lnTo>
                    <a:lnTo>
                      <a:pt x="161" y="1436"/>
                    </a:lnTo>
                    <a:lnTo>
                      <a:pt x="148" y="1445"/>
                    </a:lnTo>
                    <a:lnTo>
                      <a:pt x="134" y="1455"/>
                    </a:lnTo>
                    <a:lnTo>
                      <a:pt x="123" y="1467"/>
                    </a:lnTo>
                    <a:lnTo>
                      <a:pt x="111" y="1481"/>
                    </a:lnTo>
                    <a:lnTo>
                      <a:pt x="102" y="1496"/>
                    </a:lnTo>
                    <a:lnTo>
                      <a:pt x="118" y="1506"/>
                    </a:lnTo>
                    <a:lnTo>
                      <a:pt x="131" y="1516"/>
                    </a:lnTo>
                    <a:lnTo>
                      <a:pt x="142" y="1527"/>
                    </a:lnTo>
                    <a:lnTo>
                      <a:pt x="150" y="1540"/>
                    </a:lnTo>
                    <a:lnTo>
                      <a:pt x="154" y="1551"/>
                    </a:lnTo>
                    <a:lnTo>
                      <a:pt x="157" y="1565"/>
                    </a:lnTo>
                    <a:lnTo>
                      <a:pt x="156" y="1578"/>
                    </a:lnTo>
                    <a:lnTo>
                      <a:pt x="154" y="1593"/>
                    </a:lnTo>
                    <a:lnTo>
                      <a:pt x="40" y="1602"/>
                    </a:lnTo>
                    <a:lnTo>
                      <a:pt x="63" y="1641"/>
                    </a:lnTo>
                    <a:lnTo>
                      <a:pt x="172" y="1703"/>
                    </a:lnTo>
                    <a:lnTo>
                      <a:pt x="152" y="1705"/>
                    </a:lnTo>
                    <a:lnTo>
                      <a:pt x="134" y="1708"/>
                    </a:lnTo>
                    <a:lnTo>
                      <a:pt x="119" y="1709"/>
                    </a:lnTo>
                    <a:lnTo>
                      <a:pt x="107" y="1711"/>
                    </a:lnTo>
                    <a:lnTo>
                      <a:pt x="96" y="1711"/>
                    </a:lnTo>
                    <a:lnTo>
                      <a:pt x="89" y="1712"/>
                    </a:lnTo>
                    <a:lnTo>
                      <a:pt x="83" y="1712"/>
                    </a:lnTo>
                    <a:lnTo>
                      <a:pt x="80" y="1713"/>
                    </a:lnTo>
                    <a:lnTo>
                      <a:pt x="102" y="1771"/>
                    </a:lnTo>
                    <a:lnTo>
                      <a:pt x="83" y="1793"/>
                    </a:lnTo>
                    <a:lnTo>
                      <a:pt x="7" y="1779"/>
                    </a:lnTo>
                    <a:lnTo>
                      <a:pt x="2" y="1796"/>
                    </a:lnTo>
                    <a:lnTo>
                      <a:pt x="0" y="1813"/>
                    </a:lnTo>
                    <a:lnTo>
                      <a:pt x="1" y="1829"/>
                    </a:lnTo>
                    <a:lnTo>
                      <a:pt x="4" y="1842"/>
                    </a:lnTo>
                    <a:lnTo>
                      <a:pt x="12" y="1856"/>
                    </a:lnTo>
                    <a:lnTo>
                      <a:pt x="15" y="1860"/>
                    </a:lnTo>
                    <a:lnTo>
                      <a:pt x="20" y="1865"/>
                    </a:lnTo>
                    <a:lnTo>
                      <a:pt x="25" y="1869"/>
                    </a:lnTo>
                    <a:lnTo>
                      <a:pt x="33" y="1874"/>
                    </a:lnTo>
                    <a:lnTo>
                      <a:pt x="39" y="1877"/>
                    </a:lnTo>
                    <a:lnTo>
                      <a:pt x="47" y="1882"/>
                    </a:lnTo>
                    <a:lnTo>
                      <a:pt x="55" y="1884"/>
                    </a:lnTo>
                    <a:lnTo>
                      <a:pt x="66" y="1887"/>
                    </a:lnTo>
                    <a:lnTo>
                      <a:pt x="88" y="1912"/>
                    </a:lnTo>
                    <a:lnTo>
                      <a:pt x="112" y="1927"/>
                    </a:lnTo>
                    <a:lnTo>
                      <a:pt x="137" y="1941"/>
                    </a:lnTo>
                    <a:lnTo>
                      <a:pt x="162" y="1950"/>
                    </a:lnTo>
                    <a:lnTo>
                      <a:pt x="188" y="1957"/>
                    </a:lnTo>
                    <a:lnTo>
                      <a:pt x="213" y="1961"/>
                    </a:lnTo>
                    <a:lnTo>
                      <a:pt x="240" y="1962"/>
                    </a:lnTo>
                    <a:lnTo>
                      <a:pt x="266" y="1959"/>
                    </a:lnTo>
                    <a:lnTo>
                      <a:pt x="293" y="1953"/>
                    </a:lnTo>
                    <a:lnTo>
                      <a:pt x="300" y="1968"/>
                    </a:lnTo>
                    <a:lnTo>
                      <a:pt x="306" y="1982"/>
                    </a:lnTo>
                    <a:lnTo>
                      <a:pt x="309" y="1997"/>
                    </a:lnTo>
                    <a:lnTo>
                      <a:pt x="312" y="2013"/>
                    </a:lnTo>
                    <a:lnTo>
                      <a:pt x="312" y="2027"/>
                    </a:lnTo>
                    <a:lnTo>
                      <a:pt x="311" y="2043"/>
                    </a:lnTo>
                    <a:lnTo>
                      <a:pt x="308" y="2058"/>
                    </a:lnTo>
                    <a:lnTo>
                      <a:pt x="303" y="2075"/>
                    </a:lnTo>
                    <a:lnTo>
                      <a:pt x="260" y="2099"/>
                    </a:lnTo>
                    <a:lnTo>
                      <a:pt x="351" y="2183"/>
                    </a:lnTo>
                    <a:lnTo>
                      <a:pt x="333" y="2222"/>
                    </a:lnTo>
                    <a:lnTo>
                      <a:pt x="313" y="2237"/>
                    </a:lnTo>
                    <a:lnTo>
                      <a:pt x="304" y="2245"/>
                    </a:lnTo>
                    <a:lnTo>
                      <a:pt x="296" y="2255"/>
                    </a:lnTo>
                    <a:lnTo>
                      <a:pt x="291" y="2263"/>
                    </a:lnTo>
                    <a:lnTo>
                      <a:pt x="290" y="2273"/>
                    </a:lnTo>
                    <a:lnTo>
                      <a:pt x="289" y="2283"/>
                    </a:lnTo>
                    <a:lnTo>
                      <a:pt x="292" y="2293"/>
                    </a:lnTo>
                    <a:lnTo>
                      <a:pt x="295" y="2303"/>
                    </a:lnTo>
                    <a:lnTo>
                      <a:pt x="303" y="2314"/>
                    </a:lnTo>
                    <a:lnTo>
                      <a:pt x="320" y="2333"/>
                    </a:lnTo>
                    <a:lnTo>
                      <a:pt x="279" y="2395"/>
                    </a:lnTo>
                    <a:lnTo>
                      <a:pt x="210" y="2407"/>
                    </a:lnTo>
                    <a:lnTo>
                      <a:pt x="208" y="2423"/>
                    </a:lnTo>
                    <a:lnTo>
                      <a:pt x="185" y="2448"/>
                    </a:lnTo>
                    <a:lnTo>
                      <a:pt x="333" y="2589"/>
                    </a:lnTo>
                    <a:lnTo>
                      <a:pt x="366" y="2581"/>
                    </a:lnTo>
                    <a:lnTo>
                      <a:pt x="404" y="2536"/>
                    </a:lnTo>
                    <a:lnTo>
                      <a:pt x="451" y="2589"/>
                    </a:lnTo>
                    <a:lnTo>
                      <a:pt x="403" y="2650"/>
                    </a:lnTo>
                    <a:lnTo>
                      <a:pt x="453" y="2663"/>
                    </a:lnTo>
                    <a:lnTo>
                      <a:pt x="468" y="2708"/>
                    </a:lnTo>
                    <a:lnTo>
                      <a:pt x="451" y="2730"/>
                    </a:lnTo>
                    <a:lnTo>
                      <a:pt x="473" y="2756"/>
                    </a:lnTo>
                    <a:lnTo>
                      <a:pt x="467" y="2889"/>
                    </a:lnTo>
                    <a:lnTo>
                      <a:pt x="504" y="2910"/>
                    </a:lnTo>
                    <a:lnTo>
                      <a:pt x="539" y="2906"/>
                    </a:lnTo>
                    <a:lnTo>
                      <a:pt x="551" y="2924"/>
                    </a:lnTo>
                    <a:lnTo>
                      <a:pt x="594" y="2950"/>
                    </a:lnTo>
                    <a:lnTo>
                      <a:pt x="645" y="2951"/>
                    </a:lnTo>
                    <a:lnTo>
                      <a:pt x="657" y="3052"/>
                    </a:lnTo>
                    <a:lnTo>
                      <a:pt x="719" y="3072"/>
                    </a:lnTo>
                    <a:lnTo>
                      <a:pt x="673" y="321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107">
                <a:extLst>
                  <a:ext uri="{FF2B5EF4-FFF2-40B4-BE49-F238E27FC236}">
                    <a16:creationId xmlns:a16="http://schemas.microsoft.com/office/drawing/2014/main" id="{2DBF2278-8C22-1017-5B63-B9A766877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3" y="2040"/>
                <a:ext cx="191" cy="72"/>
              </a:xfrm>
              <a:custGeom>
                <a:avLst/>
                <a:gdLst>
                  <a:gd name="T0" fmla="*/ 0 w 1143"/>
                  <a:gd name="T1" fmla="*/ 375 h 436"/>
                  <a:gd name="T2" fmla="*/ 60 w 1143"/>
                  <a:gd name="T3" fmla="*/ 349 h 436"/>
                  <a:gd name="T4" fmla="*/ 91 w 1143"/>
                  <a:gd name="T5" fmla="*/ 350 h 436"/>
                  <a:gd name="T6" fmla="*/ 132 w 1143"/>
                  <a:gd name="T7" fmla="*/ 289 h 436"/>
                  <a:gd name="T8" fmla="*/ 201 w 1143"/>
                  <a:gd name="T9" fmla="*/ 291 h 436"/>
                  <a:gd name="T10" fmla="*/ 210 w 1143"/>
                  <a:gd name="T11" fmla="*/ 253 h 436"/>
                  <a:gd name="T12" fmla="*/ 282 w 1143"/>
                  <a:gd name="T13" fmla="*/ 285 h 436"/>
                  <a:gd name="T14" fmla="*/ 314 w 1143"/>
                  <a:gd name="T15" fmla="*/ 223 h 436"/>
                  <a:gd name="T16" fmla="*/ 368 w 1143"/>
                  <a:gd name="T17" fmla="*/ 226 h 436"/>
                  <a:gd name="T18" fmla="*/ 387 w 1143"/>
                  <a:gd name="T19" fmla="*/ 258 h 436"/>
                  <a:gd name="T20" fmla="*/ 412 w 1143"/>
                  <a:gd name="T21" fmla="*/ 265 h 436"/>
                  <a:gd name="T22" fmla="*/ 438 w 1143"/>
                  <a:gd name="T23" fmla="*/ 356 h 436"/>
                  <a:gd name="T24" fmla="*/ 483 w 1143"/>
                  <a:gd name="T25" fmla="*/ 363 h 436"/>
                  <a:gd name="T26" fmla="*/ 532 w 1143"/>
                  <a:gd name="T27" fmla="*/ 320 h 436"/>
                  <a:gd name="T28" fmla="*/ 543 w 1143"/>
                  <a:gd name="T29" fmla="*/ 206 h 436"/>
                  <a:gd name="T30" fmla="*/ 595 w 1143"/>
                  <a:gd name="T31" fmla="*/ 205 h 436"/>
                  <a:gd name="T32" fmla="*/ 627 w 1143"/>
                  <a:gd name="T33" fmla="*/ 283 h 436"/>
                  <a:gd name="T34" fmla="*/ 753 w 1143"/>
                  <a:gd name="T35" fmla="*/ 291 h 436"/>
                  <a:gd name="T36" fmla="*/ 780 w 1143"/>
                  <a:gd name="T37" fmla="*/ 247 h 436"/>
                  <a:gd name="T38" fmla="*/ 791 w 1143"/>
                  <a:gd name="T39" fmla="*/ 247 h 436"/>
                  <a:gd name="T40" fmla="*/ 801 w 1143"/>
                  <a:gd name="T41" fmla="*/ 249 h 436"/>
                  <a:gd name="T42" fmla="*/ 811 w 1143"/>
                  <a:gd name="T43" fmla="*/ 253 h 436"/>
                  <a:gd name="T44" fmla="*/ 819 w 1143"/>
                  <a:gd name="T45" fmla="*/ 259 h 436"/>
                  <a:gd name="T46" fmla="*/ 825 w 1143"/>
                  <a:gd name="T47" fmla="*/ 265 h 436"/>
                  <a:gd name="T48" fmla="*/ 830 w 1143"/>
                  <a:gd name="T49" fmla="*/ 274 h 436"/>
                  <a:gd name="T50" fmla="*/ 834 w 1143"/>
                  <a:gd name="T51" fmla="*/ 284 h 436"/>
                  <a:gd name="T52" fmla="*/ 837 w 1143"/>
                  <a:gd name="T53" fmla="*/ 296 h 436"/>
                  <a:gd name="T54" fmla="*/ 797 w 1143"/>
                  <a:gd name="T55" fmla="*/ 308 h 436"/>
                  <a:gd name="T56" fmla="*/ 785 w 1143"/>
                  <a:gd name="T57" fmla="*/ 347 h 436"/>
                  <a:gd name="T58" fmla="*/ 876 w 1143"/>
                  <a:gd name="T59" fmla="*/ 356 h 436"/>
                  <a:gd name="T60" fmla="*/ 900 w 1143"/>
                  <a:gd name="T61" fmla="*/ 390 h 436"/>
                  <a:gd name="T62" fmla="*/ 970 w 1143"/>
                  <a:gd name="T63" fmla="*/ 378 h 436"/>
                  <a:gd name="T64" fmla="*/ 1000 w 1143"/>
                  <a:gd name="T65" fmla="*/ 436 h 436"/>
                  <a:gd name="T66" fmla="*/ 1072 w 1143"/>
                  <a:gd name="T67" fmla="*/ 421 h 436"/>
                  <a:gd name="T68" fmla="*/ 1064 w 1143"/>
                  <a:gd name="T69" fmla="*/ 404 h 436"/>
                  <a:gd name="T70" fmla="*/ 1060 w 1143"/>
                  <a:gd name="T71" fmla="*/ 388 h 436"/>
                  <a:gd name="T72" fmla="*/ 1058 w 1143"/>
                  <a:gd name="T73" fmla="*/ 372 h 436"/>
                  <a:gd name="T74" fmla="*/ 1059 w 1143"/>
                  <a:gd name="T75" fmla="*/ 357 h 436"/>
                  <a:gd name="T76" fmla="*/ 1062 w 1143"/>
                  <a:gd name="T77" fmla="*/ 343 h 436"/>
                  <a:gd name="T78" fmla="*/ 1069 w 1143"/>
                  <a:gd name="T79" fmla="*/ 329 h 436"/>
                  <a:gd name="T80" fmla="*/ 1079 w 1143"/>
                  <a:gd name="T81" fmla="*/ 316 h 436"/>
                  <a:gd name="T82" fmla="*/ 1091 w 1143"/>
                  <a:gd name="T83" fmla="*/ 303 h 436"/>
                  <a:gd name="T84" fmla="*/ 1086 w 1143"/>
                  <a:gd name="T85" fmla="*/ 277 h 436"/>
                  <a:gd name="T86" fmla="*/ 1020 w 1143"/>
                  <a:gd name="T87" fmla="*/ 237 h 436"/>
                  <a:gd name="T88" fmla="*/ 1068 w 1143"/>
                  <a:gd name="T89" fmla="*/ 167 h 436"/>
                  <a:gd name="T90" fmla="*/ 998 w 1143"/>
                  <a:gd name="T91" fmla="*/ 155 h 436"/>
                  <a:gd name="T92" fmla="*/ 1001 w 1143"/>
                  <a:gd name="T93" fmla="*/ 0 h 436"/>
                  <a:gd name="T94" fmla="*/ 1066 w 1143"/>
                  <a:gd name="T95" fmla="*/ 14 h 436"/>
                  <a:gd name="T96" fmla="*/ 1076 w 1143"/>
                  <a:gd name="T97" fmla="*/ 65 h 436"/>
                  <a:gd name="T98" fmla="*/ 1143 w 1143"/>
                  <a:gd name="T99" fmla="*/ 87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43" h="436">
                    <a:moveTo>
                      <a:pt x="0" y="375"/>
                    </a:moveTo>
                    <a:lnTo>
                      <a:pt x="60" y="349"/>
                    </a:lnTo>
                    <a:lnTo>
                      <a:pt x="91" y="350"/>
                    </a:lnTo>
                    <a:lnTo>
                      <a:pt x="132" y="289"/>
                    </a:lnTo>
                    <a:lnTo>
                      <a:pt x="201" y="291"/>
                    </a:lnTo>
                    <a:lnTo>
                      <a:pt x="210" y="253"/>
                    </a:lnTo>
                    <a:lnTo>
                      <a:pt x="282" y="285"/>
                    </a:lnTo>
                    <a:lnTo>
                      <a:pt x="314" y="223"/>
                    </a:lnTo>
                    <a:lnTo>
                      <a:pt x="368" y="226"/>
                    </a:lnTo>
                    <a:lnTo>
                      <a:pt x="387" y="258"/>
                    </a:lnTo>
                    <a:lnTo>
                      <a:pt x="412" y="265"/>
                    </a:lnTo>
                    <a:lnTo>
                      <a:pt x="438" y="356"/>
                    </a:lnTo>
                    <a:lnTo>
                      <a:pt x="483" y="363"/>
                    </a:lnTo>
                    <a:lnTo>
                      <a:pt x="532" y="320"/>
                    </a:lnTo>
                    <a:lnTo>
                      <a:pt x="543" y="206"/>
                    </a:lnTo>
                    <a:lnTo>
                      <a:pt x="595" y="205"/>
                    </a:lnTo>
                    <a:lnTo>
                      <a:pt x="627" y="283"/>
                    </a:lnTo>
                    <a:lnTo>
                      <a:pt x="753" y="291"/>
                    </a:lnTo>
                    <a:lnTo>
                      <a:pt x="780" y="247"/>
                    </a:lnTo>
                    <a:lnTo>
                      <a:pt x="791" y="247"/>
                    </a:lnTo>
                    <a:lnTo>
                      <a:pt x="801" y="249"/>
                    </a:lnTo>
                    <a:lnTo>
                      <a:pt x="811" y="253"/>
                    </a:lnTo>
                    <a:lnTo>
                      <a:pt x="819" y="259"/>
                    </a:lnTo>
                    <a:lnTo>
                      <a:pt x="825" y="265"/>
                    </a:lnTo>
                    <a:lnTo>
                      <a:pt x="830" y="274"/>
                    </a:lnTo>
                    <a:lnTo>
                      <a:pt x="834" y="284"/>
                    </a:lnTo>
                    <a:lnTo>
                      <a:pt x="837" y="296"/>
                    </a:lnTo>
                    <a:lnTo>
                      <a:pt x="797" y="308"/>
                    </a:lnTo>
                    <a:lnTo>
                      <a:pt x="785" y="347"/>
                    </a:lnTo>
                    <a:lnTo>
                      <a:pt x="876" y="356"/>
                    </a:lnTo>
                    <a:lnTo>
                      <a:pt x="900" y="390"/>
                    </a:lnTo>
                    <a:lnTo>
                      <a:pt x="970" y="378"/>
                    </a:lnTo>
                    <a:lnTo>
                      <a:pt x="1000" y="436"/>
                    </a:lnTo>
                    <a:lnTo>
                      <a:pt x="1072" y="421"/>
                    </a:lnTo>
                    <a:lnTo>
                      <a:pt x="1064" y="404"/>
                    </a:lnTo>
                    <a:lnTo>
                      <a:pt x="1060" y="388"/>
                    </a:lnTo>
                    <a:lnTo>
                      <a:pt x="1058" y="372"/>
                    </a:lnTo>
                    <a:lnTo>
                      <a:pt x="1059" y="357"/>
                    </a:lnTo>
                    <a:lnTo>
                      <a:pt x="1062" y="343"/>
                    </a:lnTo>
                    <a:lnTo>
                      <a:pt x="1069" y="329"/>
                    </a:lnTo>
                    <a:lnTo>
                      <a:pt x="1079" y="316"/>
                    </a:lnTo>
                    <a:lnTo>
                      <a:pt x="1091" y="303"/>
                    </a:lnTo>
                    <a:lnTo>
                      <a:pt x="1086" y="277"/>
                    </a:lnTo>
                    <a:lnTo>
                      <a:pt x="1020" y="237"/>
                    </a:lnTo>
                    <a:lnTo>
                      <a:pt x="1068" y="167"/>
                    </a:lnTo>
                    <a:lnTo>
                      <a:pt x="998" y="155"/>
                    </a:lnTo>
                    <a:lnTo>
                      <a:pt x="1001" y="0"/>
                    </a:lnTo>
                    <a:lnTo>
                      <a:pt x="1066" y="14"/>
                    </a:lnTo>
                    <a:lnTo>
                      <a:pt x="1076" y="65"/>
                    </a:lnTo>
                    <a:lnTo>
                      <a:pt x="1143" y="8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108">
                <a:extLst>
                  <a:ext uri="{FF2B5EF4-FFF2-40B4-BE49-F238E27FC236}">
                    <a16:creationId xmlns:a16="http://schemas.microsoft.com/office/drawing/2014/main" id="{E6FDD954-1CEA-E82B-D9AB-6CB3AABAD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2053"/>
                <a:ext cx="1" cy="1"/>
              </a:xfrm>
              <a:custGeom>
                <a:avLst/>
                <a:gdLst>
                  <a:gd name="T0" fmla="*/ 0 w 6"/>
                  <a:gd name="T1" fmla="*/ 8 h 8"/>
                  <a:gd name="T2" fmla="*/ 2 w 6"/>
                  <a:gd name="T3" fmla="*/ 6 h 8"/>
                  <a:gd name="T4" fmla="*/ 6 w 6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8">
                    <a:moveTo>
                      <a:pt x="0" y="8"/>
                    </a:moveTo>
                    <a:lnTo>
                      <a:pt x="2" y="6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109">
                <a:extLst>
                  <a:ext uri="{FF2B5EF4-FFF2-40B4-BE49-F238E27FC236}">
                    <a16:creationId xmlns:a16="http://schemas.microsoft.com/office/drawing/2014/main" id="{15C9756F-8436-1512-2E81-401D87869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2053"/>
                <a:ext cx="1" cy="2"/>
              </a:xfrm>
              <a:custGeom>
                <a:avLst/>
                <a:gdLst>
                  <a:gd name="T0" fmla="*/ 6 w 6"/>
                  <a:gd name="T1" fmla="*/ 0 h 14"/>
                  <a:gd name="T2" fmla="*/ 3 w 6"/>
                  <a:gd name="T3" fmla="*/ 8 h 14"/>
                  <a:gd name="T4" fmla="*/ 1 w 6"/>
                  <a:gd name="T5" fmla="*/ 12 h 14"/>
                  <a:gd name="T6" fmla="*/ 1 w 6"/>
                  <a:gd name="T7" fmla="*/ 14 h 14"/>
                  <a:gd name="T8" fmla="*/ 0 w 6"/>
                  <a:gd name="T9" fmla="*/ 14 h 14"/>
                  <a:gd name="T10" fmla="*/ 0 w 6"/>
                  <a:gd name="T11" fmla="*/ 13 h 14"/>
                  <a:gd name="T12" fmla="*/ 0 w 6"/>
                  <a:gd name="T13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4">
                    <a:moveTo>
                      <a:pt x="6" y="0"/>
                    </a:moveTo>
                    <a:lnTo>
                      <a:pt x="3" y="8"/>
                    </a:lnTo>
                    <a:lnTo>
                      <a:pt x="1" y="12"/>
                    </a:lnTo>
                    <a:lnTo>
                      <a:pt x="1" y="14"/>
                    </a:lnTo>
                    <a:lnTo>
                      <a:pt x="0" y="14"/>
                    </a:lnTo>
                    <a:lnTo>
                      <a:pt x="0" y="13"/>
                    </a:lnTo>
                    <a:lnTo>
                      <a:pt x="0" y="8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110">
                <a:extLst>
                  <a:ext uri="{FF2B5EF4-FFF2-40B4-BE49-F238E27FC236}">
                    <a16:creationId xmlns:a16="http://schemas.microsoft.com/office/drawing/2014/main" id="{0B6067EB-64FB-C91E-98E2-998B80DB1E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3" y="2230"/>
                <a:ext cx="7" cy="6"/>
              </a:xfrm>
              <a:custGeom>
                <a:avLst/>
                <a:gdLst>
                  <a:gd name="T0" fmla="*/ 16 w 40"/>
                  <a:gd name="T1" fmla="*/ 17 h 35"/>
                  <a:gd name="T2" fmla="*/ 40 w 40"/>
                  <a:gd name="T3" fmla="*/ 10 h 35"/>
                  <a:gd name="T4" fmla="*/ 23 w 40"/>
                  <a:gd name="T5" fmla="*/ 0 h 35"/>
                  <a:gd name="T6" fmla="*/ 7 w 40"/>
                  <a:gd name="T7" fmla="*/ 5 h 35"/>
                  <a:gd name="T8" fmla="*/ 0 w 40"/>
                  <a:gd name="T9" fmla="*/ 35 h 35"/>
                  <a:gd name="T10" fmla="*/ 16 w 40"/>
                  <a:gd name="T11" fmla="*/ 33 h 35"/>
                  <a:gd name="T12" fmla="*/ 16 w 40"/>
                  <a:gd name="T1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5">
                    <a:moveTo>
                      <a:pt x="16" y="17"/>
                    </a:moveTo>
                    <a:lnTo>
                      <a:pt x="40" y="10"/>
                    </a:lnTo>
                    <a:lnTo>
                      <a:pt x="23" y="0"/>
                    </a:lnTo>
                    <a:lnTo>
                      <a:pt x="7" y="5"/>
                    </a:lnTo>
                    <a:lnTo>
                      <a:pt x="0" y="35"/>
                    </a:lnTo>
                    <a:lnTo>
                      <a:pt x="16" y="33"/>
                    </a:lnTo>
                    <a:lnTo>
                      <a:pt x="16" y="1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111">
                <a:extLst>
                  <a:ext uri="{FF2B5EF4-FFF2-40B4-BE49-F238E27FC236}">
                    <a16:creationId xmlns:a16="http://schemas.microsoft.com/office/drawing/2014/main" id="{C488E5B7-CD81-F562-20CB-8BF1DB2414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" y="2259"/>
                <a:ext cx="4" cy="4"/>
              </a:xfrm>
              <a:custGeom>
                <a:avLst/>
                <a:gdLst>
                  <a:gd name="T0" fmla="*/ 25 w 25"/>
                  <a:gd name="T1" fmla="*/ 21 h 25"/>
                  <a:gd name="T2" fmla="*/ 12 w 25"/>
                  <a:gd name="T3" fmla="*/ 0 h 25"/>
                  <a:gd name="T4" fmla="*/ 0 w 25"/>
                  <a:gd name="T5" fmla="*/ 2 h 25"/>
                  <a:gd name="T6" fmla="*/ 5 w 25"/>
                  <a:gd name="T7" fmla="*/ 25 h 25"/>
                  <a:gd name="T8" fmla="*/ 25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25" y="21"/>
                    </a:moveTo>
                    <a:lnTo>
                      <a:pt x="12" y="0"/>
                    </a:lnTo>
                    <a:lnTo>
                      <a:pt x="0" y="2"/>
                    </a:lnTo>
                    <a:lnTo>
                      <a:pt x="5" y="25"/>
                    </a:lnTo>
                    <a:lnTo>
                      <a:pt x="25" y="2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112">
                <a:extLst>
                  <a:ext uri="{FF2B5EF4-FFF2-40B4-BE49-F238E27FC236}">
                    <a16:creationId xmlns:a16="http://schemas.microsoft.com/office/drawing/2014/main" id="{073E3BE9-A3DB-379E-8E28-D77CEA43A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2216"/>
                <a:ext cx="64" cy="111"/>
              </a:xfrm>
              <a:custGeom>
                <a:avLst/>
                <a:gdLst>
                  <a:gd name="T0" fmla="*/ 188 w 390"/>
                  <a:gd name="T1" fmla="*/ 166 h 667"/>
                  <a:gd name="T2" fmla="*/ 135 w 390"/>
                  <a:gd name="T3" fmla="*/ 100 h 667"/>
                  <a:gd name="T4" fmla="*/ 118 w 390"/>
                  <a:gd name="T5" fmla="*/ 95 h 667"/>
                  <a:gd name="T6" fmla="*/ 74 w 390"/>
                  <a:gd name="T7" fmla="*/ 54 h 667"/>
                  <a:gd name="T8" fmla="*/ 74 w 390"/>
                  <a:gd name="T9" fmla="*/ 28 h 667"/>
                  <a:gd name="T10" fmla="*/ 0 w 390"/>
                  <a:gd name="T11" fmla="*/ 0 h 667"/>
                  <a:gd name="T12" fmla="*/ 10 w 390"/>
                  <a:gd name="T13" fmla="*/ 23 h 667"/>
                  <a:gd name="T14" fmla="*/ 17 w 390"/>
                  <a:gd name="T15" fmla="*/ 48 h 667"/>
                  <a:gd name="T16" fmla="*/ 22 w 390"/>
                  <a:gd name="T17" fmla="*/ 71 h 667"/>
                  <a:gd name="T18" fmla="*/ 25 w 390"/>
                  <a:gd name="T19" fmla="*/ 96 h 667"/>
                  <a:gd name="T20" fmla="*/ 26 w 390"/>
                  <a:gd name="T21" fmla="*/ 119 h 667"/>
                  <a:gd name="T22" fmla="*/ 25 w 390"/>
                  <a:gd name="T23" fmla="*/ 144 h 667"/>
                  <a:gd name="T24" fmla="*/ 22 w 390"/>
                  <a:gd name="T25" fmla="*/ 167 h 667"/>
                  <a:gd name="T26" fmla="*/ 18 w 390"/>
                  <a:gd name="T27" fmla="*/ 192 h 667"/>
                  <a:gd name="T28" fmla="*/ 33 w 390"/>
                  <a:gd name="T29" fmla="*/ 260 h 667"/>
                  <a:gd name="T30" fmla="*/ 59 w 390"/>
                  <a:gd name="T31" fmla="*/ 278 h 667"/>
                  <a:gd name="T32" fmla="*/ 85 w 390"/>
                  <a:gd name="T33" fmla="*/ 297 h 667"/>
                  <a:gd name="T34" fmla="*/ 109 w 390"/>
                  <a:gd name="T35" fmla="*/ 318 h 667"/>
                  <a:gd name="T36" fmla="*/ 132 w 390"/>
                  <a:gd name="T37" fmla="*/ 340 h 667"/>
                  <a:gd name="T38" fmla="*/ 153 w 390"/>
                  <a:gd name="T39" fmla="*/ 362 h 667"/>
                  <a:gd name="T40" fmla="*/ 173 w 390"/>
                  <a:gd name="T41" fmla="*/ 385 h 667"/>
                  <a:gd name="T42" fmla="*/ 191 w 390"/>
                  <a:gd name="T43" fmla="*/ 409 h 667"/>
                  <a:gd name="T44" fmla="*/ 209 w 390"/>
                  <a:gd name="T45" fmla="*/ 435 h 667"/>
                  <a:gd name="T46" fmla="*/ 224 w 390"/>
                  <a:gd name="T47" fmla="*/ 460 h 667"/>
                  <a:gd name="T48" fmla="*/ 237 w 390"/>
                  <a:gd name="T49" fmla="*/ 487 h 667"/>
                  <a:gd name="T50" fmla="*/ 249 w 390"/>
                  <a:gd name="T51" fmla="*/ 515 h 667"/>
                  <a:gd name="T52" fmla="*/ 261 w 390"/>
                  <a:gd name="T53" fmla="*/ 544 h 667"/>
                  <a:gd name="T54" fmla="*/ 270 w 390"/>
                  <a:gd name="T55" fmla="*/ 573 h 667"/>
                  <a:gd name="T56" fmla="*/ 279 w 390"/>
                  <a:gd name="T57" fmla="*/ 603 h 667"/>
                  <a:gd name="T58" fmla="*/ 285 w 390"/>
                  <a:gd name="T59" fmla="*/ 634 h 667"/>
                  <a:gd name="T60" fmla="*/ 290 w 390"/>
                  <a:gd name="T61" fmla="*/ 667 h 667"/>
                  <a:gd name="T62" fmla="*/ 369 w 390"/>
                  <a:gd name="T63" fmla="*/ 606 h 667"/>
                  <a:gd name="T64" fmla="*/ 348 w 390"/>
                  <a:gd name="T65" fmla="*/ 545 h 667"/>
                  <a:gd name="T66" fmla="*/ 379 w 390"/>
                  <a:gd name="T67" fmla="*/ 483 h 667"/>
                  <a:gd name="T68" fmla="*/ 379 w 390"/>
                  <a:gd name="T69" fmla="*/ 469 h 667"/>
                  <a:gd name="T70" fmla="*/ 390 w 390"/>
                  <a:gd name="T71" fmla="*/ 453 h 667"/>
                  <a:gd name="T72" fmla="*/ 367 w 390"/>
                  <a:gd name="T73" fmla="*/ 415 h 667"/>
                  <a:gd name="T74" fmla="*/ 339 w 390"/>
                  <a:gd name="T75" fmla="*/ 400 h 667"/>
                  <a:gd name="T76" fmla="*/ 313 w 390"/>
                  <a:gd name="T77" fmla="*/ 344 h 667"/>
                  <a:gd name="T78" fmla="*/ 323 w 390"/>
                  <a:gd name="T79" fmla="*/ 306 h 667"/>
                  <a:gd name="T80" fmla="*/ 297 w 390"/>
                  <a:gd name="T81" fmla="*/ 239 h 667"/>
                  <a:gd name="T82" fmla="*/ 316 w 390"/>
                  <a:gd name="T83" fmla="*/ 225 h 667"/>
                  <a:gd name="T84" fmla="*/ 318 w 390"/>
                  <a:gd name="T85" fmla="*/ 194 h 667"/>
                  <a:gd name="T86" fmla="*/ 295 w 390"/>
                  <a:gd name="T87" fmla="*/ 171 h 667"/>
                  <a:gd name="T88" fmla="*/ 188 w 390"/>
                  <a:gd name="T89" fmla="*/ 166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90" h="667">
                    <a:moveTo>
                      <a:pt x="188" y="166"/>
                    </a:moveTo>
                    <a:lnTo>
                      <a:pt x="135" y="100"/>
                    </a:lnTo>
                    <a:lnTo>
                      <a:pt x="118" y="95"/>
                    </a:lnTo>
                    <a:lnTo>
                      <a:pt x="74" y="54"/>
                    </a:lnTo>
                    <a:lnTo>
                      <a:pt x="74" y="28"/>
                    </a:lnTo>
                    <a:lnTo>
                      <a:pt x="0" y="0"/>
                    </a:lnTo>
                    <a:lnTo>
                      <a:pt x="10" y="23"/>
                    </a:lnTo>
                    <a:lnTo>
                      <a:pt x="17" y="48"/>
                    </a:lnTo>
                    <a:lnTo>
                      <a:pt x="22" y="71"/>
                    </a:lnTo>
                    <a:lnTo>
                      <a:pt x="25" y="96"/>
                    </a:lnTo>
                    <a:lnTo>
                      <a:pt x="26" y="119"/>
                    </a:lnTo>
                    <a:lnTo>
                      <a:pt x="25" y="144"/>
                    </a:lnTo>
                    <a:lnTo>
                      <a:pt x="22" y="167"/>
                    </a:lnTo>
                    <a:lnTo>
                      <a:pt x="18" y="192"/>
                    </a:lnTo>
                    <a:lnTo>
                      <a:pt x="33" y="260"/>
                    </a:lnTo>
                    <a:lnTo>
                      <a:pt x="59" y="278"/>
                    </a:lnTo>
                    <a:lnTo>
                      <a:pt x="85" y="297"/>
                    </a:lnTo>
                    <a:lnTo>
                      <a:pt x="109" y="318"/>
                    </a:lnTo>
                    <a:lnTo>
                      <a:pt x="132" y="340"/>
                    </a:lnTo>
                    <a:lnTo>
                      <a:pt x="153" y="362"/>
                    </a:lnTo>
                    <a:lnTo>
                      <a:pt x="173" y="385"/>
                    </a:lnTo>
                    <a:lnTo>
                      <a:pt x="191" y="409"/>
                    </a:lnTo>
                    <a:lnTo>
                      <a:pt x="209" y="435"/>
                    </a:lnTo>
                    <a:lnTo>
                      <a:pt x="224" y="460"/>
                    </a:lnTo>
                    <a:lnTo>
                      <a:pt x="237" y="487"/>
                    </a:lnTo>
                    <a:lnTo>
                      <a:pt x="249" y="515"/>
                    </a:lnTo>
                    <a:lnTo>
                      <a:pt x="261" y="544"/>
                    </a:lnTo>
                    <a:lnTo>
                      <a:pt x="270" y="573"/>
                    </a:lnTo>
                    <a:lnTo>
                      <a:pt x="279" y="603"/>
                    </a:lnTo>
                    <a:lnTo>
                      <a:pt x="285" y="634"/>
                    </a:lnTo>
                    <a:lnTo>
                      <a:pt x="290" y="667"/>
                    </a:lnTo>
                    <a:lnTo>
                      <a:pt x="369" y="606"/>
                    </a:lnTo>
                    <a:lnTo>
                      <a:pt x="348" y="545"/>
                    </a:lnTo>
                    <a:lnTo>
                      <a:pt x="379" y="483"/>
                    </a:lnTo>
                    <a:lnTo>
                      <a:pt x="379" y="469"/>
                    </a:lnTo>
                    <a:lnTo>
                      <a:pt x="390" y="453"/>
                    </a:lnTo>
                    <a:lnTo>
                      <a:pt x="367" y="415"/>
                    </a:lnTo>
                    <a:lnTo>
                      <a:pt x="339" y="400"/>
                    </a:lnTo>
                    <a:lnTo>
                      <a:pt x="313" y="344"/>
                    </a:lnTo>
                    <a:lnTo>
                      <a:pt x="323" y="306"/>
                    </a:lnTo>
                    <a:lnTo>
                      <a:pt x="297" y="239"/>
                    </a:lnTo>
                    <a:lnTo>
                      <a:pt x="316" y="225"/>
                    </a:lnTo>
                    <a:lnTo>
                      <a:pt x="318" y="194"/>
                    </a:lnTo>
                    <a:lnTo>
                      <a:pt x="295" y="171"/>
                    </a:lnTo>
                    <a:lnTo>
                      <a:pt x="188" y="16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113">
                <a:extLst>
                  <a:ext uri="{FF2B5EF4-FFF2-40B4-BE49-F238E27FC236}">
                    <a16:creationId xmlns:a16="http://schemas.microsoft.com/office/drawing/2014/main" id="{348BC2A9-C6AF-BEE5-83D7-712DBD2422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" y="2528"/>
                <a:ext cx="880" cy="568"/>
              </a:xfrm>
              <a:custGeom>
                <a:avLst/>
                <a:gdLst>
                  <a:gd name="T0" fmla="*/ 92 w 5277"/>
                  <a:gd name="T1" fmla="*/ 86 h 3411"/>
                  <a:gd name="T2" fmla="*/ 244 w 5277"/>
                  <a:gd name="T3" fmla="*/ 45 h 3411"/>
                  <a:gd name="T4" fmla="*/ 456 w 5277"/>
                  <a:gd name="T5" fmla="*/ 182 h 3411"/>
                  <a:gd name="T6" fmla="*/ 503 w 5277"/>
                  <a:gd name="T7" fmla="*/ 196 h 3411"/>
                  <a:gd name="T8" fmla="*/ 551 w 5277"/>
                  <a:gd name="T9" fmla="*/ 467 h 3411"/>
                  <a:gd name="T10" fmla="*/ 576 w 5277"/>
                  <a:gd name="T11" fmla="*/ 565 h 3411"/>
                  <a:gd name="T12" fmla="*/ 639 w 5277"/>
                  <a:gd name="T13" fmla="*/ 542 h 3411"/>
                  <a:gd name="T14" fmla="*/ 693 w 5277"/>
                  <a:gd name="T15" fmla="*/ 516 h 3411"/>
                  <a:gd name="T16" fmla="*/ 851 w 5277"/>
                  <a:gd name="T17" fmla="*/ 664 h 3411"/>
                  <a:gd name="T18" fmla="*/ 940 w 5277"/>
                  <a:gd name="T19" fmla="*/ 706 h 3411"/>
                  <a:gd name="T20" fmla="*/ 1123 w 5277"/>
                  <a:gd name="T21" fmla="*/ 771 h 3411"/>
                  <a:gd name="T22" fmla="*/ 1212 w 5277"/>
                  <a:gd name="T23" fmla="*/ 882 h 3411"/>
                  <a:gd name="T24" fmla="*/ 1101 w 5277"/>
                  <a:gd name="T25" fmla="*/ 1001 h 3411"/>
                  <a:gd name="T26" fmla="*/ 1258 w 5277"/>
                  <a:gd name="T27" fmla="*/ 1059 h 3411"/>
                  <a:gd name="T28" fmla="*/ 1277 w 5277"/>
                  <a:gd name="T29" fmla="*/ 1125 h 3411"/>
                  <a:gd name="T30" fmla="*/ 1301 w 5277"/>
                  <a:gd name="T31" fmla="*/ 1180 h 3411"/>
                  <a:gd name="T32" fmla="*/ 1416 w 5277"/>
                  <a:gd name="T33" fmla="*/ 1304 h 3411"/>
                  <a:gd name="T34" fmla="*/ 1515 w 5277"/>
                  <a:gd name="T35" fmla="*/ 1462 h 3411"/>
                  <a:gd name="T36" fmla="*/ 1839 w 5277"/>
                  <a:gd name="T37" fmla="*/ 1668 h 3411"/>
                  <a:gd name="T38" fmla="*/ 1900 w 5277"/>
                  <a:gd name="T39" fmla="*/ 1757 h 3411"/>
                  <a:gd name="T40" fmla="*/ 2006 w 5277"/>
                  <a:gd name="T41" fmla="*/ 1706 h 3411"/>
                  <a:gd name="T42" fmla="*/ 2033 w 5277"/>
                  <a:gd name="T43" fmla="*/ 1762 h 3411"/>
                  <a:gd name="T44" fmla="*/ 2212 w 5277"/>
                  <a:gd name="T45" fmla="*/ 1741 h 3411"/>
                  <a:gd name="T46" fmla="*/ 2614 w 5277"/>
                  <a:gd name="T47" fmla="*/ 1896 h 3411"/>
                  <a:gd name="T48" fmla="*/ 2862 w 5277"/>
                  <a:gd name="T49" fmla="*/ 1930 h 3411"/>
                  <a:gd name="T50" fmla="*/ 2911 w 5277"/>
                  <a:gd name="T51" fmla="*/ 2249 h 3411"/>
                  <a:gd name="T52" fmla="*/ 3087 w 5277"/>
                  <a:gd name="T53" fmla="*/ 2212 h 3411"/>
                  <a:gd name="T54" fmla="*/ 3082 w 5277"/>
                  <a:gd name="T55" fmla="*/ 2291 h 3411"/>
                  <a:gd name="T56" fmla="*/ 3256 w 5277"/>
                  <a:gd name="T57" fmla="*/ 2354 h 3411"/>
                  <a:gd name="T58" fmla="*/ 3248 w 5277"/>
                  <a:gd name="T59" fmla="*/ 2460 h 3411"/>
                  <a:gd name="T60" fmla="*/ 3249 w 5277"/>
                  <a:gd name="T61" fmla="*/ 2580 h 3411"/>
                  <a:gd name="T62" fmla="*/ 3241 w 5277"/>
                  <a:gd name="T63" fmla="*/ 2647 h 3411"/>
                  <a:gd name="T64" fmla="*/ 3325 w 5277"/>
                  <a:gd name="T65" fmla="*/ 2652 h 3411"/>
                  <a:gd name="T66" fmla="*/ 3342 w 5277"/>
                  <a:gd name="T67" fmla="*/ 2636 h 3411"/>
                  <a:gd name="T68" fmla="*/ 3512 w 5277"/>
                  <a:gd name="T69" fmla="*/ 2579 h 3411"/>
                  <a:gd name="T70" fmla="*/ 3760 w 5277"/>
                  <a:gd name="T71" fmla="*/ 2740 h 3411"/>
                  <a:gd name="T72" fmla="*/ 3784 w 5277"/>
                  <a:gd name="T73" fmla="*/ 2766 h 3411"/>
                  <a:gd name="T74" fmla="*/ 3776 w 5277"/>
                  <a:gd name="T75" fmla="*/ 2874 h 3411"/>
                  <a:gd name="T76" fmla="*/ 3694 w 5277"/>
                  <a:gd name="T77" fmla="*/ 2896 h 3411"/>
                  <a:gd name="T78" fmla="*/ 3573 w 5277"/>
                  <a:gd name="T79" fmla="*/ 3071 h 3411"/>
                  <a:gd name="T80" fmla="*/ 3541 w 5277"/>
                  <a:gd name="T81" fmla="*/ 3251 h 3411"/>
                  <a:gd name="T82" fmla="*/ 3630 w 5277"/>
                  <a:gd name="T83" fmla="*/ 3280 h 3411"/>
                  <a:gd name="T84" fmla="*/ 3814 w 5277"/>
                  <a:gd name="T85" fmla="*/ 3385 h 3411"/>
                  <a:gd name="T86" fmla="*/ 3852 w 5277"/>
                  <a:gd name="T87" fmla="*/ 3312 h 3411"/>
                  <a:gd name="T88" fmla="*/ 4115 w 5277"/>
                  <a:gd name="T89" fmla="*/ 3113 h 3411"/>
                  <a:gd name="T90" fmla="*/ 4200 w 5277"/>
                  <a:gd name="T91" fmla="*/ 2990 h 3411"/>
                  <a:gd name="T92" fmla="*/ 4319 w 5277"/>
                  <a:gd name="T93" fmla="*/ 2931 h 3411"/>
                  <a:gd name="T94" fmla="*/ 4404 w 5277"/>
                  <a:gd name="T95" fmla="*/ 2998 h 3411"/>
                  <a:gd name="T96" fmla="*/ 4506 w 5277"/>
                  <a:gd name="T97" fmla="*/ 2943 h 3411"/>
                  <a:gd name="T98" fmla="*/ 4564 w 5277"/>
                  <a:gd name="T99" fmla="*/ 2889 h 3411"/>
                  <a:gd name="T100" fmla="*/ 4730 w 5277"/>
                  <a:gd name="T101" fmla="*/ 2826 h 3411"/>
                  <a:gd name="T102" fmla="*/ 4901 w 5277"/>
                  <a:gd name="T103" fmla="*/ 2764 h 3411"/>
                  <a:gd name="T104" fmla="*/ 5053 w 5277"/>
                  <a:gd name="T105" fmla="*/ 2688 h 3411"/>
                  <a:gd name="T106" fmla="*/ 5147 w 5277"/>
                  <a:gd name="T107" fmla="*/ 2699 h 3411"/>
                  <a:gd name="T108" fmla="*/ 5166 w 5277"/>
                  <a:gd name="T109" fmla="*/ 2678 h 3411"/>
                  <a:gd name="T110" fmla="*/ 5173 w 5277"/>
                  <a:gd name="T111" fmla="*/ 2638 h 3411"/>
                  <a:gd name="T112" fmla="*/ 5277 w 5277"/>
                  <a:gd name="T113" fmla="*/ 2530 h 3411"/>
                  <a:gd name="T114" fmla="*/ 5026 w 5277"/>
                  <a:gd name="T115" fmla="*/ 2319 h 3411"/>
                  <a:gd name="T116" fmla="*/ 5061 w 5277"/>
                  <a:gd name="T117" fmla="*/ 2257 h 3411"/>
                  <a:gd name="T118" fmla="*/ 5125 w 5277"/>
                  <a:gd name="T119" fmla="*/ 2149 h 3411"/>
                  <a:gd name="T120" fmla="*/ 5193 w 5277"/>
                  <a:gd name="T121" fmla="*/ 2050 h 3411"/>
                  <a:gd name="T122" fmla="*/ 5232 w 5277"/>
                  <a:gd name="T123" fmla="*/ 2009 h 3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277" h="3411">
                    <a:moveTo>
                      <a:pt x="0" y="76"/>
                    </a:moveTo>
                    <a:lnTo>
                      <a:pt x="55" y="70"/>
                    </a:lnTo>
                    <a:lnTo>
                      <a:pt x="56" y="68"/>
                    </a:lnTo>
                    <a:lnTo>
                      <a:pt x="58" y="68"/>
                    </a:lnTo>
                    <a:lnTo>
                      <a:pt x="71" y="73"/>
                    </a:lnTo>
                    <a:lnTo>
                      <a:pt x="82" y="79"/>
                    </a:lnTo>
                    <a:lnTo>
                      <a:pt x="92" y="86"/>
                    </a:lnTo>
                    <a:lnTo>
                      <a:pt x="103" y="96"/>
                    </a:lnTo>
                    <a:lnTo>
                      <a:pt x="119" y="115"/>
                    </a:lnTo>
                    <a:lnTo>
                      <a:pt x="126" y="127"/>
                    </a:lnTo>
                    <a:lnTo>
                      <a:pt x="132" y="140"/>
                    </a:lnTo>
                    <a:lnTo>
                      <a:pt x="169" y="94"/>
                    </a:lnTo>
                    <a:lnTo>
                      <a:pt x="237" y="96"/>
                    </a:lnTo>
                    <a:lnTo>
                      <a:pt x="244" y="45"/>
                    </a:lnTo>
                    <a:lnTo>
                      <a:pt x="269" y="43"/>
                    </a:lnTo>
                    <a:lnTo>
                      <a:pt x="302" y="52"/>
                    </a:lnTo>
                    <a:lnTo>
                      <a:pt x="304" y="8"/>
                    </a:lnTo>
                    <a:lnTo>
                      <a:pt x="327" y="0"/>
                    </a:lnTo>
                    <a:lnTo>
                      <a:pt x="400" y="67"/>
                    </a:lnTo>
                    <a:lnTo>
                      <a:pt x="367" y="175"/>
                    </a:lnTo>
                    <a:lnTo>
                      <a:pt x="456" y="182"/>
                    </a:lnTo>
                    <a:lnTo>
                      <a:pt x="456" y="187"/>
                    </a:lnTo>
                    <a:lnTo>
                      <a:pt x="458" y="193"/>
                    </a:lnTo>
                    <a:lnTo>
                      <a:pt x="460" y="194"/>
                    </a:lnTo>
                    <a:lnTo>
                      <a:pt x="464" y="192"/>
                    </a:lnTo>
                    <a:lnTo>
                      <a:pt x="477" y="191"/>
                    </a:lnTo>
                    <a:lnTo>
                      <a:pt x="490" y="193"/>
                    </a:lnTo>
                    <a:lnTo>
                      <a:pt x="503" y="196"/>
                    </a:lnTo>
                    <a:lnTo>
                      <a:pt x="516" y="202"/>
                    </a:lnTo>
                    <a:lnTo>
                      <a:pt x="560" y="238"/>
                    </a:lnTo>
                    <a:lnTo>
                      <a:pt x="536" y="283"/>
                    </a:lnTo>
                    <a:lnTo>
                      <a:pt x="582" y="335"/>
                    </a:lnTo>
                    <a:lnTo>
                      <a:pt x="546" y="374"/>
                    </a:lnTo>
                    <a:lnTo>
                      <a:pt x="558" y="446"/>
                    </a:lnTo>
                    <a:lnTo>
                      <a:pt x="551" y="467"/>
                    </a:lnTo>
                    <a:lnTo>
                      <a:pt x="564" y="485"/>
                    </a:lnTo>
                    <a:lnTo>
                      <a:pt x="569" y="493"/>
                    </a:lnTo>
                    <a:lnTo>
                      <a:pt x="573" y="504"/>
                    </a:lnTo>
                    <a:lnTo>
                      <a:pt x="577" y="524"/>
                    </a:lnTo>
                    <a:lnTo>
                      <a:pt x="577" y="544"/>
                    </a:lnTo>
                    <a:lnTo>
                      <a:pt x="575" y="555"/>
                    </a:lnTo>
                    <a:lnTo>
                      <a:pt x="576" y="565"/>
                    </a:lnTo>
                    <a:lnTo>
                      <a:pt x="578" y="573"/>
                    </a:lnTo>
                    <a:lnTo>
                      <a:pt x="583" y="582"/>
                    </a:lnTo>
                    <a:lnTo>
                      <a:pt x="587" y="587"/>
                    </a:lnTo>
                    <a:lnTo>
                      <a:pt x="593" y="592"/>
                    </a:lnTo>
                    <a:lnTo>
                      <a:pt x="600" y="595"/>
                    </a:lnTo>
                    <a:lnTo>
                      <a:pt x="611" y="598"/>
                    </a:lnTo>
                    <a:lnTo>
                      <a:pt x="639" y="542"/>
                    </a:lnTo>
                    <a:lnTo>
                      <a:pt x="644" y="531"/>
                    </a:lnTo>
                    <a:lnTo>
                      <a:pt x="650" y="523"/>
                    </a:lnTo>
                    <a:lnTo>
                      <a:pt x="657" y="516"/>
                    </a:lnTo>
                    <a:lnTo>
                      <a:pt x="666" y="513"/>
                    </a:lnTo>
                    <a:lnTo>
                      <a:pt x="674" y="512"/>
                    </a:lnTo>
                    <a:lnTo>
                      <a:pt x="683" y="513"/>
                    </a:lnTo>
                    <a:lnTo>
                      <a:pt x="693" y="516"/>
                    </a:lnTo>
                    <a:lnTo>
                      <a:pt x="703" y="524"/>
                    </a:lnTo>
                    <a:lnTo>
                      <a:pt x="724" y="627"/>
                    </a:lnTo>
                    <a:lnTo>
                      <a:pt x="745" y="624"/>
                    </a:lnTo>
                    <a:lnTo>
                      <a:pt x="755" y="604"/>
                    </a:lnTo>
                    <a:lnTo>
                      <a:pt x="794" y="590"/>
                    </a:lnTo>
                    <a:lnTo>
                      <a:pt x="820" y="649"/>
                    </a:lnTo>
                    <a:lnTo>
                      <a:pt x="851" y="664"/>
                    </a:lnTo>
                    <a:lnTo>
                      <a:pt x="856" y="689"/>
                    </a:lnTo>
                    <a:lnTo>
                      <a:pt x="870" y="688"/>
                    </a:lnTo>
                    <a:lnTo>
                      <a:pt x="886" y="690"/>
                    </a:lnTo>
                    <a:lnTo>
                      <a:pt x="899" y="692"/>
                    </a:lnTo>
                    <a:lnTo>
                      <a:pt x="914" y="696"/>
                    </a:lnTo>
                    <a:lnTo>
                      <a:pt x="926" y="700"/>
                    </a:lnTo>
                    <a:lnTo>
                      <a:pt x="940" y="706"/>
                    </a:lnTo>
                    <a:lnTo>
                      <a:pt x="952" y="713"/>
                    </a:lnTo>
                    <a:lnTo>
                      <a:pt x="966" y="722"/>
                    </a:lnTo>
                    <a:lnTo>
                      <a:pt x="972" y="736"/>
                    </a:lnTo>
                    <a:lnTo>
                      <a:pt x="1028" y="743"/>
                    </a:lnTo>
                    <a:lnTo>
                      <a:pt x="1041" y="690"/>
                    </a:lnTo>
                    <a:lnTo>
                      <a:pt x="1117" y="658"/>
                    </a:lnTo>
                    <a:lnTo>
                      <a:pt x="1123" y="771"/>
                    </a:lnTo>
                    <a:lnTo>
                      <a:pt x="1184" y="787"/>
                    </a:lnTo>
                    <a:lnTo>
                      <a:pt x="1192" y="840"/>
                    </a:lnTo>
                    <a:lnTo>
                      <a:pt x="1193" y="850"/>
                    </a:lnTo>
                    <a:lnTo>
                      <a:pt x="1196" y="859"/>
                    </a:lnTo>
                    <a:lnTo>
                      <a:pt x="1200" y="867"/>
                    </a:lnTo>
                    <a:lnTo>
                      <a:pt x="1207" y="876"/>
                    </a:lnTo>
                    <a:lnTo>
                      <a:pt x="1212" y="882"/>
                    </a:lnTo>
                    <a:lnTo>
                      <a:pt x="1220" y="888"/>
                    </a:lnTo>
                    <a:lnTo>
                      <a:pt x="1229" y="893"/>
                    </a:lnTo>
                    <a:lnTo>
                      <a:pt x="1239" y="898"/>
                    </a:lnTo>
                    <a:lnTo>
                      <a:pt x="1242" y="927"/>
                    </a:lnTo>
                    <a:lnTo>
                      <a:pt x="1166" y="935"/>
                    </a:lnTo>
                    <a:lnTo>
                      <a:pt x="1107" y="891"/>
                    </a:lnTo>
                    <a:lnTo>
                      <a:pt x="1101" y="1001"/>
                    </a:lnTo>
                    <a:lnTo>
                      <a:pt x="1159" y="1089"/>
                    </a:lnTo>
                    <a:lnTo>
                      <a:pt x="1209" y="1047"/>
                    </a:lnTo>
                    <a:lnTo>
                      <a:pt x="1220" y="1046"/>
                    </a:lnTo>
                    <a:lnTo>
                      <a:pt x="1232" y="1047"/>
                    </a:lnTo>
                    <a:lnTo>
                      <a:pt x="1241" y="1049"/>
                    </a:lnTo>
                    <a:lnTo>
                      <a:pt x="1250" y="1054"/>
                    </a:lnTo>
                    <a:lnTo>
                      <a:pt x="1258" y="1059"/>
                    </a:lnTo>
                    <a:lnTo>
                      <a:pt x="1265" y="1067"/>
                    </a:lnTo>
                    <a:lnTo>
                      <a:pt x="1270" y="1075"/>
                    </a:lnTo>
                    <a:lnTo>
                      <a:pt x="1276" y="1086"/>
                    </a:lnTo>
                    <a:lnTo>
                      <a:pt x="1279" y="1095"/>
                    </a:lnTo>
                    <a:lnTo>
                      <a:pt x="1280" y="1105"/>
                    </a:lnTo>
                    <a:lnTo>
                      <a:pt x="1279" y="1115"/>
                    </a:lnTo>
                    <a:lnTo>
                      <a:pt x="1277" y="1125"/>
                    </a:lnTo>
                    <a:lnTo>
                      <a:pt x="1247" y="1131"/>
                    </a:lnTo>
                    <a:lnTo>
                      <a:pt x="1243" y="1175"/>
                    </a:lnTo>
                    <a:lnTo>
                      <a:pt x="1256" y="1178"/>
                    </a:lnTo>
                    <a:lnTo>
                      <a:pt x="1268" y="1181"/>
                    </a:lnTo>
                    <a:lnTo>
                      <a:pt x="1280" y="1182"/>
                    </a:lnTo>
                    <a:lnTo>
                      <a:pt x="1294" y="1181"/>
                    </a:lnTo>
                    <a:lnTo>
                      <a:pt x="1301" y="1180"/>
                    </a:lnTo>
                    <a:lnTo>
                      <a:pt x="1308" y="1181"/>
                    </a:lnTo>
                    <a:lnTo>
                      <a:pt x="1320" y="1186"/>
                    </a:lnTo>
                    <a:lnTo>
                      <a:pt x="1327" y="1193"/>
                    </a:lnTo>
                    <a:lnTo>
                      <a:pt x="1329" y="1199"/>
                    </a:lnTo>
                    <a:lnTo>
                      <a:pt x="1331" y="1206"/>
                    </a:lnTo>
                    <a:lnTo>
                      <a:pt x="1323" y="1285"/>
                    </a:lnTo>
                    <a:lnTo>
                      <a:pt x="1416" y="1304"/>
                    </a:lnTo>
                    <a:lnTo>
                      <a:pt x="1415" y="1347"/>
                    </a:lnTo>
                    <a:lnTo>
                      <a:pt x="1461" y="1354"/>
                    </a:lnTo>
                    <a:lnTo>
                      <a:pt x="1459" y="1400"/>
                    </a:lnTo>
                    <a:lnTo>
                      <a:pt x="1428" y="1407"/>
                    </a:lnTo>
                    <a:lnTo>
                      <a:pt x="1415" y="1437"/>
                    </a:lnTo>
                    <a:lnTo>
                      <a:pt x="1485" y="1491"/>
                    </a:lnTo>
                    <a:lnTo>
                      <a:pt x="1515" y="1462"/>
                    </a:lnTo>
                    <a:lnTo>
                      <a:pt x="1695" y="1492"/>
                    </a:lnTo>
                    <a:lnTo>
                      <a:pt x="1698" y="1580"/>
                    </a:lnTo>
                    <a:lnTo>
                      <a:pt x="1786" y="1596"/>
                    </a:lnTo>
                    <a:lnTo>
                      <a:pt x="1808" y="1650"/>
                    </a:lnTo>
                    <a:lnTo>
                      <a:pt x="1816" y="1653"/>
                    </a:lnTo>
                    <a:lnTo>
                      <a:pt x="1825" y="1657"/>
                    </a:lnTo>
                    <a:lnTo>
                      <a:pt x="1839" y="1668"/>
                    </a:lnTo>
                    <a:lnTo>
                      <a:pt x="1851" y="1682"/>
                    </a:lnTo>
                    <a:lnTo>
                      <a:pt x="1855" y="1690"/>
                    </a:lnTo>
                    <a:lnTo>
                      <a:pt x="1860" y="1700"/>
                    </a:lnTo>
                    <a:lnTo>
                      <a:pt x="1867" y="1719"/>
                    </a:lnTo>
                    <a:lnTo>
                      <a:pt x="1877" y="1736"/>
                    </a:lnTo>
                    <a:lnTo>
                      <a:pt x="1887" y="1748"/>
                    </a:lnTo>
                    <a:lnTo>
                      <a:pt x="1900" y="1757"/>
                    </a:lnTo>
                    <a:lnTo>
                      <a:pt x="1913" y="1763"/>
                    </a:lnTo>
                    <a:lnTo>
                      <a:pt x="1928" y="1766"/>
                    </a:lnTo>
                    <a:lnTo>
                      <a:pt x="1945" y="1765"/>
                    </a:lnTo>
                    <a:lnTo>
                      <a:pt x="1965" y="1762"/>
                    </a:lnTo>
                    <a:lnTo>
                      <a:pt x="1969" y="1737"/>
                    </a:lnTo>
                    <a:lnTo>
                      <a:pt x="2001" y="1700"/>
                    </a:lnTo>
                    <a:lnTo>
                      <a:pt x="2006" y="1706"/>
                    </a:lnTo>
                    <a:lnTo>
                      <a:pt x="2009" y="1712"/>
                    </a:lnTo>
                    <a:lnTo>
                      <a:pt x="2012" y="1723"/>
                    </a:lnTo>
                    <a:lnTo>
                      <a:pt x="2016" y="1734"/>
                    </a:lnTo>
                    <a:lnTo>
                      <a:pt x="2020" y="1743"/>
                    </a:lnTo>
                    <a:lnTo>
                      <a:pt x="2024" y="1751"/>
                    </a:lnTo>
                    <a:lnTo>
                      <a:pt x="2028" y="1756"/>
                    </a:lnTo>
                    <a:lnTo>
                      <a:pt x="2033" y="1762"/>
                    </a:lnTo>
                    <a:lnTo>
                      <a:pt x="2040" y="1765"/>
                    </a:lnTo>
                    <a:lnTo>
                      <a:pt x="2046" y="1767"/>
                    </a:lnTo>
                    <a:lnTo>
                      <a:pt x="2063" y="1731"/>
                    </a:lnTo>
                    <a:lnTo>
                      <a:pt x="2106" y="1740"/>
                    </a:lnTo>
                    <a:lnTo>
                      <a:pt x="2097" y="1792"/>
                    </a:lnTo>
                    <a:lnTo>
                      <a:pt x="2197" y="1783"/>
                    </a:lnTo>
                    <a:lnTo>
                      <a:pt x="2212" y="1741"/>
                    </a:lnTo>
                    <a:lnTo>
                      <a:pt x="2243" y="1754"/>
                    </a:lnTo>
                    <a:lnTo>
                      <a:pt x="2355" y="1770"/>
                    </a:lnTo>
                    <a:lnTo>
                      <a:pt x="2350" y="1832"/>
                    </a:lnTo>
                    <a:lnTo>
                      <a:pt x="2402" y="1872"/>
                    </a:lnTo>
                    <a:lnTo>
                      <a:pt x="2437" y="1797"/>
                    </a:lnTo>
                    <a:lnTo>
                      <a:pt x="2503" y="1894"/>
                    </a:lnTo>
                    <a:lnTo>
                      <a:pt x="2614" y="1896"/>
                    </a:lnTo>
                    <a:lnTo>
                      <a:pt x="2629" y="1915"/>
                    </a:lnTo>
                    <a:lnTo>
                      <a:pt x="2662" y="1910"/>
                    </a:lnTo>
                    <a:lnTo>
                      <a:pt x="2684" y="1856"/>
                    </a:lnTo>
                    <a:lnTo>
                      <a:pt x="2738" y="1861"/>
                    </a:lnTo>
                    <a:lnTo>
                      <a:pt x="2749" y="1824"/>
                    </a:lnTo>
                    <a:lnTo>
                      <a:pt x="2782" y="1827"/>
                    </a:lnTo>
                    <a:lnTo>
                      <a:pt x="2862" y="1930"/>
                    </a:lnTo>
                    <a:lnTo>
                      <a:pt x="2830" y="1980"/>
                    </a:lnTo>
                    <a:lnTo>
                      <a:pt x="2835" y="2005"/>
                    </a:lnTo>
                    <a:lnTo>
                      <a:pt x="2777" y="2049"/>
                    </a:lnTo>
                    <a:lnTo>
                      <a:pt x="2858" y="2115"/>
                    </a:lnTo>
                    <a:lnTo>
                      <a:pt x="2855" y="2191"/>
                    </a:lnTo>
                    <a:lnTo>
                      <a:pt x="2897" y="2208"/>
                    </a:lnTo>
                    <a:lnTo>
                      <a:pt x="2911" y="2249"/>
                    </a:lnTo>
                    <a:lnTo>
                      <a:pt x="2945" y="2260"/>
                    </a:lnTo>
                    <a:lnTo>
                      <a:pt x="2958" y="2303"/>
                    </a:lnTo>
                    <a:lnTo>
                      <a:pt x="2996" y="2298"/>
                    </a:lnTo>
                    <a:lnTo>
                      <a:pt x="3015" y="2165"/>
                    </a:lnTo>
                    <a:lnTo>
                      <a:pt x="3032" y="2165"/>
                    </a:lnTo>
                    <a:lnTo>
                      <a:pt x="3087" y="2210"/>
                    </a:lnTo>
                    <a:lnTo>
                      <a:pt x="3087" y="2212"/>
                    </a:lnTo>
                    <a:lnTo>
                      <a:pt x="3087" y="2215"/>
                    </a:lnTo>
                    <a:lnTo>
                      <a:pt x="3080" y="2233"/>
                    </a:lnTo>
                    <a:lnTo>
                      <a:pt x="3077" y="2250"/>
                    </a:lnTo>
                    <a:lnTo>
                      <a:pt x="3075" y="2263"/>
                    </a:lnTo>
                    <a:lnTo>
                      <a:pt x="3076" y="2276"/>
                    </a:lnTo>
                    <a:lnTo>
                      <a:pt x="3077" y="2284"/>
                    </a:lnTo>
                    <a:lnTo>
                      <a:pt x="3082" y="2291"/>
                    </a:lnTo>
                    <a:lnTo>
                      <a:pt x="3087" y="2296"/>
                    </a:lnTo>
                    <a:lnTo>
                      <a:pt x="3097" y="2300"/>
                    </a:lnTo>
                    <a:lnTo>
                      <a:pt x="3157" y="2246"/>
                    </a:lnTo>
                    <a:lnTo>
                      <a:pt x="3171" y="2321"/>
                    </a:lnTo>
                    <a:lnTo>
                      <a:pt x="3252" y="2343"/>
                    </a:lnTo>
                    <a:lnTo>
                      <a:pt x="3255" y="2347"/>
                    </a:lnTo>
                    <a:lnTo>
                      <a:pt x="3256" y="2354"/>
                    </a:lnTo>
                    <a:lnTo>
                      <a:pt x="3254" y="2364"/>
                    </a:lnTo>
                    <a:lnTo>
                      <a:pt x="3246" y="2379"/>
                    </a:lnTo>
                    <a:lnTo>
                      <a:pt x="3243" y="2395"/>
                    </a:lnTo>
                    <a:lnTo>
                      <a:pt x="3240" y="2412"/>
                    </a:lnTo>
                    <a:lnTo>
                      <a:pt x="3241" y="2428"/>
                    </a:lnTo>
                    <a:lnTo>
                      <a:pt x="3243" y="2443"/>
                    </a:lnTo>
                    <a:lnTo>
                      <a:pt x="3248" y="2460"/>
                    </a:lnTo>
                    <a:lnTo>
                      <a:pt x="3256" y="2475"/>
                    </a:lnTo>
                    <a:lnTo>
                      <a:pt x="3265" y="2492"/>
                    </a:lnTo>
                    <a:lnTo>
                      <a:pt x="3287" y="2508"/>
                    </a:lnTo>
                    <a:lnTo>
                      <a:pt x="3284" y="2557"/>
                    </a:lnTo>
                    <a:lnTo>
                      <a:pt x="3258" y="2561"/>
                    </a:lnTo>
                    <a:lnTo>
                      <a:pt x="3252" y="2574"/>
                    </a:lnTo>
                    <a:lnTo>
                      <a:pt x="3249" y="2580"/>
                    </a:lnTo>
                    <a:lnTo>
                      <a:pt x="3247" y="2587"/>
                    </a:lnTo>
                    <a:lnTo>
                      <a:pt x="3240" y="2598"/>
                    </a:lnTo>
                    <a:lnTo>
                      <a:pt x="3237" y="2609"/>
                    </a:lnTo>
                    <a:lnTo>
                      <a:pt x="3234" y="2618"/>
                    </a:lnTo>
                    <a:lnTo>
                      <a:pt x="3235" y="2629"/>
                    </a:lnTo>
                    <a:lnTo>
                      <a:pt x="3236" y="2637"/>
                    </a:lnTo>
                    <a:lnTo>
                      <a:pt x="3241" y="2647"/>
                    </a:lnTo>
                    <a:lnTo>
                      <a:pt x="3248" y="2654"/>
                    </a:lnTo>
                    <a:lnTo>
                      <a:pt x="3258" y="2662"/>
                    </a:lnTo>
                    <a:lnTo>
                      <a:pt x="3269" y="2663"/>
                    </a:lnTo>
                    <a:lnTo>
                      <a:pt x="3303" y="2659"/>
                    </a:lnTo>
                    <a:lnTo>
                      <a:pt x="3309" y="2657"/>
                    </a:lnTo>
                    <a:lnTo>
                      <a:pt x="3315" y="2656"/>
                    </a:lnTo>
                    <a:lnTo>
                      <a:pt x="3325" y="2652"/>
                    </a:lnTo>
                    <a:lnTo>
                      <a:pt x="3329" y="2648"/>
                    </a:lnTo>
                    <a:lnTo>
                      <a:pt x="3331" y="2645"/>
                    </a:lnTo>
                    <a:lnTo>
                      <a:pt x="3331" y="2644"/>
                    </a:lnTo>
                    <a:lnTo>
                      <a:pt x="3332" y="2644"/>
                    </a:lnTo>
                    <a:lnTo>
                      <a:pt x="3335" y="2644"/>
                    </a:lnTo>
                    <a:lnTo>
                      <a:pt x="3338" y="2640"/>
                    </a:lnTo>
                    <a:lnTo>
                      <a:pt x="3342" y="2636"/>
                    </a:lnTo>
                    <a:lnTo>
                      <a:pt x="3352" y="2608"/>
                    </a:lnTo>
                    <a:lnTo>
                      <a:pt x="3381" y="2609"/>
                    </a:lnTo>
                    <a:lnTo>
                      <a:pt x="3398" y="2675"/>
                    </a:lnTo>
                    <a:lnTo>
                      <a:pt x="3446" y="2681"/>
                    </a:lnTo>
                    <a:lnTo>
                      <a:pt x="3460" y="2662"/>
                    </a:lnTo>
                    <a:lnTo>
                      <a:pt x="3459" y="2564"/>
                    </a:lnTo>
                    <a:lnTo>
                      <a:pt x="3512" y="2579"/>
                    </a:lnTo>
                    <a:lnTo>
                      <a:pt x="3548" y="2674"/>
                    </a:lnTo>
                    <a:lnTo>
                      <a:pt x="3648" y="2675"/>
                    </a:lnTo>
                    <a:lnTo>
                      <a:pt x="3678" y="2714"/>
                    </a:lnTo>
                    <a:lnTo>
                      <a:pt x="3702" y="2709"/>
                    </a:lnTo>
                    <a:lnTo>
                      <a:pt x="3742" y="2746"/>
                    </a:lnTo>
                    <a:lnTo>
                      <a:pt x="3752" y="2744"/>
                    </a:lnTo>
                    <a:lnTo>
                      <a:pt x="3760" y="2740"/>
                    </a:lnTo>
                    <a:lnTo>
                      <a:pt x="3768" y="2739"/>
                    </a:lnTo>
                    <a:lnTo>
                      <a:pt x="3774" y="2738"/>
                    </a:lnTo>
                    <a:lnTo>
                      <a:pt x="3779" y="2741"/>
                    </a:lnTo>
                    <a:lnTo>
                      <a:pt x="3782" y="2744"/>
                    </a:lnTo>
                    <a:lnTo>
                      <a:pt x="3784" y="2749"/>
                    </a:lnTo>
                    <a:lnTo>
                      <a:pt x="3784" y="2757"/>
                    </a:lnTo>
                    <a:lnTo>
                      <a:pt x="3784" y="2766"/>
                    </a:lnTo>
                    <a:lnTo>
                      <a:pt x="3717" y="2810"/>
                    </a:lnTo>
                    <a:lnTo>
                      <a:pt x="3745" y="2827"/>
                    </a:lnTo>
                    <a:lnTo>
                      <a:pt x="3752" y="2831"/>
                    </a:lnTo>
                    <a:lnTo>
                      <a:pt x="3758" y="2837"/>
                    </a:lnTo>
                    <a:lnTo>
                      <a:pt x="3769" y="2850"/>
                    </a:lnTo>
                    <a:lnTo>
                      <a:pt x="3775" y="2866"/>
                    </a:lnTo>
                    <a:lnTo>
                      <a:pt x="3776" y="2874"/>
                    </a:lnTo>
                    <a:lnTo>
                      <a:pt x="3777" y="2884"/>
                    </a:lnTo>
                    <a:lnTo>
                      <a:pt x="3770" y="2889"/>
                    </a:lnTo>
                    <a:lnTo>
                      <a:pt x="3750" y="2885"/>
                    </a:lnTo>
                    <a:lnTo>
                      <a:pt x="3732" y="2885"/>
                    </a:lnTo>
                    <a:lnTo>
                      <a:pt x="3717" y="2886"/>
                    </a:lnTo>
                    <a:lnTo>
                      <a:pt x="3705" y="2891"/>
                    </a:lnTo>
                    <a:lnTo>
                      <a:pt x="3694" y="2896"/>
                    </a:lnTo>
                    <a:lnTo>
                      <a:pt x="3686" y="2903"/>
                    </a:lnTo>
                    <a:lnTo>
                      <a:pt x="3678" y="2912"/>
                    </a:lnTo>
                    <a:lnTo>
                      <a:pt x="3675" y="2924"/>
                    </a:lnTo>
                    <a:lnTo>
                      <a:pt x="3701" y="2956"/>
                    </a:lnTo>
                    <a:lnTo>
                      <a:pt x="3610" y="2988"/>
                    </a:lnTo>
                    <a:lnTo>
                      <a:pt x="3608" y="3018"/>
                    </a:lnTo>
                    <a:lnTo>
                      <a:pt x="3573" y="3071"/>
                    </a:lnTo>
                    <a:lnTo>
                      <a:pt x="3653" y="3093"/>
                    </a:lnTo>
                    <a:lnTo>
                      <a:pt x="3657" y="3120"/>
                    </a:lnTo>
                    <a:lnTo>
                      <a:pt x="3600" y="3129"/>
                    </a:lnTo>
                    <a:lnTo>
                      <a:pt x="3589" y="3154"/>
                    </a:lnTo>
                    <a:lnTo>
                      <a:pt x="3597" y="3180"/>
                    </a:lnTo>
                    <a:lnTo>
                      <a:pt x="3542" y="3230"/>
                    </a:lnTo>
                    <a:lnTo>
                      <a:pt x="3541" y="3251"/>
                    </a:lnTo>
                    <a:lnTo>
                      <a:pt x="3562" y="3279"/>
                    </a:lnTo>
                    <a:lnTo>
                      <a:pt x="3574" y="3276"/>
                    </a:lnTo>
                    <a:lnTo>
                      <a:pt x="3588" y="3275"/>
                    </a:lnTo>
                    <a:lnTo>
                      <a:pt x="3599" y="3274"/>
                    </a:lnTo>
                    <a:lnTo>
                      <a:pt x="3611" y="3275"/>
                    </a:lnTo>
                    <a:lnTo>
                      <a:pt x="3620" y="3276"/>
                    </a:lnTo>
                    <a:lnTo>
                      <a:pt x="3630" y="3280"/>
                    </a:lnTo>
                    <a:lnTo>
                      <a:pt x="3639" y="3284"/>
                    </a:lnTo>
                    <a:lnTo>
                      <a:pt x="3648" y="3290"/>
                    </a:lnTo>
                    <a:lnTo>
                      <a:pt x="3633" y="3329"/>
                    </a:lnTo>
                    <a:lnTo>
                      <a:pt x="3661" y="3410"/>
                    </a:lnTo>
                    <a:lnTo>
                      <a:pt x="3727" y="3411"/>
                    </a:lnTo>
                    <a:lnTo>
                      <a:pt x="3735" y="3379"/>
                    </a:lnTo>
                    <a:lnTo>
                      <a:pt x="3814" y="3385"/>
                    </a:lnTo>
                    <a:lnTo>
                      <a:pt x="3821" y="3378"/>
                    </a:lnTo>
                    <a:lnTo>
                      <a:pt x="3827" y="3370"/>
                    </a:lnTo>
                    <a:lnTo>
                      <a:pt x="3832" y="3362"/>
                    </a:lnTo>
                    <a:lnTo>
                      <a:pt x="3836" y="3355"/>
                    </a:lnTo>
                    <a:lnTo>
                      <a:pt x="3839" y="3341"/>
                    </a:lnTo>
                    <a:lnTo>
                      <a:pt x="3843" y="3330"/>
                    </a:lnTo>
                    <a:lnTo>
                      <a:pt x="3852" y="3312"/>
                    </a:lnTo>
                    <a:lnTo>
                      <a:pt x="3858" y="3300"/>
                    </a:lnTo>
                    <a:lnTo>
                      <a:pt x="3866" y="3294"/>
                    </a:lnTo>
                    <a:lnTo>
                      <a:pt x="3965" y="3293"/>
                    </a:lnTo>
                    <a:lnTo>
                      <a:pt x="4006" y="3210"/>
                    </a:lnTo>
                    <a:lnTo>
                      <a:pt x="4014" y="3203"/>
                    </a:lnTo>
                    <a:lnTo>
                      <a:pt x="4021" y="3200"/>
                    </a:lnTo>
                    <a:lnTo>
                      <a:pt x="4115" y="3113"/>
                    </a:lnTo>
                    <a:lnTo>
                      <a:pt x="4140" y="3146"/>
                    </a:lnTo>
                    <a:lnTo>
                      <a:pt x="4213" y="3139"/>
                    </a:lnTo>
                    <a:lnTo>
                      <a:pt x="4242" y="3097"/>
                    </a:lnTo>
                    <a:lnTo>
                      <a:pt x="4227" y="3046"/>
                    </a:lnTo>
                    <a:lnTo>
                      <a:pt x="4190" y="3019"/>
                    </a:lnTo>
                    <a:lnTo>
                      <a:pt x="4193" y="3004"/>
                    </a:lnTo>
                    <a:lnTo>
                      <a:pt x="4200" y="2990"/>
                    </a:lnTo>
                    <a:lnTo>
                      <a:pt x="4207" y="2979"/>
                    </a:lnTo>
                    <a:lnTo>
                      <a:pt x="4216" y="2970"/>
                    </a:lnTo>
                    <a:lnTo>
                      <a:pt x="4226" y="2960"/>
                    </a:lnTo>
                    <a:lnTo>
                      <a:pt x="4238" y="2955"/>
                    </a:lnTo>
                    <a:lnTo>
                      <a:pt x="4251" y="2950"/>
                    </a:lnTo>
                    <a:lnTo>
                      <a:pt x="4267" y="2949"/>
                    </a:lnTo>
                    <a:lnTo>
                      <a:pt x="4319" y="2931"/>
                    </a:lnTo>
                    <a:lnTo>
                      <a:pt x="4334" y="2945"/>
                    </a:lnTo>
                    <a:lnTo>
                      <a:pt x="4353" y="2946"/>
                    </a:lnTo>
                    <a:lnTo>
                      <a:pt x="4380" y="3015"/>
                    </a:lnTo>
                    <a:lnTo>
                      <a:pt x="4389" y="3010"/>
                    </a:lnTo>
                    <a:lnTo>
                      <a:pt x="4397" y="3005"/>
                    </a:lnTo>
                    <a:lnTo>
                      <a:pt x="4400" y="3001"/>
                    </a:lnTo>
                    <a:lnTo>
                      <a:pt x="4404" y="2998"/>
                    </a:lnTo>
                    <a:lnTo>
                      <a:pt x="4412" y="2989"/>
                    </a:lnTo>
                    <a:lnTo>
                      <a:pt x="4419" y="2978"/>
                    </a:lnTo>
                    <a:lnTo>
                      <a:pt x="4425" y="2965"/>
                    </a:lnTo>
                    <a:lnTo>
                      <a:pt x="4427" y="2958"/>
                    </a:lnTo>
                    <a:lnTo>
                      <a:pt x="4430" y="2952"/>
                    </a:lnTo>
                    <a:lnTo>
                      <a:pt x="4436" y="2936"/>
                    </a:lnTo>
                    <a:lnTo>
                      <a:pt x="4506" y="2943"/>
                    </a:lnTo>
                    <a:lnTo>
                      <a:pt x="4526" y="2872"/>
                    </a:lnTo>
                    <a:lnTo>
                      <a:pt x="4532" y="2868"/>
                    </a:lnTo>
                    <a:lnTo>
                      <a:pt x="4538" y="2868"/>
                    </a:lnTo>
                    <a:lnTo>
                      <a:pt x="4542" y="2872"/>
                    </a:lnTo>
                    <a:lnTo>
                      <a:pt x="4544" y="2876"/>
                    </a:lnTo>
                    <a:lnTo>
                      <a:pt x="4547" y="2882"/>
                    </a:lnTo>
                    <a:lnTo>
                      <a:pt x="4564" y="2889"/>
                    </a:lnTo>
                    <a:lnTo>
                      <a:pt x="4570" y="2927"/>
                    </a:lnTo>
                    <a:lnTo>
                      <a:pt x="4606" y="2937"/>
                    </a:lnTo>
                    <a:lnTo>
                      <a:pt x="4642" y="2867"/>
                    </a:lnTo>
                    <a:lnTo>
                      <a:pt x="4655" y="2878"/>
                    </a:lnTo>
                    <a:lnTo>
                      <a:pt x="4688" y="2902"/>
                    </a:lnTo>
                    <a:lnTo>
                      <a:pt x="4700" y="2846"/>
                    </a:lnTo>
                    <a:lnTo>
                      <a:pt x="4730" y="2826"/>
                    </a:lnTo>
                    <a:lnTo>
                      <a:pt x="4757" y="2867"/>
                    </a:lnTo>
                    <a:lnTo>
                      <a:pt x="4831" y="2853"/>
                    </a:lnTo>
                    <a:lnTo>
                      <a:pt x="4841" y="2916"/>
                    </a:lnTo>
                    <a:lnTo>
                      <a:pt x="4881" y="2882"/>
                    </a:lnTo>
                    <a:lnTo>
                      <a:pt x="4917" y="2876"/>
                    </a:lnTo>
                    <a:lnTo>
                      <a:pt x="4942" y="2851"/>
                    </a:lnTo>
                    <a:lnTo>
                      <a:pt x="4901" y="2764"/>
                    </a:lnTo>
                    <a:lnTo>
                      <a:pt x="4945" y="2737"/>
                    </a:lnTo>
                    <a:lnTo>
                      <a:pt x="4992" y="2772"/>
                    </a:lnTo>
                    <a:lnTo>
                      <a:pt x="4996" y="2735"/>
                    </a:lnTo>
                    <a:lnTo>
                      <a:pt x="5053" y="2743"/>
                    </a:lnTo>
                    <a:lnTo>
                      <a:pt x="5050" y="2722"/>
                    </a:lnTo>
                    <a:lnTo>
                      <a:pt x="5050" y="2705"/>
                    </a:lnTo>
                    <a:lnTo>
                      <a:pt x="5053" y="2688"/>
                    </a:lnTo>
                    <a:lnTo>
                      <a:pt x="5059" y="2675"/>
                    </a:lnTo>
                    <a:lnTo>
                      <a:pt x="5068" y="2661"/>
                    </a:lnTo>
                    <a:lnTo>
                      <a:pt x="5079" y="2652"/>
                    </a:lnTo>
                    <a:lnTo>
                      <a:pt x="5093" y="2643"/>
                    </a:lnTo>
                    <a:lnTo>
                      <a:pt x="5109" y="2638"/>
                    </a:lnTo>
                    <a:lnTo>
                      <a:pt x="5138" y="2703"/>
                    </a:lnTo>
                    <a:lnTo>
                      <a:pt x="5147" y="2699"/>
                    </a:lnTo>
                    <a:lnTo>
                      <a:pt x="5154" y="2695"/>
                    </a:lnTo>
                    <a:lnTo>
                      <a:pt x="5160" y="2690"/>
                    </a:lnTo>
                    <a:lnTo>
                      <a:pt x="5162" y="2686"/>
                    </a:lnTo>
                    <a:lnTo>
                      <a:pt x="5163" y="2684"/>
                    </a:lnTo>
                    <a:lnTo>
                      <a:pt x="5165" y="2683"/>
                    </a:lnTo>
                    <a:lnTo>
                      <a:pt x="5165" y="2680"/>
                    </a:lnTo>
                    <a:lnTo>
                      <a:pt x="5166" y="2678"/>
                    </a:lnTo>
                    <a:lnTo>
                      <a:pt x="5168" y="2674"/>
                    </a:lnTo>
                    <a:lnTo>
                      <a:pt x="5171" y="2663"/>
                    </a:lnTo>
                    <a:lnTo>
                      <a:pt x="5171" y="2657"/>
                    </a:lnTo>
                    <a:lnTo>
                      <a:pt x="5171" y="2654"/>
                    </a:lnTo>
                    <a:lnTo>
                      <a:pt x="5172" y="2652"/>
                    </a:lnTo>
                    <a:lnTo>
                      <a:pt x="5172" y="2644"/>
                    </a:lnTo>
                    <a:lnTo>
                      <a:pt x="5173" y="2638"/>
                    </a:lnTo>
                    <a:lnTo>
                      <a:pt x="5176" y="2636"/>
                    </a:lnTo>
                    <a:lnTo>
                      <a:pt x="5215" y="2649"/>
                    </a:lnTo>
                    <a:lnTo>
                      <a:pt x="5248" y="2624"/>
                    </a:lnTo>
                    <a:lnTo>
                      <a:pt x="5271" y="2610"/>
                    </a:lnTo>
                    <a:lnTo>
                      <a:pt x="5253" y="2586"/>
                    </a:lnTo>
                    <a:lnTo>
                      <a:pt x="5253" y="2538"/>
                    </a:lnTo>
                    <a:lnTo>
                      <a:pt x="5277" y="2530"/>
                    </a:lnTo>
                    <a:lnTo>
                      <a:pt x="5258" y="2508"/>
                    </a:lnTo>
                    <a:lnTo>
                      <a:pt x="5250" y="2426"/>
                    </a:lnTo>
                    <a:lnTo>
                      <a:pt x="5166" y="2381"/>
                    </a:lnTo>
                    <a:lnTo>
                      <a:pt x="5138" y="2443"/>
                    </a:lnTo>
                    <a:lnTo>
                      <a:pt x="5092" y="2444"/>
                    </a:lnTo>
                    <a:lnTo>
                      <a:pt x="5064" y="2358"/>
                    </a:lnTo>
                    <a:lnTo>
                      <a:pt x="5026" y="2319"/>
                    </a:lnTo>
                    <a:lnTo>
                      <a:pt x="5003" y="2310"/>
                    </a:lnTo>
                    <a:lnTo>
                      <a:pt x="5012" y="2268"/>
                    </a:lnTo>
                    <a:lnTo>
                      <a:pt x="5024" y="2266"/>
                    </a:lnTo>
                    <a:lnTo>
                      <a:pt x="5038" y="2264"/>
                    </a:lnTo>
                    <a:lnTo>
                      <a:pt x="5043" y="2262"/>
                    </a:lnTo>
                    <a:lnTo>
                      <a:pt x="5049" y="2261"/>
                    </a:lnTo>
                    <a:lnTo>
                      <a:pt x="5061" y="2257"/>
                    </a:lnTo>
                    <a:lnTo>
                      <a:pt x="5072" y="2251"/>
                    </a:lnTo>
                    <a:lnTo>
                      <a:pt x="5083" y="2245"/>
                    </a:lnTo>
                    <a:lnTo>
                      <a:pt x="5094" y="2237"/>
                    </a:lnTo>
                    <a:lnTo>
                      <a:pt x="5105" y="2229"/>
                    </a:lnTo>
                    <a:lnTo>
                      <a:pt x="5113" y="2219"/>
                    </a:lnTo>
                    <a:lnTo>
                      <a:pt x="5124" y="2207"/>
                    </a:lnTo>
                    <a:lnTo>
                      <a:pt x="5125" y="2149"/>
                    </a:lnTo>
                    <a:lnTo>
                      <a:pt x="5186" y="2131"/>
                    </a:lnTo>
                    <a:lnTo>
                      <a:pt x="5183" y="2099"/>
                    </a:lnTo>
                    <a:lnTo>
                      <a:pt x="5162" y="2083"/>
                    </a:lnTo>
                    <a:lnTo>
                      <a:pt x="5166" y="2076"/>
                    </a:lnTo>
                    <a:lnTo>
                      <a:pt x="5173" y="2071"/>
                    </a:lnTo>
                    <a:lnTo>
                      <a:pt x="5186" y="2059"/>
                    </a:lnTo>
                    <a:lnTo>
                      <a:pt x="5193" y="2050"/>
                    </a:lnTo>
                    <a:lnTo>
                      <a:pt x="5203" y="2042"/>
                    </a:lnTo>
                    <a:lnTo>
                      <a:pt x="5212" y="2033"/>
                    </a:lnTo>
                    <a:lnTo>
                      <a:pt x="5223" y="2024"/>
                    </a:lnTo>
                    <a:lnTo>
                      <a:pt x="5227" y="2020"/>
                    </a:lnTo>
                    <a:lnTo>
                      <a:pt x="5230" y="2016"/>
                    </a:lnTo>
                    <a:lnTo>
                      <a:pt x="5232" y="2011"/>
                    </a:lnTo>
                    <a:lnTo>
                      <a:pt x="5232" y="2009"/>
                    </a:lnTo>
                    <a:lnTo>
                      <a:pt x="5232" y="2008"/>
                    </a:lnTo>
                    <a:lnTo>
                      <a:pt x="5233" y="2008"/>
                    </a:lnTo>
                    <a:lnTo>
                      <a:pt x="5235" y="200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114">
                <a:extLst>
                  <a:ext uri="{FF2B5EF4-FFF2-40B4-BE49-F238E27FC236}">
                    <a16:creationId xmlns:a16="http://schemas.microsoft.com/office/drawing/2014/main" id="{110B0F69-3367-8356-88D7-D6BA86C6E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2722"/>
                <a:ext cx="415" cy="170"/>
              </a:xfrm>
              <a:custGeom>
                <a:avLst/>
                <a:gdLst>
                  <a:gd name="T0" fmla="*/ 143 w 2490"/>
                  <a:gd name="T1" fmla="*/ 1012 h 1018"/>
                  <a:gd name="T2" fmla="*/ 239 w 2490"/>
                  <a:gd name="T3" fmla="*/ 911 h 1018"/>
                  <a:gd name="T4" fmla="*/ 255 w 2490"/>
                  <a:gd name="T5" fmla="*/ 942 h 1018"/>
                  <a:gd name="T6" fmla="*/ 285 w 2490"/>
                  <a:gd name="T7" fmla="*/ 952 h 1018"/>
                  <a:gd name="T8" fmla="*/ 364 w 2490"/>
                  <a:gd name="T9" fmla="*/ 901 h 1018"/>
                  <a:gd name="T10" fmla="*/ 402 w 2490"/>
                  <a:gd name="T11" fmla="*/ 842 h 1018"/>
                  <a:gd name="T12" fmla="*/ 466 w 2490"/>
                  <a:gd name="T13" fmla="*/ 803 h 1018"/>
                  <a:gd name="T14" fmla="*/ 594 w 2490"/>
                  <a:gd name="T15" fmla="*/ 854 h 1018"/>
                  <a:gd name="T16" fmla="*/ 685 w 2490"/>
                  <a:gd name="T17" fmla="*/ 840 h 1018"/>
                  <a:gd name="T18" fmla="*/ 747 w 2490"/>
                  <a:gd name="T19" fmla="*/ 762 h 1018"/>
                  <a:gd name="T20" fmla="*/ 891 w 2490"/>
                  <a:gd name="T21" fmla="*/ 641 h 1018"/>
                  <a:gd name="T22" fmla="*/ 854 w 2490"/>
                  <a:gd name="T23" fmla="*/ 536 h 1018"/>
                  <a:gd name="T24" fmla="*/ 881 w 2490"/>
                  <a:gd name="T25" fmla="*/ 469 h 1018"/>
                  <a:gd name="T26" fmla="*/ 877 w 2490"/>
                  <a:gd name="T27" fmla="*/ 420 h 1018"/>
                  <a:gd name="T28" fmla="*/ 903 w 2490"/>
                  <a:gd name="T29" fmla="*/ 377 h 1018"/>
                  <a:gd name="T30" fmla="*/ 940 w 2490"/>
                  <a:gd name="T31" fmla="*/ 179 h 1018"/>
                  <a:gd name="T32" fmla="*/ 1061 w 2490"/>
                  <a:gd name="T33" fmla="*/ 61 h 1018"/>
                  <a:gd name="T34" fmla="*/ 1193 w 2490"/>
                  <a:gd name="T35" fmla="*/ 104 h 1018"/>
                  <a:gd name="T36" fmla="*/ 1128 w 2490"/>
                  <a:gd name="T37" fmla="*/ 238 h 1018"/>
                  <a:gd name="T38" fmla="*/ 1116 w 2490"/>
                  <a:gd name="T39" fmla="*/ 255 h 1018"/>
                  <a:gd name="T40" fmla="*/ 1137 w 2490"/>
                  <a:gd name="T41" fmla="*/ 260 h 1018"/>
                  <a:gd name="T42" fmla="*/ 1170 w 2490"/>
                  <a:gd name="T43" fmla="*/ 249 h 1018"/>
                  <a:gd name="T44" fmla="*/ 1187 w 2490"/>
                  <a:gd name="T45" fmla="*/ 232 h 1018"/>
                  <a:gd name="T46" fmla="*/ 1240 w 2490"/>
                  <a:gd name="T47" fmla="*/ 211 h 1018"/>
                  <a:gd name="T48" fmla="*/ 1326 w 2490"/>
                  <a:gd name="T49" fmla="*/ 235 h 1018"/>
                  <a:gd name="T50" fmla="*/ 1448 w 2490"/>
                  <a:gd name="T51" fmla="*/ 308 h 1018"/>
                  <a:gd name="T52" fmla="*/ 1478 w 2490"/>
                  <a:gd name="T53" fmla="*/ 420 h 1018"/>
                  <a:gd name="T54" fmla="*/ 1506 w 2490"/>
                  <a:gd name="T55" fmla="*/ 441 h 1018"/>
                  <a:gd name="T56" fmla="*/ 1545 w 2490"/>
                  <a:gd name="T57" fmla="*/ 445 h 1018"/>
                  <a:gd name="T58" fmla="*/ 1588 w 2490"/>
                  <a:gd name="T59" fmla="*/ 445 h 1018"/>
                  <a:gd name="T60" fmla="*/ 1610 w 2490"/>
                  <a:gd name="T61" fmla="*/ 473 h 1018"/>
                  <a:gd name="T62" fmla="*/ 1612 w 2490"/>
                  <a:gd name="T63" fmla="*/ 509 h 1018"/>
                  <a:gd name="T64" fmla="*/ 1531 w 2490"/>
                  <a:gd name="T65" fmla="*/ 558 h 1018"/>
                  <a:gd name="T66" fmla="*/ 1574 w 2490"/>
                  <a:gd name="T67" fmla="*/ 701 h 1018"/>
                  <a:gd name="T68" fmla="*/ 1594 w 2490"/>
                  <a:gd name="T69" fmla="*/ 692 h 1018"/>
                  <a:gd name="T70" fmla="*/ 1614 w 2490"/>
                  <a:gd name="T71" fmla="*/ 683 h 1018"/>
                  <a:gd name="T72" fmla="*/ 1629 w 2490"/>
                  <a:gd name="T73" fmla="*/ 669 h 1018"/>
                  <a:gd name="T74" fmla="*/ 1644 w 2490"/>
                  <a:gd name="T75" fmla="*/ 656 h 1018"/>
                  <a:gd name="T76" fmla="*/ 1655 w 2490"/>
                  <a:gd name="T77" fmla="*/ 638 h 1018"/>
                  <a:gd name="T78" fmla="*/ 1665 w 2490"/>
                  <a:gd name="T79" fmla="*/ 619 h 1018"/>
                  <a:gd name="T80" fmla="*/ 1672 w 2490"/>
                  <a:gd name="T81" fmla="*/ 598 h 1018"/>
                  <a:gd name="T82" fmla="*/ 1677 w 2490"/>
                  <a:gd name="T83" fmla="*/ 574 h 1018"/>
                  <a:gd name="T84" fmla="*/ 1781 w 2490"/>
                  <a:gd name="T85" fmla="*/ 471 h 1018"/>
                  <a:gd name="T86" fmla="*/ 1868 w 2490"/>
                  <a:gd name="T87" fmla="*/ 328 h 1018"/>
                  <a:gd name="T88" fmla="*/ 1965 w 2490"/>
                  <a:gd name="T89" fmla="*/ 158 h 1018"/>
                  <a:gd name="T90" fmla="*/ 2186 w 2490"/>
                  <a:gd name="T91" fmla="*/ 121 h 1018"/>
                  <a:gd name="T92" fmla="*/ 2209 w 2490"/>
                  <a:gd name="T93" fmla="*/ 19 h 1018"/>
                  <a:gd name="T94" fmla="*/ 2224 w 2490"/>
                  <a:gd name="T95" fmla="*/ 52 h 1018"/>
                  <a:gd name="T96" fmla="*/ 2254 w 2490"/>
                  <a:gd name="T97" fmla="*/ 72 h 1018"/>
                  <a:gd name="T98" fmla="*/ 2331 w 2490"/>
                  <a:gd name="T99" fmla="*/ 11 h 1018"/>
                  <a:gd name="T100" fmla="*/ 2442 w 2490"/>
                  <a:gd name="T101" fmla="*/ 65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490" h="1018">
                    <a:moveTo>
                      <a:pt x="0" y="842"/>
                    </a:moveTo>
                    <a:lnTo>
                      <a:pt x="134" y="916"/>
                    </a:lnTo>
                    <a:lnTo>
                      <a:pt x="143" y="1012"/>
                    </a:lnTo>
                    <a:lnTo>
                      <a:pt x="173" y="1018"/>
                    </a:lnTo>
                    <a:lnTo>
                      <a:pt x="238" y="898"/>
                    </a:lnTo>
                    <a:lnTo>
                      <a:pt x="239" y="911"/>
                    </a:lnTo>
                    <a:lnTo>
                      <a:pt x="243" y="924"/>
                    </a:lnTo>
                    <a:lnTo>
                      <a:pt x="248" y="933"/>
                    </a:lnTo>
                    <a:lnTo>
                      <a:pt x="255" y="942"/>
                    </a:lnTo>
                    <a:lnTo>
                      <a:pt x="263" y="948"/>
                    </a:lnTo>
                    <a:lnTo>
                      <a:pt x="274" y="951"/>
                    </a:lnTo>
                    <a:lnTo>
                      <a:pt x="285" y="952"/>
                    </a:lnTo>
                    <a:lnTo>
                      <a:pt x="300" y="952"/>
                    </a:lnTo>
                    <a:lnTo>
                      <a:pt x="311" y="912"/>
                    </a:lnTo>
                    <a:lnTo>
                      <a:pt x="364" y="901"/>
                    </a:lnTo>
                    <a:lnTo>
                      <a:pt x="381" y="926"/>
                    </a:lnTo>
                    <a:lnTo>
                      <a:pt x="437" y="930"/>
                    </a:lnTo>
                    <a:lnTo>
                      <a:pt x="402" y="842"/>
                    </a:lnTo>
                    <a:lnTo>
                      <a:pt x="400" y="795"/>
                    </a:lnTo>
                    <a:lnTo>
                      <a:pt x="436" y="784"/>
                    </a:lnTo>
                    <a:lnTo>
                      <a:pt x="466" y="803"/>
                    </a:lnTo>
                    <a:lnTo>
                      <a:pt x="488" y="858"/>
                    </a:lnTo>
                    <a:lnTo>
                      <a:pt x="532" y="833"/>
                    </a:lnTo>
                    <a:lnTo>
                      <a:pt x="594" y="854"/>
                    </a:lnTo>
                    <a:lnTo>
                      <a:pt x="618" y="880"/>
                    </a:lnTo>
                    <a:lnTo>
                      <a:pt x="655" y="847"/>
                    </a:lnTo>
                    <a:lnTo>
                      <a:pt x="685" y="840"/>
                    </a:lnTo>
                    <a:lnTo>
                      <a:pt x="703" y="860"/>
                    </a:lnTo>
                    <a:lnTo>
                      <a:pt x="752" y="823"/>
                    </a:lnTo>
                    <a:lnTo>
                      <a:pt x="747" y="762"/>
                    </a:lnTo>
                    <a:lnTo>
                      <a:pt x="761" y="743"/>
                    </a:lnTo>
                    <a:lnTo>
                      <a:pt x="781" y="683"/>
                    </a:lnTo>
                    <a:lnTo>
                      <a:pt x="891" y="641"/>
                    </a:lnTo>
                    <a:lnTo>
                      <a:pt x="883" y="608"/>
                    </a:lnTo>
                    <a:lnTo>
                      <a:pt x="852" y="593"/>
                    </a:lnTo>
                    <a:lnTo>
                      <a:pt x="854" y="536"/>
                    </a:lnTo>
                    <a:lnTo>
                      <a:pt x="905" y="522"/>
                    </a:lnTo>
                    <a:lnTo>
                      <a:pt x="910" y="503"/>
                    </a:lnTo>
                    <a:lnTo>
                      <a:pt x="881" y="469"/>
                    </a:lnTo>
                    <a:lnTo>
                      <a:pt x="875" y="443"/>
                    </a:lnTo>
                    <a:lnTo>
                      <a:pt x="874" y="430"/>
                    </a:lnTo>
                    <a:lnTo>
                      <a:pt x="877" y="420"/>
                    </a:lnTo>
                    <a:lnTo>
                      <a:pt x="887" y="397"/>
                    </a:lnTo>
                    <a:lnTo>
                      <a:pt x="894" y="387"/>
                    </a:lnTo>
                    <a:lnTo>
                      <a:pt x="903" y="377"/>
                    </a:lnTo>
                    <a:lnTo>
                      <a:pt x="886" y="347"/>
                    </a:lnTo>
                    <a:lnTo>
                      <a:pt x="930" y="324"/>
                    </a:lnTo>
                    <a:lnTo>
                      <a:pt x="940" y="179"/>
                    </a:lnTo>
                    <a:lnTo>
                      <a:pt x="993" y="176"/>
                    </a:lnTo>
                    <a:lnTo>
                      <a:pt x="1043" y="136"/>
                    </a:lnTo>
                    <a:lnTo>
                      <a:pt x="1061" y="61"/>
                    </a:lnTo>
                    <a:lnTo>
                      <a:pt x="1124" y="69"/>
                    </a:lnTo>
                    <a:lnTo>
                      <a:pt x="1120" y="105"/>
                    </a:lnTo>
                    <a:lnTo>
                      <a:pt x="1193" y="104"/>
                    </a:lnTo>
                    <a:lnTo>
                      <a:pt x="1183" y="162"/>
                    </a:lnTo>
                    <a:lnTo>
                      <a:pt x="1132" y="199"/>
                    </a:lnTo>
                    <a:lnTo>
                      <a:pt x="1128" y="238"/>
                    </a:lnTo>
                    <a:lnTo>
                      <a:pt x="1113" y="255"/>
                    </a:lnTo>
                    <a:lnTo>
                      <a:pt x="1115" y="255"/>
                    </a:lnTo>
                    <a:lnTo>
                      <a:pt x="1116" y="255"/>
                    </a:lnTo>
                    <a:lnTo>
                      <a:pt x="1118" y="256"/>
                    </a:lnTo>
                    <a:lnTo>
                      <a:pt x="1125" y="258"/>
                    </a:lnTo>
                    <a:lnTo>
                      <a:pt x="1137" y="260"/>
                    </a:lnTo>
                    <a:lnTo>
                      <a:pt x="1147" y="259"/>
                    </a:lnTo>
                    <a:lnTo>
                      <a:pt x="1160" y="256"/>
                    </a:lnTo>
                    <a:lnTo>
                      <a:pt x="1170" y="249"/>
                    </a:lnTo>
                    <a:lnTo>
                      <a:pt x="1181" y="241"/>
                    </a:lnTo>
                    <a:lnTo>
                      <a:pt x="1185" y="235"/>
                    </a:lnTo>
                    <a:lnTo>
                      <a:pt x="1187" y="232"/>
                    </a:lnTo>
                    <a:lnTo>
                      <a:pt x="1190" y="230"/>
                    </a:lnTo>
                    <a:lnTo>
                      <a:pt x="1200" y="218"/>
                    </a:lnTo>
                    <a:lnTo>
                      <a:pt x="1240" y="211"/>
                    </a:lnTo>
                    <a:lnTo>
                      <a:pt x="1268" y="303"/>
                    </a:lnTo>
                    <a:lnTo>
                      <a:pt x="1311" y="301"/>
                    </a:lnTo>
                    <a:lnTo>
                      <a:pt x="1326" y="235"/>
                    </a:lnTo>
                    <a:lnTo>
                      <a:pt x="1371" y="241"/>
                    </a:lnTo>
                    <a:lnTo>
                      <a:pt x="1446" y="233"/>
                    </a:lnTo>
                    <a:lnTo>
                      <a:pt x="1448" y="308"/>
                    </a:lnTo>
                    <a:lnTo>
                      <a:pt x="1476" y="314"/>
                    </a:lnTo>
                    <a:lnTo>
                      <a:pt x="1471" y="374"/>
                    </a:lnTo>
                    <a:lnTo>
                      <a:pt x="1478" y="420"/>
                    </a:lnTo>
                    <a:lnTo>
                      <a:pt x="1485" y="428"/>
                    </a:lnTo>
                    <a:lnTo>
                      <a:pt x="1495" y="436"/>
                    </a:lnTo>
                    <a:lnTo>
                      <a:pt x="1506" y="441"/>
                    </a:lnTo>
                    <a:lnTo>
                      <a:pt x="1518" y="444"/>
                    </a:lnTo>
                    <a:lnTo>
                      <a:pt x="1531" y="445"/>
                    </a:lnTo>
                    <a:lnTo>
                      <a:pt x="1545" y="445"/>
                    </a:lnTo>
                    <a:lnTo>
                      <a:pt x="1560" y="442"/>
                    </a:lnTo>
                    <a:lnTo>
                      <a:pt x="1576" y="439"/>
                    </a:lnTo>
                    <a:lnTo>
                      <a:pt x="1588" y="445"/>
                    </a:lnTo>
                    <a:lnTo>
                      <a:pt x="1597" y="453"/>
                    </a:lnTo>
                    <a:lnTo>
                      <a:pt x="1604" y="463"/>
                    </a:lnTo>
                    <a:lnTo>
                      <a:pt x="1610" y="473"/>
                    </a:lnTo>
                    <a:lnTo>
                      <a:pt x="1612" y="483"/>
                    </a:lnTo>
                    <a:lnTo>
                      <a:pt x="1613" y="496"/>
                    </a:lnTo>
                    <a:lnTo>
                      <a:pt x="1612" y="509"/>
                    </a:lnTo>
                    <a:lnTo>
                      <a:pt x="1608" y="524"/>
                    </a:lnTo>
                    <a:lnTo>
                      <a:pt x="1589" y="536"/>
                    </a:lnTo>
                    <a:lnTo>
                      <a:pt x="1531" y="558"/>
                    </a:lnTo>
                    <a:lnTo>
                      <a:pt x="1595" y="606"/>
                    </a:lnTo>
                    <a:lnTo>
                      <a:pt x="1547" y="680"/>
                    </a:lnTo>
                    <a:lnTo>
                      <a:pt x="1574" y="701"/>
                    </a:lnTo>
                    <a:lnTo>
                      <a:pt x="1578" y="698"/>
                    </a:lnTo>
                    <a:lnTo>
                      <a:pt x="1584" y="696"/>
                    </a:lnTo>
                    <a:lnTo>
                      <a:pt x="1594" y="692"/>
                    </a:lnTo>
                    <a:lnTo>
                      <a:pt x="1598" y="689"/>
                    </a:lnTo>
                    <a:lnTo>
                      <a:pt x="1603" y="687"/>
                    </a:lnTo>
                    <a:lnTo>
                      <a:pt x="1614" y="683"/>
                    </a:lnTo>
                    <a:lnTo>
                      <a:pt x="1617" y="679"/>
                    </a:lnTo>
                    <a:lnTo>
                      <a:pt x="1621" y="675"/>
                    </a:lnTo>
                    <a:lnTo>
                      <a:pt x="1629" y="669"/>
                    </a:lnTo>
                    <a:lnTo>
                      <a:pt x="1632" y="665"/>
                    </a:lnTo>
                    <a:lnTo>
                      <a:pt x="1637" y="662"/>
                    </a:lnTo>
                    <a:lnTo>
                      <a:pt x="1644" y="656"/>
                    </a:lnTo>
                    <a:lnTo>
                      <a:pt x="1646" y="651"/>
                    </a:lnTo>
                    <a:lnTo>
                      <a:pt x="1649" y="646"/>
                    </a:lnTo>
                    <a:lnTo>
                      <a:pt x="1655" y="638"/>
                    </a:lnTo>
                    <a:lnTo>
                      <a:pt x="1659" y="629"/>
                    </a:lnTo>
                    <a:lnTo>
                      <a:pt x="1661" y="624"/>
                    </a:lnTo>
                    <a:lnTo>
                      <a:pt x="1665" y="619"/>
                    </a:lnTo>
                    <a:lnTo>
                      <a:pt x="1666" y="613"/>
                    </a:lnTo>
                    <a:lnTo>
                      <a:pt x="1668" y="608"/>
                    </a:lnTo>
                    <a:lnTo>
                      <a:pt x="1672" y="598"/>
                    </a:lnTo>
                    <a:lnTo>
                      <a:pt x="1674" y="585"/>
                    </a:lnTo>
                    <a:lnTo>
                      <a:pt x="1675" y="579"/>
                    </a:lnTo>
                    <a:lnTo>
                      <a:pt x="1677" y="574"/>
                    </a:lnTo>
                    <a:lnTo>
                      <a:pt x="1732" y="573"/>
                    </a:lnTo>
                    <a:lnTo>
                      <a:pt x="1729" y="500"/>
                    </a:lnTo>
                    <a:lnTo>
                      <a:pt x="1781" y="471"/>
                    </a:lnTo>
                    <a:lnTo>
                      <a:pt x="1792" y="401"/>
                    </a:lnTo>
                    <a:lnTo>
                      <a:pt x="1848" y="393"/>
                    </a:lnTo>
                    <a:lnTo>
                      <a:pt x="1868" y="328"/>
                    </a:lnTo>
                    <a:lnTo>
                      <a:pt x="1896" y="318"/>
                    </a:lnTo>
                    <a:lnTo>
                      <a:pt x="1928" y="180"/>
                    </a:lnTo>
                    <a:lnTo>
                      <a:pt x="1965" y="158"/>
                    </a:lnTo>
                    <a:lnTo>
                      <a:pt x="2008" y="182"/>
                    </a:lnTo>
                    <a:lnTo>
                      <a:pt x="2038" y="95"/>
                    </a:lnTo>
                    <a:lnTo>
                      <a:pt x="2186" y="121"/>
                    </a:lnTo>
                    <a:lnTo>
                      <a:pt x="2159" y="90"/>
                    </a:lnTo>
                    <a:lnTo>
                      <a:pt x="2161" y="26"/>
                    </a:lnTo>
                    <a:lnTo>
                      <a:pt x="2209" y="19"/>
                    </a:lnTo>
                    <a:lnTo>
                      <a:pt x="2212" y="32"/>
                    </a:lnTo>
                    <a:lnTo>
                      <a:pt x="2218" y="43"/>
                    </a:lnTo>
                    <a:lnTo>
                      <a:pt x="2224" y="52"/>
                    </a:lnTo>
                    <a:lnTo>
                      <a:pt x="2234" y="62"/>
                    </a:lnTo>
                    <a:lnTo>
                      <a:pt x="2243" y="67"/>
                    </a:lnTo>
                    <a:lnTo>
                      <a:pt x="2254" y="72"/>
                    </a:lnTo>
                    <a:lnTo>
                      <a:pt x="2267" y="75"/>
                    </a:lnTo>
                    <a:lnTo>
                      <a:pt x="2281" y="77"/>
                    </a:lnTo>
                    <a:lnTo>
                      <a:pt x="2331" y="11"/>
                    </a:lnTo>
                    <a:lnTo>
                      <a:pt x="2391" y="0"/>
                    </a:lnTo>
                    <a:lnTo>
                      <a:pt x="2406" y="60"/>
                    </a:lnTo>
                    <a:lnTo>
                      <a:pt x="2442" y="65"/>
                    </a:lnTo>
                    <a:lnTo>
                      <a:pt x="2490" y="11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115">
                <a:extLst>
                  <a:ext uri="{FF2B5EF4-FFF2-40B4-BE49-F238E27FC236}">
                    <a16:creationId xmlns:a16="http://schemas.microsoft.com/office/drawing/2014/main" id="{6C812ED1-E0FA-D9D8-6B98-21AA2F401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9" y="2816"/>
                <a:ext cx="8" cy="6"/>
              </a:xfrm>
              <a:custGeom>
                <a:avLst/>
                <a:gdLst>
                  <a:gd name="T0" fmla="*/ 8 w 44"/>
                  <a:gd name="T1" fmla="*/ 29 h 32"/>
                  <a:gd name="T2" fmla="*/ 28 w 44"/>
                  <a:gd name="T3" fmla="*/ 32 h 32"/>
                  <a:gd name="T4" fmla="*/ 44 w 44"/>
                  <a:gd name="T5" fmla="*/ 23 h 32"/>
                  <a:gd name="T6" fmla="*/ 25 w 44"/>
                  <a:gd name="T7" fmla="*/ 0 h 32"/>
                  <a:gd name="T8" fmla="*/ 0 w 44"/>
                  <a:gd name="T9" fmla="*/ 11 h 32"/>
                  <a:gd name="T10" fmla="*/ 8 w 44"/>
                  <a:gd name="T11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32">
                    <a:moveTo>
                      <a:pt x="8" y="29"/>
                    </a:moveTo>
                    <a:lnTo>
                      <a:pt x="28" y="32"/>
                    </a:lnTo>
                    <a:lnTo>
                      <a:pt x="44" y="23"/>
                    </a:lnTo>
                    <a:lnTo>
                      <a:pt x="25" y="0"/>
                    </a:lnTo>
                    <a:lnTo>
                      <a:pt x="0" y="11"/>
                    </a:lnTo>
                    <a:lnTo>
                      <a:pt x="8" y="29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116">
                <a:extLst>
                  <a:ext uri="{FF2B5EF4-FFF2-40B4-BE49-F238E27FC236}">
                    <a16:creationId xmlns:a16="http://schemas.microsoft.com/office/drawing/2014/main" id="{CE5FE020-054C-D18A-ED55-C7CDC8DF1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" y="2838"/>
                <a:ext cx="3" cy="4"/>
              </a:xfrm>
              <a:custGeom>
                <a:avLst/>
                <a:gdLst>
                  <a:gd name="T0" fmla="*/ 3 w 18"/>
                  <a:gd name="T1" fmla="*/ 0 h 25"/>
                  <a:gd name="T2" fmla="*/ 0 w 18"/>
                  <a:gd name="T3" fmla="*/ 25 h 25"/>
                  <a:gd name="T4" fmla="*/ 18 w 18"/>
                  <a:gd name="T5" fmla="*/ 18 h 25"/>
                  <a:gd name="T6" fmla="*/ 3 w 18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5">
                    <a:moveTo>
                      <a:pt x="3" y="0"/>
                    </a:moveTo>
                    <a:lnTo>
                      <a:pt x="0" y="25"/>
                    </a:lnTo>
                    <a:lnTo>
                      <a:pt x="18" y="18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117">
                <a:extLst>
                  <a:ext uri="{FF2B5EF4-FFF2-40B4-BE49-F238E27FC236}">
                    <a16:creationId xmlns:a16="http://schemas.microsoft.com/office/drawing/2014/main" id="{2879CB40-E882-A0F2-C650-B05DD1BB3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6" y="3279"/>
                <a:ext cx="1137" cy="298"/>
              </a:xfrm>
              <a:custGeom>
                <a:avLst/>
                <a:gdLst>
                  <a:gd name="T0" fmla="*/ 6695 w 6823"/>
                  <a:gd name="T1" fmla="*/ 109 h 1787"/>
                  <a:gd name="T2" fmla="*/ 6719 w 6823"/>
                  <a:gd name="T3" fmla="*/ 248 h 1787"/>
                  <a:gd name="T4" fmla="*/ 6634 w 6823"/>
                  <a:gd name="T5" fmla="*/ 250 h 1787"/>
                  <a:gd name="T6" fmla="*/ 6524 w 6823"/>
                  <a:gd name="T7" fmla="*/ 346 h 1787"/>
                  <a:gd name="T8" fmla="*/ 6382 w 6823"/>
                  <a:gd name="T9" fmla="*/ 348 h 1787"/>
                  <a:gd name="T10" fmla="*/ 6363 w 6823"/>
                  <a:gd name="T11" fmla="*/ 462 h 1787"/>
                  <a:gd name="T12" fmla="*/ 6205 w 6823"/>
                  <a:gd name="T13" fmla="*/ 638 h 1787"/>
                  <a:gd name="T14" fmla="*/ 6115 w 6823"/>
                  <a:gd name="T15" fmla="*/ 686 h 1787"/>
                  <a:gd name="T16" fmla="*/ 6063 w 6823"/>
                  <a:gd name="T17" fmla="*/ 714 h 1787"/>
                  <a:gd name="T18" fmla="*/ 5950 w 6823"/>
                  <a:gd name="T19" fmla="*/ 745 h 1787"/>
                  <a:gd name="T20" fmla="*/ 5926 w 6823"/>
                  <a:gd name="T21" fmla="*/ 882 h 1787"/>
                  <a:gd name="T22" fmla="*/ 5661 w 6823"/>
                  <a:gd name="T23" fmla="*/ 1111 h 1787"/>
                  <a:gd name="T24" fmla="*/ 5859 w 6823"/>
                  <a:gd name="T25" fmla="*/ 1070 h 1787"/>
                  <a:gd name="T26" fmla="*/ 5848 w 6823"/>
                  <a:gd name="T27" fmla="*/ 1249 h 1787"/>
                  <a:gd name="T28" fmla="*/ 5814 w 6823"/>
                  <a:gd name="T29" fmla="*/ 1368 h 1787"/>
                  <a:gd name="T30" fmla="*/ 5600 w 6823"/>
                  <a:gd name="T31" fmla="*/ 1353 h 1787"/>
                  <a:gd name="T32" fmla="*/ 5417 w 6823"/>
                  <a:gd name="T33" fmla="*/ 1452 h 1787"/>
                  <a:gd name="T34" fmla="*/ 5262 w 6823"/>
                  <a:gd name="T35" fmla="*/ 1604 h 1787"/>
                  <a:gd name="T36" fmla="*/ 5067 w 6823"/>
                  <a:gd name="T37" fmla="*/ 1528 h 1787"/>
                  <a:gd name="T38" fmla="*/ 4861 w 6823"/>
                  <a:gd name="T39" fmla="*/ 1651 h 1787"/>
                  <a:gd name="T40" fmla="*/ 4799 w 6823"/>
                  <a:gd name="T41" fmla="*/ 1775 h 1787"/>
                  <a:gd name="T42" fmla="*/ 4809 w 6823"/>
                  <a:gd name="T43" fmla="*/ 1752 h 1787"/>
                  <a:gd name="T44" fmla="*/ 4655 w 6823"/>
                  <a:gd name="T45" fmla="*/ 1648 h 1787"/>
                  <a:gd name="T46" fmla="*/ 4606 w 6823"/>
                  <a:gd name="T47" fmla="*/ 1622 h 1787"/>
                  <a:gd name="T48" fmla="*/ 4471 w 6823"/>
                  <a:gd name="T49" fmla="*/ 1584 h 1787"/>
                  <a:gd name="T50" fmla="*/ 4336 w 6823"/>
                  <a:gd name="T51" fmla="*/ 1582 h 1787"/>
                  <a:gd name="T52" fmla="*/ 4390 w 6823"/>
                  <a:gd name="T53" fmla="*/ 1652 h 1787"/>
                  <a:gd name="T54" fmla="*/ 4288 w 6823"/>
                  <a:gd name="T55" fmla="*/ 1749 h 1787"/>
                  <a:gd name="T56" fmla="*/ 4191 w 6823"/>
                  <a:gd name="T57" fmla="*/ 1596 h 1787"/>
                  <a:gd name="T58" fmla="*/ 4006 w 6823"/>
                  <a:gd name="T59" fmla="*/ 1498 h 1787"/>
                  <a:gd name="T60" fmla="*/ 3792 w 6823"/>
                  <a:gd name="T61" fmla="*/ 1416 h 1787"/>
                  <a:gd name="T62" fmla="*/ 3667 w 6823"/>
                  <a:gd name="T63" fmla="*/ 1345 h 1787"/>
                  <a:gd name="T64" fmla="*/ 3380 w 6823"/>
                  <a:gd name="T65" fmla="*/ 1340 h 1787"/>
                  <a:gd name="T66" fmla="*/ 3301 w 6823"/>
                  <a:gd name="T67" fmla="*/ 1354 h 1787"/>
                  <a:gd name="T68" fmla="*/ 3324 w 6823"/>
                  <a:gd name="T69" fmla="*/ 1222 h 1787"/>
                  <a:gd name="T70" fmla="*/ 3145 w 6823"/>
                  <a:gd name="T71" fmla="*/ 972 h 1787"/>
                  <a:gd name="T72" fmla="*/ 2970 w 6823"/>
                  <a:gd name="T73" fmla="*/ 1034 h 1787"/>
                  <a:gd name="T74" fmla="*/ 2691 w 6823"/>
                  <a:gd name="T75" fmla="*/ 1062 h 1787"/>
                  <a:gd name="T76" fmla="*/ 2691 w 6823"/>
                  <a:gd name="T77" fmla="*/ 848 h 1787"/>
                  <a:gd name="T78" fmla="*/ 2869 w 6823"/>
                  <a:gd name="T79" fmla="*/ 840 h 1787"/>
                  <a:gd name="T80" fmla="*/ 2903 w 6823"/>
                  <a:gd name="T81" fmla="*/ 814 h 1787"/>
                  <a:gd name="T82" fmla="*/ 3019 w 6823"/>
                  <a:gd name="T83" fmla="*/ 711 h 1787"/>
                  <a:gd name="T84" fmla="*/ 2829 w 6823"/>
                  <a:gd name="T85" fmla="*/ 656 h 1787"/>
                  <a:gd name="T86" fmla="*/ 2803 w 6823"/>
                  <a:gd name="T87" fmla="*/ 544 h 1787"/>
                  <a:gd name="T88" fmla="*/ 2602 w 6823"/>
                  <a:gd name="T89" fmla="*/ 516 h 1787"/>
                  <a:gd name="T90" fmla="*/ 2650 w 6823"/>
                  <a:gd name="T91" fmla="*/ 673 h 1787"/>
                  <a:gd name="T92" fmla="*/ 2622 w 6823"/>
                  <a:gd name="T93" fmla="*/ 851 h 1787"/>
                  <a:gd name="T94" fmla="*/ 2319 w 6823"/>
                  <a:gd name="T95" fmla="*/ 783 h 1787"/>
                  <a:gd name="T96" fmla="*/ 2296 w 6823"/>
                  <a:gd name="T97" fmla="*/ 874 h 1787"/>
                  <a:gd name="T98" fmla="*/ 2327 w 6823"/>
                  <a:gd name="T99" fmla="*/ 958 h 1787"/>
                  <a:gd name="T100" fmla="*/ 2152 w 6823"/>
                  <a:gd name="T101" fmla="*/ 1011 h 1787"/>
                  <a:gd name="T102" fmla="*/ 1888 w 6823"/>
                  <a:gd name="T103" fmla="*/ 1006 h 1787"/>
                  <a:gd name="T104" fmla="*/ 1732 w 6823"/>
                  <a:gd name="T105" fmla="*/ 895 h 1787"/>
                  <a:gd name="T106" fmla="*/ 1739 w 6823"/>
                  <a:gd name="T107" fmla="*/ 779 h 1787"/>
                  <a:gd name="T108" fmla="*/ 1511 w 6823"/>
                  <a:gd name="T109" fmla="*/ 732 h 1787"/>
                  <a:gd name="T110" fmla="*/ 892 w 6823"/>
                  <a:gd name="T111" fmla="*/ 655 h 1787"/>
                  <a:gd name="T112" fmla="*/ 860 w 6823"/>
                  <a:gd name="T113" fmla="*/ 506 h 1787"/>
                  <a:gd name="T114" fmla="*/ 706 w 6823"/>
                  <a:gd name="T115" fmla="*/ 494 h 1787"/>
                  <a:gd name="T116" fmla="*/ 277 w 6823"/>
                  <a:gd name="T117" fmla="*/ 729 h 1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823" h="1787">
                    <a:moveTo>
                      <a:pt x="6822" y="0"/>
                    </a:moveTo>
                    <a:lnTo>
                      <a:pt x="6823" y="7"/>
                    </a:lnTo>
                    <a:lnTo>
                      <a:pt x="6760" y="14"/>
                    </a:lnTo>
                    <a:lnTo>
                      <a:pt x="6740" y="29"/>
                    </a:lnTo>
                    <a:lnTo>
                      <a:pt x="6724" y="47"/>
                    </a:lnTo>
                    <a:lnTo>
                      <a:pt x="6712" y="65"/>
                    </a:lnTo>
                    <a:lnTo>
                      <a:pt x="6702" y="87"/>
                    </a:lnTo>
                    <a:lnTo>
                      <a:pt x="6695" y="109"/>
                    </a:lnTo>
                    <a:lnTo>
                      <a:pt x="6691" y="134"/>
                    </a:lnTo>
                    <a:lnTo>
                      <a:pt x="6690" y="159"/>
                    </a:lnTo>
                    <a:lnTo>
                      <a:pt x="6693" y="187"/>
                    </a:lnTo>
                    <a:lnTo>
                      <a:pt x="6693" y="195"/>
                    </a:lnTo>
                    <a:lnTo>
                      <a:pt x="6692" y="218"/>
                    </a:lnTo>
                    <a:lnTo>
                      <a:pt x="6691" y="241"/>
                    </a:lnTo>
                    <a:lnTo>
                      <a:pt x="6703" y="251"/>
                    </a:lnTo>
                    <a:lnTo>
                      <a:pt x="6719" y="248"/>
                    </a:lnTo>
                    <a:lnTo>
                      <a:pt x="6714" y="290"/>
                    </a:lnTo>
                    <a:lnTo>
                      <a:pt x="6726" y="299"/>
                    </a:lnTo>
                    <a:lnTo>
                      <a:pt x="6717" y="315"/>
                    </a:lnTo>
                    <a:lnTo>
                      <a:pt x="6686" y="315"/>
                    </a:lnTo>
                    <a:lnTo>
                      <a:pt x="6686" y="279"/>
                    </a:lnTo>
                    <a:lnTo>
                      <a:pt x="6667" y="264"/>
                    </a:lnTo>
                    <a:lnTo>
                      <a:pt x="6651" y="254"/>
                    </a:lnTo>
                    <a:lnTo>
                      <a:pt x="6634" y="250"/>
                    </a:lnTo>
                    <a:lnTo>
                      <a:pt x="6618" y="251"/>
                    </a:lnTo>
                    <a:lnTo>
                      <a:pt x="6603" y="256"/>
                    </a:lnTo>
                    <a:lnTo>
                      <a:pt x="6588" y="268"/>
                    </a:lnTo>
                    <a:lnTo>
                      <a:pt x="6574" y="283"/>
                    </a:lnTo>
                    <a:lnTo>
                      <a:pt x="6560" y="305"/>
                    </a:lnTo>
                    <a:lnTo>
                      <a:pt x="6554" y="312"/>
                    </a:lnTo>
                    <a:lnTo>
                      <a:pt x="6548" y="321"/>
                    </a:lnTo>
                    <a:lnTo>
                      <a:pt x="6524" y="346"/>
                    </a:lnTo>
                    <a:lnTo>
                      <a:pt x="6516" y="323"/>
                    </a:lnTo>
                    <a:lnTo>
                      <a:pt x="6494" y="317"/>
                    </a:lnTo>
                    <a:lnTo>
                      <a:pt x="6474" y="315"/>
                    </a:lnTo>
                    <a:lnTo>
                      <a:pt x="6454" y="315"/>
                    </a:lnTo>
                    <a:lnTo>
                      <a:pt x="6436" y="319"/>
                    </a:lnTo>
                    <a:lnTo>
                      <a:pt x="6417" y="325"/>
                    </a:lnTo>
                    <a:lnTo>
                      <a:pt x="6399" y="335"/>
                    </a:lnTo>
                    <a:lnTo>
                      <a:pt x="6382" y="348"/>
                    </a:lnTo>
                    <a:lnTo>
                      <a:pt x="6365" y="364"/>
                    </a:lnTo>
                    <a:lnTo>
                      <a:pt x="6356" y="374"/>
                    </a:lnTo>
                    <a:lnTo>
                      <a:pt x="6348" y="385"/>
                    </a:lnTo>
                    <a:lnTo>
                      <a:pt x="6338" y="411"/>
                    </a:lnTo>
                    <a:lnTo>
                      <a:pt x="6335" y="418"/>
                    </a:lnTo>
                    <a:lnTo>
                      <a:pt x="6335" y="429"/>
                    </a:lnTo>
                    <a:lnTo>
                      <a:pt x="6373" y="450"/>
                    </a:lnTo>
                    <a:lnTo>
                      <a:pt x="6363" y="462"/>
                    </a:lnTo>
                    <a:lnTo>
                      <a:pt x="6358" y="493"/>
                    </a:lnTo>
                    <a:lnTo>
                      <a:pt x="6328" y="500"/>
                    </a:lnTo>
                    <a:lnTo>
                      <a:pt x="6312" y="536"/>
                    </a:lnTo>
                    <a:lnTo>
                      <a:pt x="6307" y="597"/>
                    </a:lnTo>
                    <a:lnTo>
                      <a:pt x="6284" y="602"/>
                    </a:lnTo>
                    <a:lnTo>
                      <a:pt x="6254" y="650"/>
                    </a:lnTo>
                    <a:lnTo>
                      <a:pt x="6224" y="655"/>
                    </a:lnTo>
                    <a:lnTo>
                      <a:pt x="6205" y="638"/>
                    </a:lnTo>
                    <a:lnTo>
                      <a:pt x="6190" y="646"/>
                    </a:lnTo>
                    <a:lnTo>
                      <a:pt x="6198" y="688"/>
                    </a:lnTo>
                    <a:lnTo>
                      <a:pt x="6177" y="699"/>
                    </a:lnTo>
                    <a:lnTo>
                      <a:pt x="6156" y="688"/>
                    </a:lnTo>
                    <a:lnTo>
                      <a:pt x="6146" y="685"/>
                    </a:lnTo>
                    <a:lnTo>
                      <a:pt x="6136" y="685"/>
                    </a:lnTo>
                    <a:lnTo>
                      <a:pt x="6125" y="684"/>
                    </a:lnTo>
                    <a:lnTo>
                      <a:pt x="6115" y="686"/>
                    </a:lnTo>
                    <a:lnTo>
                      <a:pt x="6094" y="695"/>
                    </a:lnTo>
                    <a:lnTo>
                      <a:pt x="6088" y="697"/>
                    </a:lnTo>
                    <a:lnTo>
                      <a:pt x="6086" y="697"/>
                    </a:lnTo>
                    <a:lnTo>
                      <a:pt x="6085" y="697"/>
                    </a:lnTo>
                    <a:lnTo>
                      <a:pt x="6085" y="698"/>
                    </a:lnTo>
                    <a:lnTo>
                      <a:pt x="6082" y="700"/>
                    </a:lnTo>
                    <a:lnTo>
                      <a:pt x="6072" y="706"/>
                    </a:lnTo>
                    <a:lnTo>
                      <a:pt x="6063" y="714"/>
                    </a:lnTo>
                    <a:lnTo>
                      <a:pt x="6010" y="673"/>
                    </a:lnTo>
                    <a:lnTo>
                      <a:pt x="5994" y="678"/>
                    </a:lnTo>
                    <a:lnTo>
                      <a:pt x="5983" y="686"/>
                    </a:lnTo>
                    <a:lnTo>
                      <a:pt x="5971" y="695"/>
                    </a:lnTo>
                    <a:lnTo>
                      <a:pt x="5964" y="706"/>
                    </a:lnTo>
                    <a:lnTo>
                      <a:pt x="5957" y="717"/>
                    </a:lnTo>
                    <a:lnTo>
                      <a:pt x="5953" y="731"/>
                    </a:lnTo>
                    <a:lnTo>
                      <a:pt x="5950" y="745"/>
                    </a:lnTo>
                    <a:lnTo>
                      <a:pt x="5949" y="761"/>
                    </a:lnTo>
                    <a:lnTo>
                      <a:pt x="5947" y="765"/>
                    </a:lnTo>
                    <a:lnTo>
                      <a:pt x="5935" y="796"/>
                    </a:lnTo>
                    <a:lnTo>
                      <a:pt x="5931" y="804"/>
                    </a:lnTo>
                    <a:lnTo>
                      <a:pt x="5928" y="812"/>
                    </a:lnTo>
                    <a:lnTo>
                      <a:pt x="5920" y="829"/>
                    </a:lnTo>
                    <a:lnTo>
                      <a:pt x="5931" y="857"/>
                    </a:lnTo>
                    <a:lnTo>
                      <a:pt x="5926" y="882"/>
                    </a:lnTo>
                    <a:lnTo>
                      <a:pt x="5862" y="902"/>
                    </a:lnTo>
                    <a:lnTo>
                      <a:pt x="5836" y="925"/>
                    </a:lnTo>
                    <a:lnTo>
                      <a:pt x="5831" y="966"/>
                    </a:lnTo>
                    <a:lnTo>
                      <a:pt x="5761" y="1006"/>
                    </a:lnTo>
                    <a:lnTo>
                      <a:pt x="5687" y="1070"/>
                    </a:lnTo>
                    <a:lnTo>
                      <a:pt x="5676" y="1088"/>
                    </a:lnTo>
                    <a:lnTo>
                      <a:pt x="5661" y="1096"/>
                    </a:lnTo>
                    <a:lnTo>
                      <a:pt x="5661" y="1111"/>
                    </a:lnTo>
                    <a:lnTo>
                      <a:pt x="5674" y="1106"/>
                    </a:lnTo>
                    <a:lnTo>
                      <a:pt x="5699" y="1120"/>
                    </a:lnTo>
                    <a:lnTo>
                      <a:pt x="5757" y="1111"/>
                    </a:lnTo>
                    <a:lnTo>
                      <a:pt x="5799" y="1085"/>
                    </a:lnTo>
                    <a:lnTo>
                      <a:pt x="5831" y="1108"/>
                    </a:lnTo>
                    <a:lnTo>
                      <a:pt x="5847" y="1098"/>
                    </a:lnTo>
                    <a:lnTo>
                      <a:pt x="5845" y="1078"/>
                    </a:lnTo>
                    <a:lnTo>
                      <a:pt x="5859" y="1070"/>
                    </a:lnTo>
                    <a:lnTo>
                      <a:pt x="5898" y="1113"/>
                    </a:lnTo>
                    <a:lnTo>
                      <a:pt x="5862" y="1162"/>
                    </a:lnTo>
                    <a:lnTo>
                      <a:pt x="5856" y="1160"/>
                    </a:lnTo>
                    <a:lnTo>
                      <a:pt x="5852" y="1161"/>
                    </a:lnTo>
                    <a:lnTo>
                      <a:pt x="5845" y="1164"/>
                    </a:lnTo>
                    <a:lnTo>
                      <a:pt x="5839" y="1171"/>
                    </a:lnTo>
                    <a:lnTo>
                      <a:pt x="5843" y="1210"/>
                    </a:lnTo>
                    <a:lnTo>
                      <a:pt x="5848" y="1249"/>
                    </a:lnTo>
                    <a:lnTo>
                      <a:pt x="5850" y="1256"/>
                    </a:lnTo>
                    <a:lnTo>
                      <a:pt x="5855" y="1263"/>
                    </a:lnTo>
                    <a:lnTo>
                      <a:pt x="5877" y="1278"/>
                    </a:lnTo>
                    <a:lnTo>
                      <a:pt x="5854" y="1294"/>
                    </a:lnTo>
                    <a:lnTo>
                      <a:pt x="5836" y="1292"/>
                    </a:lnTo>
                    <a:lnTo>
                      <a:pt x="5806" y="1315"/>
                    </a:lnTo>
                    <a:lnTo>
                      <a:pt x="5799" y="1355"/>
                    </a:lnTo>
                    <a:lnTo>
                      <a:pt x="5814" y="1368"/>
                    </a:lnTo>
                    <a:lnTo>
                      <a:pt x="5791" y="1357"/>
                    </a:lnTo>
                    <a:lnTo>
                      <a:pt x="5766" y="1380"/>
                    </a:lnTo>
                    <a:lnTo>
                      <a:pt x="5743" y="1370"/>
                    </a:lnTo>
                    <a:lnTo>
                      <a:pt x="5725" y="1334"/>
                    </a:lnTo>
                    <a:lnTo>
                      <a:pt x="5646" y="1319"/>
                    </a:lnTo>
                    <a:lnTo>
                      <a:pt x="5628" y="1324"/>
                    </a:lnTo>
                    <a:lnTo>
                      <a:pt x="5605" y="1340"/>
                    </a:lnTo>
                    <a:lnTo>
                      <a:pt x="5600" y="1353"/>
                    </a:lnTo>
                    <a:lnTo>
                      <a:pt x="5599" y="1368"/>
                    </a:lnTo>
                    <a:lnTo>
                      <a:pt x="5600" y="1368"/>
                    </a:lnTo>
                    <a:lnTo>
                      <a:pt x="5605" y="1370"/>
                    </a:lnTo>
                    <a:lnTo>
                      <a:pt x="5592" y="1391"/>
                    </a:lnTo>
                    <a:lnTo>
                      <a:pt x="5575" y="1383"/>
                    </a:lnTo>
                    <a:lnTo>
                      <a:pt x="5545" y="1413"/>
                    </a:lnTo>
                    <a:lnTo>
                      <a:pt x="5427" y="1426"/>
                    </a:lnTo>
                    <a:lnTo>
                      <a:pt x="5417" y="1452"/>
                    </a:lnTo>
                    <a:lnTo>
                      <a:pt x="5406" y="1436"/>
                    </a:lnTo>
                    <a:lnTo>
                      <a:pt x="5392" y="1431"/>
                    </a:lnTo>
                    <a:lnTo>
                      <a:pt x="5371" y="1441"/>
                    </a:lnTo>
                    <a:lnTo>
                      <a:pt x="5275" y="1475"/>
                    </a:lnTo>
                    <a:lnTo>
                      <a:pt x="5259" y="1520"/>
                    </a:lnTo>
                    <a:lnTo>
                      <a:pt x="5259" y="1561"/>
                    </a:lnTo>
                    <a:lnTo>
                      <a:pt x="5278" y="1576"/>
                    </a:lnTo>
                    <a:lnTo>
                      <a:pt x="5262" y="1604"/>
                    </a:lnTo>
                    <a:lnTo>
                      <a:pt x="5201" y="1594"/>
                    </a:lnTo>
                    <a:lnTo>
                      <a:pt x="5173" y="1559"/>
                    </a:lnTo>
                    <a:lnTo>
                      <a:pt x="5125" y="1561"/>
                    </a:lnTo>
                    <a:lnTo>
                      <a:pt x="5117" y="1538"/>
                    </a:lnTo>
                    <a:lnTo>
                      <a:pt x="5100" y="1533"/>
                    </a:lnTo>
                    <a:lnTo>
                      <a:pt x="5086" y="1530"/>
                    </a:lnTo>
                    <a:lnTo>
                      <a:pt x="5075" y="1527"/>
                    </a:lnTo>
                    <a:lnTo>
                      <a:pt x="5067" y="1528"/>
                    </a:lnTo>
                    <a:lnTo>
                      <a:pt x="5045" y="1537"/>
                    </a:lnTo>
                    <a:lnTo>
                      <a:pt x="5025" y="1548"/>
                    </a:lnTo>
                    <a:lnTo>
                      <a:pt x="4950" y="1543"/>
                    </a:lnTo>
                    <a:lnTo>
                      <a:pt x="4913" y="1566"/>
                    </a:lnTo>
                    <a:lnTo>
                      <a:pt x="4889" y="1592"/>
                    </a:lnTo>
                    <a:lnTo>
                      <a:pt x="4880" y="1606"/>
                    </a:lnTo>
                    <a:lnTo>
                      <a:pt x="4873" y="1621"/>
                    </a:lnTo>
                    <a:lnTo>
                      <a:pt x="4861" y="1651"/>
                    </a:lnTo>
                    <a:lnTo>
                      <a:pt x="4856" y="1686"/>
                    </a:lnTo>
                    <a:lnTo>
                      <a:pt x="4856" y="1724"/>
                    </a:lnTo>
                    <a:lnTo>
                      <a:pt x="4862" y="1764"/>
                    </a:lnTo>
                    <a:lnTo>
                      <a:pt x="4899" y="1770"/>
                    </a:lnTo>
                    <a:lnTo>
                      <a:pt x="4855" y="1787"/>
                    </a:lnTo>
                    <a:lnTo>
                      <a:pt x="4834" y="1777"/>
                    </a:lnTo>
                    <a:lnTo>
                      <a:pt x="4827" y="1762"/>
                    </a:lnTo>
                    <a:lnTo>
                      <a:pt x="4799" y="1775"/>
                    </a:lnTo>
                    <a:lnTo>
                      <a:pt x="4786" y="1767"/>
                    </a:lnTo>
                    <a:lnTo>
                      <a:pt x="4774" y="1780"/>
                    </a:lnTo>
                    <a:lnTo>
                      <a:pt x="4758" y="1772"/>
                    </a:lnTo>
                    <a:lnTo>
                      <a:pt x="4747" y="1762"/>
                    </a:lnTo>
                    <a:lnTo>
                      <a:pt x="4746" y="1759"/>
                    </a:lnTo>
                    <a:lnTo>
                      <a:pt x="4746" y="1756"/>
                    </a:lnTo>
                    <a:lnTo>
                      <a:pt x="4748" y="1754"/>
                    </a:lnTo>
                    <a:lnTo>
                      <a:pt x="4809" y="1752"/>
                    </a:lnTo>
                    <a:lnTo>
                      <a:pt x="4806" y="1652"/>
                    </a:lnTo>
                    <a:lnTo>
                      <a:pt x="4774" y="1638"/>
                    </a:lnTo>
                    <a:lnTo>
                      <a:pt x="4764" y="1638"/>
                    </a:lnTo>
                    <a:lnTo>
                      <a:pt x="4754" y="1637"/>
                    </a:lnTo>
                    <a:lnTo>
                      <a:pt x="4729" y="1629"/>
                    </a:lnTo>
                    <a:lnTo>
                      <a:pt x="4704" y="1629"/>
                    </a:lnTo>
                    <a:lnTo>
                      <a:pt x="4680" y="1635"/>
                    </a:lnTo>
                    <a:lnTo>
                      <a:pt x="4655" y="1648"/>
                    </a:lnTo>
                    <a:lnTo>
                      <a:pt x="4646" y="1651"/>
                    </a:lnTo>
                    <a:lnTo>
                      <a:pt x="4639" y="1655"/>
                    </a:lnTo>
                    <a:lnTo>
                      <a:pt x="4631" y="1657"/>
                    </a:lnTo>
                    <a:lnTo>
                      <a:pt x="4627" y="1658"/>
                    </a:lnTo>
                    <a:lnTo>
                      <a:pt x="4623" y="1661"/>
                    </a:lnTo>
                    <a:lnTo>
                      <a:pt x="4601" y="1657"/>
                    </a:lnTo>
                    <a:lnTo>
                      <a:pt x="4593" y="1645"/>
                    </a:lnTo>
                    <a:lnTo>
                      <a:pt x="4606" y="1622"/>
                    </a:lnTo>
                    <a:lnTo>
                      <a:pt x="4591" y="1611"/>
                    </a:lnTo>
                    <a:lnTo>
                      <a:pt x="4577" y="1602"/>
                    </a:lnTo>
                    <a:lnTo>
                      <a:pt x="4560" y="1594"/>
                    </a:lnTo>
                    <a:lnTo>
                      <a:pt x="4545" y="1589"/>
                    </a:lnTo>
                    <a:lnTo>
                      <a:pt x="4527" y="1584"/>
                    </a:lnTo>
                    <a:lnTo>
                      <a:pt x="4509" y="1583"/>
                    </a:lnTo>
                    <a:lnTo>
                      <a:pt x="4489" y="1582"/>
                    </a:lnTo>
                    <a:lnTo>
                      <a:pt x="4471" y="1584"/>
                    </a:lnTo>
                    <a:lnTo>
                      <a:pt x="4433" y="1590"/>
                    </a:lnTo>
                    <a:lnTo>
                      <a:pt x="4410" y="1599"/>
                    </a:lnTo>
                    <a:lnTo>
                      <a:pt x="4428" y="1559"/>
                    </a:lnTo>
                    <a:lnTo>
                      <a:pt x="4405" y="1545"/>
                    </a:lnTo>
                    <a:lnTo>
                      <a:pt x="4400" y="1561"/>
                    </a:lnTo>
                    <a:lnTo>
                      <a:pt x="4354" y="1576"/>
                    </a:lnTo>
                    <a:lnTo>
                      <a:pt x="4332" y="1564"/>
                    </a:lnTo>
                    <a:lnTo>
                      <a:pt x="4336" y="1582"/>
                    </a:lnTo>
                    <a:lnTo>
                      <a:pt x="4326" y="1604"/>
                    </a:lnTo>
                    <a:lnTo>
                      <a:pt x="4364" y="1599"/>
                    </a:lnTo>
                    <a:lnTo>
                      <a:pt x="4383" y="1610"/>
                    </a:lnTo>
                    <a:lnTo>
                      <a:pt x="4383" y="1627"/>
                    </a:lnTo>
                    <a:lnTo>
                      <a:pt x="4367" y="1633"/>
                    </a:lnTo>
                    <a:lnTo>
                      <a:pt x="4354" y="1657"/>
                    </a:lnTo>
                    <a:lnTo>
                      <a:pt x="4372" y="1666"/>
                    </a:lnTo>
                    <a:lnTo>
                      <a:pt x="4390" y="1652"/>
                    </a:lnTo>
                    <a:lnTo>
                      <a:pt x="4438" y="1647"/>
                    </a:lnTo>
                    <a:lnTo>
                      <a:pt x="4466" y="1678"/>
                    </a:lnTo>
                    <a:lnTo>
                      <a:pt x="4451" y="1696"/>
                    </a:lnTo>
                    <a:lnTo>
                      <a:pt x="4435" y="1683"/>
                    </a:lnTo>
                    <a:lnTo>
                      <a:pt x="4387" y="1701"/>
                    </a:lnTo>
                    <a:lnTo>
                      <a:pt x="4362" y="1670"/>
                    </a:lnTo>
                    <a:lnTo>
                      <a:pt x="4339" y="1670"/>
                    </a:lnTo>
                    <a:lnTo>
                      <a:pt x="4288" y="1749"/>
                    </a:lnTo>
                    <a:lnTo>
                      <a:pt x="4250" y="1752"/>
                    </a:lnTo>
                    <a:lnTo>
                      <a:pt x="4211" y="1736"/>
                    </a:lnTo>
                    <a:lnTo>
                      <a:pt x="4199" y="1711"/>
                    </a:lnTo>
                    <a:lnTo>
                      <a:pt x="4156" y="1698"/>
                    </a:lnTo>
                    <a:lnTo>
                      <a:pt x="4176" y="1678"/>
                    </a:lnTo>
                    <a:lnTo>
                      <a:pt x="4191" y="1635"/>
                    </a:lnTo>
                    <a:lnTo>
                      <a:pt x="4186" y="1612"/>
                    </a:lnTo>
                    <a:lnTo>
                      <a:pt x="4191" y="1596"/>
                    </a:lnTo>
                    <a:lnTo>
                      <a:pt x="4179" y="1573"/>
                    </a:lnTo>
                    <a:lnTo>
                      <a:pt x="4105" y="1573"/>
                    </a:lnTo>
                    <a:lnTo>
                      <a:pt x="4120" y="1559"/>
                    </a:lnTo>
                    <a:lnTo>
                      <a:pt x="4123" y="1528"/>
                    </a:lnTo>
                    <a:lnTo>
                      <a:pt x="4105" y="1515"/>
                    </a:lnTo>
                    <a:lnTo>
                      <a:pt x="4069" y="1533"/>
                    </a:lnTo>
                    <a:lnTo>
                      <a:pt x="4018" y="1522"/>
                    </a:lnTo>
                    <a:lnTo>
                      <a:pt x="4006" y="1498"/>
                    </a:lnTo>
                    <a:lnTo>
                      <a:pt x="3958" y="1508"/>
                    </a:lnTo>
                    <a:lnTo>
                      <a:pt x="3955" y="1490"/>
                    </a:lnTo>
                    <a:lnTo>
                      <a:pt x="3932" y="1462"/>
                    </a:lnTo>
                    <a:lnTo>
                      <a:pt x="3955" y="1439"/>
                    </a:lnTo>
                    <a:lnTo>
                      <a:pt x="3942" y="1416"/>
                    </a:lnTo>
                    <a:lnTo>
                      <a:pt x="3886" y="1408"/>
                    </a:lnTo>
                    <a:lnTo>
                      <a:pt x="3868" y="1391"/>
                    </a:lnTo>
                    <a:lnTo>
                      <a:pt x="3792" y="1416"/>
                    </a:lnTo>
                    <a:lnTo>
                      <a:pt x="3800" y="1444"/>
                    </a:lnTo>
                    <a:lnTo>
                      <a:pt x="3784" y="1469"/>
                    </a:lnTo>
                    <a:lnTo>
                      <a:pt x="3750" y="1452"/>
                    </a:lnTo>
                    <a:lnTo>
                      <a:pt x="3720" y="1433"/>
                    </a:lnTo>
                    <a:lnTo>
                      <a:pt x="3692" y="1409"/>
                    </a:lnTo>
                    <a:lnTo>
                      <a:pt x="3678" y="1396"/>
                    </a:lnTo>
                    <a:lnTo>
                      <a:pt x="3667" y="1383"/>
                    </a:lnTo>
                    <a:lnTo>
                      <a:pt x="3667" y="1345"/>
                    </a:lnTo>
                    <a:lnTo>
                      <a:pt x="3635" y="1332"/>
                    </a:lnTo>
                    <a:lnTo>
                      <a:pt x="3591" y="1375"/>
                    </a:lnTo>
                    <a:lnTo>
                      <a:pt x="3570" y="1378"/>
                    </a:lnTo>
                    <a:lnTo>
                      <a:pt x="3540" y="1357"/>
                    </a:lnTo>
                    <a:lnTo>
                      <a:pt x="3489" y="1343"/>
                    </a:lnTo>
                    <a:lnTo>
                      <a:pt x="3472" y="1347"/>
                    </a:lnTo>
                    <a:lnTo>
                      <a:pt x="3461" y="1360"/>
                    </a:lnTo>
                    <a:lnTo>
                      <a:pt x="3380" y="1340"/>
                    </a:lnTo>
                    <a:lnTo>
                      <a:pt x="3375" y="1340"/>
                    </a:lnTo>
                    <a:lnTo>
                      <a:pt x="3371" y="1341"/>
                    </a:lnTo>
                    <a:lnTo>
                      <a:pt x="3363" y="1343"/>
                    </a:lnTo>
                    <a:lnTo>
                      <a:pt x="3346" y="1347"/>
                    </a:lnTo>
                    <a:lnTo>
                      <a:pt x="3313" y="1352"/>
                    </a:lnTo>
                    <a:lnTo>
                      <a:pt x="3307" y="1353"/>
                    </a:lnTo>
                    <a:lnTo>
                      <a:pt x="3304" y="1353"/>
                    </a:lnTo>
                    <a:lnTo>
                      <a:pt x="3301" y="1354"/>
                    </a:lnTo>
                    <a:lnTo>
                      <a:pt x="3291" y="1355"/>
                    </a:lnTo>
                    <a:lnTo>
                      <a:pt x="3270" y="1345"/>
                    </a:lnTo>
                    <a:lnTo>
                      <a:pt x="3265" y="1322"/>
                    </a:lnTo>
                    <a:lnTo>
                      <a:pt x="3276" y="1294"/>
                    </a:lnTo>
                    <a:lnTo>
                      <a:pt x="3293" y="1284"/>
                    </a:lnTo>
                    <a:lnTo>
                      <a:pt x="3301" y="1264"/>
                    </a:lnTo>
                    <a:lnTo>
                      <a:pt x="3319" y="1256"/>
                    </a:lnTo>
                    <a:lnTo>
                      <a:pt x="3324" y="1222"/>
                    </a:lnTo>
                    <a:lnTo>
                      <a:pt x="3263" y="1162"/>
                    </a:lnTo>
                    <a:lnTo>
                      <a:pt x="3298" y="1078"/>
                    </a:lnTo>
                    <a:lnTo>
                      <a:pt x="3270" y="1020"/>
                    </a:lnTo>
                    <a:lnTo>
                      <a:pt x="3253" y="1009"/>
                    </a:lnTo>
                    <a:lnTo>
                      <a:pt x="3251" y="992"/>
                    </a:lnTo>
                    <a:lnTo>
                      <a:pt x="3202" y="955"/>
                    </a:lnTo>
                    <a:lnTo>
                      <a:pt x="3184" y="950"/>
                    </a:lnTo>
                    <a:lnTo>
                      <a:pt x="3145" y="972"/>
                    </a:lnTo>
                    <a:lnTo>
                      <a:pt x="3125" y="982"/>
                    </a:lnTo>
                    <a:lnTo>
                      <a:pt x="3106" y="994"/>
                    </a:lnTo>
                    <a:lnTo>
                      <a:pt x="3067" y="1015"/>
                    </a:lnTo>
                    <a:lnTo>
                      <a:pt x="3047" y="1025"/>
                    </a:lnTo>
                    <a:lnTo>
                      <a:pt x="3028" y="1036"/>
                    </a:lnTo>
                    <a:lnTo>
                      <a:pt x="3016" y="1041"/>
                    </a:lnTo>
                    <a:lnTo>
                      <a:pt x="3003" y="1043"/>
                    </a:lnTo>
                    <a:lnTo>
                      <a:pt x="2970" y="1034"/>
                    </a:lnTo>
                    <a:lnTo>
                      <a:pt x="2958" y="1043"/>
                    </a:lnTo>
                    <a:lnTo>
                      <a:pt x="2922" y="1032"/>
                    </a:lnTo>
                    <a:lnTo>
                      <a:pt x="2914" y="1047"/>
                    </a:lnTo>
                    <a:lnTo>
                      <a:pt x="2772" y="1050"/>
                    </a:lnTo>
                    <a:lnTo>
                      <a:pt x="2757" y="1039"/>
                    </a:lnTo>
                    <a:lnTo>
                      <a:pt x="2744" y="1052"/>
                    </a:lnTo>
                    <a:lnTo>
                      <a:pt x="2714" y="1043"/>
                    </a:lnTo>
                    <a:lnTo>
                      <a:pt x="2691" y="1062"/>
                    </a:lnTo>
                    <a:lnTo>
                      <a:pt x="2619" y="1006"/>
                    </a:lnTo>
                    <a:lnTo>
                      <a:pt x="2633" y="981"/>
                    </a:lnTo>
                    <a:lnTo>
                      <a:pt x="2617" y="976"/>
                    </a:lnTo>
                    <a:lnTo>
                      <a:pt x="2554" y="885"/>
                    </a:lnTo>
                    <a:lnTo>
                      <a:pt x="2577" y="857"/>
                    </a:lnTo>
                    <a:lnTo>
                      <a:pt x="2638" y="862"/>
                    </a:lnTo>
                    <a:lnTo>
                      <a:pt x="2661" y="859"/>
                    </a:lnTo>
                    <a:lnTo>
                      <a:pt x="2691" y="848"/>
                    </a:lnTo>
                    <a:lnTo>
                      <a:pt x="2714" y="862"/>
                    </a:lnTo>
                    <a:lnTo>
                      <a:pt x="2810" y="846"/>
                    </a:lnTo>
                    <a:lnTo>
                      <a:pt x="2821" y="864"/>
                    </a:lnTo>
                    <a:lnTo>
                      <a:pt x="2836" y="858"/>
                    </a:lnTo>
                    <a:lnTo>
                      <a:pt x="2852" y="851"/>
                    </a:lnTo>
                    <a:lnTo>
                      <a:pt x="2866" y="843"/>
                    </a:lnTo>
                    <a:lnTo>
                      <a:pt x="2867" y="841"/>
                    </a:lnTo>
                    <a:lnTo>
                      <a:pt x="2869" y="840"/>
                    </a:lnTo>
                    <a:lnTo>
                      <a:pt x="2874" y="838"/>
                    </a:lnTo>
                    <a:lnTo>
                      <a:pt x="2882" y="834"/>
                    </a:lnTo>
                    <a:lnTo>
                      <a:pt x="2888" y="828"/>
                    </a:lnTo>
                    <a:lnTo>
                      <a:pt x="2889" y="826"/>
                    </a:lnTo>
                    <a:lnTo>
                      <a:pt x="2891" y="824"/>
                    </a:lnTo>
                    <a:lnTo>
                      <a:pt x="2895" y="822"/>
                    </a:lnTo>
                    <a:lnTo>
                      <a:pt x="2902" y="816"/>
                    </a:lnTo>
                    <a:lnTo>
                      <a:pt x="2903" y="814"/>
                    </a:lnTo>
                    <a:lnTo>
                      <a:pt x="2905" y="813"/>
                    </a:lnTo>
                    <a:lnTo>
                      <a:pt x="2909" y="811"/>
                    </a:lnTo>
                    <a:lnTo>
                      <a:pt x="2921" y="797"/>
                    </a:lnTo>
                    <a:lnTo>
                      <a:pt x="2935" y="783"/>
                    </a:lnTo>
                    <a:lnTo>
                      <a:pt x="2942" y="772"/>
                    </a:lnTo>
                    <a:lnTo>
                      <a:pt x="2953" y="762"/>
                    </a:lnTo>
                    <a:lnTo>
                      <a:pt x="2985" y="735"/>
                    </a:lnTo>
                    <a:lnTo>
                      <a:pt x="3019" y="711"/>
                    </a:lnTo>
                    <a:lnTo>
                      <a:pt x="3001" y="618"/>
                    </a:lnTo>
                    <a:lnTo>
                      <a:pt x="2968" y="609"/>
                    </a:lnTo>
                    <a:lnTo>
                      <a:pt x="2877" y="696"/>
                    </a:lnTo>
                    <a:lnTo>
                      <a:pt x="2864" y="689"/>
                    </a:lnTo>
                    <a:lnTo>
                      <a:pt x="2854" y="683"/>
                    </a:lnTo>
                    <a:lnTo>
                      <a:pt x="2845" y="675"/>
                    </a:lnTo>
                    <a:lnTo>
                      <a:pt x="2837" y="667"/>
                    </a:lnTo>
                    <a:lnTo>
                      <a:pt x="2829" y="656"/>
                    </a:lnTo>
                    <a:lnTo>
                      <a:pt x="2823" y="646"/>
                    </a:lnTo>
                    <a:lnTo>
                      <a:pt x="2818" y="634"/>
                    </a:lnTo>
                    <a:lnTo>
                      <a:pt x="2813" y="622"/>
                    </a:lnTo>
                    <a:lnTo>
                      <a:pt x="2809" y="609"/>
                    </a:lnTo>
                    <a:lnTo>
                      <a:pt x="2805" y="599"/>
                    </a:lnTo>
                    <a:lnTo>
                      <a:pt x="2799" y="586"/>
                    </a:lnTo>
                    <a:lnTo>
                      <a:pt x="2793" y="574"/>
                    </a:lnTo>
                    <a:lnTo>
                      <a:pt x="2803" y="544"/>
                    </a:lnTo>
                    <a:lnTo>
                      <a:pt x="2785" y="523"/>
                    </a:lnTo>
                    <a:lnTo>
                      <a:pt x="2686" y="518"/>
                    </a:lnTo>
                    <a:lnTo>
                      <a:pt x="2668" y="536"/>
                    </a:lnTo>
                    <a:lnTo>
                      <a:pt x="2638" y="497"/>
                    </a:lnTo>
                    <a:lnTo>
                      <a:pt x="2635" y="472"/>
                    </a:lnTo>
                    <a:lnTo>
                      <a:pt x="2612" y="447"/>
                    </a:lnTo>
                    <a:lnTo>
                      <a:pt x="2596" y="447"/>
                    </a:lnTo>
                    <a:lnTo>
                      <a:pt x="2602" y="516"/>
                    </a:lnTo>
                    <a:lnTo>
                      <a:pt x="2587" y="559"/>
                    </a:lnTo>
                    <a:lnTo>
                      <a:pt x="2579" y="603"/>
                    </a:lnTo>
                    <a:lnTo>
                      <a:pt x="2577" y="617"/>
                    </a:lnTo>
                    <a:lnTo>
                      <a:pt x="2578" y="632"/>
                    </a:lnTo>
                    <a:lnTo>
                      <a:pt x="2578" y="649"/>
                    </a:lnTo>
                    <a:lnTo>
                      <a:pt x="2577" y="666"/>
                    </a:lnTo>
                    <a:lnTo>
                      <a:pt x="2589" y="676"/>
                    </a:lnTo>
                    <a:lnTo>
                      <a:pt x="2650" y="673"/>
                    </a:lnTo>
                    <a:lnTo>
                      <a:pt x="2670" y="683"/>
                    </a:lnTo>
                    <a:lnTo>
                      <a:pt x="2693" y="839"/>
                    </a:lnTo>
                    <a:lnTo>
                      <a:pt x="2674" y="844"/>
                    </a:lnTo>
                    <a:lnTo>
                      <a:pt x="2669" y="844"/>
                    </a:lnTo>
                    <a:lnTo>
                      <a:pt x="2665" y="845"/>
                    </a:lnTo>
                    <a:lnTo>
                      <a:pt x="2657" y="846"/>
                    </a:lnTo>
                    <a:lnTo>
                      <a:pt x="2639" y="848"/>
                    </a:lnTo>
                    <a:lnTo>
                      <a:pt x="2622" y="851"/>
                    </a:lnTo>
                    <a:lnTo>
                      <a:pt x="2589" y="855"/>
                    </a:lnTo>
                    <a:lnTo>
                      <a:pt x="2536" y="846"/>
                    </a:lnTo>
                    <a:lnTo>
                      <a:pt x="2526" y="806"/>
                    </a:lnTo>
                    <a:lnTo>
                      <a:pt x="2442" y="780"/>
                    </a:lnTo>
                    <a:lnTo>
                      <a:pt x="2403" y="795"/>
                    </a:lnTo>
                    <a:lnTo>
                      <a:pt x="2398" y="813"/>
                    </a:lnTo>
                    <a:lnTo>
                      <a:pt x="2361" y="834"/>
                    </a:lnTo>
                    <a:lnTo>
                      <a:pt x="2319" y="783"/>
                    </a:lnTo>
                    <a:lnTo>
                      <a:pt x="2307" y="734"/>
                    </a:lnTo>
                    <a:lnTo>
                      <a:pt x="2287" y="734"/>
                    </a:lnTo>
                    <a:lnTo>
                      <a:pt x="2340" y="836"/>
                    </a:lnTo>
                    <a:lnTo>
                      <a:pt x="2319" y="857"/>
                    </a:lnTo>
                    <a:lnTo>
                      <a:pt x="2251" y="797"/>
                    </a:lnTo>
                    <a:lnTo>
                      <a:pt x="2238" y="806"/>
                    </a:lnTo>
                    <a:lnTo>
                      <a:pt x="2310" y="867"/>
                    </a:lnTo>
                    <a:lnTo>
                      <a:pt x="2296" y="874"/>
                    </a:lnTo>
                    <a:lnTo>
                      <a:pt x="2271" y="862"/>
                    </a:lnTo>
                    <a:lnTo>
                      <a:pt x="2264" y="874"/>
                    </a:lnTo>
                    <a:lnTo>
                      <a:pt x="2279" y="902"/>
                    </a:lnTo>
                    <a:lnTo>
                      <a:pt x="2296" y="902"/>
                    </a:lnTo>
                    <a:lnTo>
                      <a:pt x="2273" y="936"/>
                    </a:lnTo>
                    <a:lnTo>
                      <a:pt x="2296" y="938"/>
                    </a:lnTo>
                    <a:lnTo>
                      <a:pt x="2307" y="958"/>
                    </a:lnTo>
                    <a:lnTo>
                      <a:pt x="2327" y="958"/>
                    </a:lnTo>
                    <a:lnTo>
                      <a:pt x="2345" y="987"/>
                    </a:lnTo>
                    <a:lnTo>
                      <a:pt x="2361" y="989"/>
                    </a:lnTo>
                    <a:lnTo>
                      <a:pt x="2317" y="1047"/>
                    </a:lnTo>
                    <a:lnTo>
                      <a:pt x="2261" y="1060"/>
                    </a:lnTo>
                    <a:lnTo>
                      <a:pt x="2242" y="1049"/>
                    </a:lnTo>
                    <a:lnTo>
                      <a:pt x="2225" y="1039"/>
                    </a:lnTo>
                    <a:lnTo>
                      <a:pt x="2189" y="1024"/>
                    </a:lnTo>
                    <a:lnTo>
                      <a:pt x="2152" y="1011"/>
                    </a:lnTo>
                    <a:lnTo>
                      <a:pt x="2133" y="1006"/>
                    </a:lnTo>
                    <a:lnTo>
                      <a:pt x="2116" y="1003"/>
                    </a:lnTo>
                    <a:lnTo>
                      <a:pt x="2076" y="997"/>
                    </a:lnTo>
                    <a:lnTo>
                      <a:pt x="2038" y="996"/>
                    </a:lnTo>
                    <a:lnTo>
                      <a:pt x="1997" y="997"/>
                    </a:lnTo>
                    <a:lnTo>
                      <a:pt x="1958" y="1003"/>
                    </a:lnTo>
                    <a:lnTo>
                      <a:pt x="1921" y="1006"/>
                    </a:lnTo>
                    <a:lnTo>
                      <a:pt x="1888" y="1006"/>
                    </a:lnTo>
                    <a:lnTo>
                      <a:pt x="1855" y="1003"/>
                    </a:lnTo>
                    <a:lnTo>
                      <a:pt x="1824" y="997"/>
                    </a:lnTo>
                    <a:lnTo>
                      <a:pt x="1793" y="985"/>
                    </a:lnTo>
                    <a:lnTo>
                      <a:pt x="1765" y="971"/>
                    </a:lnTo>
                    <a:lnTo>
                      <a:pt x="1737" y="953"/>
                    </a:lnTo>
                    <a:lnTo>
                      <a:pt x="1712" y="932"/>
                    </a:lnTo>
                    <a:lnTo>
                      <a:pt x="1712" y="915"/>
                    </a:lnTo>
                    <a:lnTo>
                      <a:pt x="1732" y="895"/>
                    </a:lnTo>
                    <a:lnTo>
                      <a:pt x="1755" y="897"/>
                    </a:lnTo>
                    <a:lnTo>
                      <a:pt x="1794" y="864"/>
                    </a:lnTo>
                    <a:lnTo>
                      <a:pt x="1786" y="842"/>
                    </a:lnTo>
                    <a:lnTo>
                      <a:pt x="1778" y="822"/>
                    </a:lnTo>
                    <a:lnTo>
                      <a:pt x="1767" y="805"/>
                    </a:lnTo>
                    <a:lnTo>
                      <a:pt x="1754" y="791"/>
                    </a:lnTo>
                    <a:lnTo>
                      <a:pt x="1746" y="784"/>
                    </a:lnTo>
                    <a:lnTo>
                      <a:pt x="1739" y="779"/>
                    </a:lnTo>
                    <a:lnTo>
                      <a:pt x="1721" y="769"/>
                    </a:lnTo>
                    <a:lnTo>
                      <a:pt x="1701" y="762"/>
                    </a:lnTo>
                    <a:lnTo>
                      <a:pt x="1690" y="759"/>
                    </a:lnTo>
                    <a:lnTo>
                      <a:pt x="1679" y="758"/>
                    </a:lnTo>
                    <a:lnTo>
                      <a:pt x="1637" y="749"/>
                    </a:lnTo>
                    <a:lnTo>
                      <a:pt x="1595" y="741"/>
                    </a:lnTo>
                    <a:lnTo>
                      <a:pt x="1553" y="735"/>
                    </a:lnTo>
                    <a:lnTo>
                      <a:pt x="1511" y="732"/>
                    </a:lnTo>
                    <a:lnTo>
                      <a:pt x="1411" y="762"/>
                    </a:lnTo>
                    <a:lnTo>
                      <a:pt x="1042" y="725"/>
                    </a:lnTo>
                    <a:lnTo>
                      <a:pt x="1022" y="720"/>
                    </a:lnTo>
                    <a:lnTo>
                      <a:pt x="1003" y="713"/>
                    </a:lnTo>
                    <a:lnTo>
                      <a:pt x="973" y="701"/>
                    </a:lnTo>
                    <a:lnTo>
                      <a:pt x="945" y="687"/>
                    </a:lnTo>
                    <a:lnTo>
                      <a:pt x="917" y="672"/>
                    </a:lnTo>
                    <a:lnTo>
                      <a:pt x="892" y="655"/>
                    </a:lnTo>
                    <a:lnTo>
                      <a:pt x="868" y="634"/>
                    </a:lnTo>
                    <a:lnTo>
                      <a:pt x="858" y="622"/>
                    </a:lnTo>
                    <a:lnTo>
                      <a:pt x="850" y="609"/>
                    </a:lnTo>
                    <a:lnTo>
                      <a:pt x="890" y="587"/>
                    </a:lnTo>
                    <a:lnTo>
                      <a:pt x="901" y="546"/>
                    </a:lnTo>
                    <a:lnTo>
                      <a:pt x="890" y="534"/>
                    </a:lnTo>
                    <a:lnTo>
                      <a:pt x="881" y="523"/>
                    </a:lnTo>
                    <a:lnTo>
                      <a:pt x="860" y="506"/>
                    </a:lnTo>
                    <a:lnTo>
                      <a:pt x="837" y="492"/>
                    </a:lnTo>
                    <a:lnTo>
                      <a:pt x="814" y="484"/>
                    </a:lnTo>
                    <a:lnTo>
                      <a:pt x="789" y="480"/>
                    </a:lnTo>
                    <a:lnTo>
                      <a:pt x="776" y="479"/>
                    </a:lnTo>
                    <a:lnTo>
                      <a:pt x="763" y="480"/>
                    </a:lnTo>
                    <a:lnTo>
                      <a:pt x="749" y="481"/>
                    </a:lnTo>
                    <a:lnTo>
                      <a:pt x="735" y="484"/>
                    </a:lnTo>
                    <a:lnTo>
                      <a:pt x="706" y="494"/>
                    </a:lnTo>
                    <a:lnTo>
                      <a:pt x="628" y="523"/>
                    </a:lnTo>
                    <a:lnTo>
                      <a:pt x="554" y="558"/>
                    </a:lnTo>
                    <a:lnTo>
                      <a:pt x="516" y="575"/>
                    </a:lnTo>
                    <a:lnTo>
                      <a:pt x="481" y="595"/>
                    </a:lnTo>
                    <a:lnTo>
                      <a:pt x="411" y="636"/>
                    </a:lnTo>
                    <a:lnTo>
                      <a:pt x="376" y="657"/>
                    </a:lnTo>
                    <a:lnTo>
                      <a:pt x="343" y="680"/>
                    </a:lnTo>
                    <a:lnTo>
                      <a:pt x="277" y="729"/>
                    </a:lnTo>
                    <a:lnTo>
                      <a:pt x="214" y="780"/>
                    </a:lnTo>
                    <a:lnTo>
                      <a:pt x="153" y="836"/>
                    </a:lnTo>
                    <a:lnTo>
                      <a:pt x="140" y="851"/>
                    </a:lnTo>
                    <a:lnTo>
                      <a:pt x="100" y="864"/>
                    </a:lnTo>
                    <a:lnTo>
                      <a:pt x="35" y="927"/>
                    </a:lnTo>
                    <a:lnTo>
                      <a:pt x="16" y="925"/>
                    </a:lnTo>
                    <a:lnTo>
                      <a:pt x="0" y="93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118">
                <a:extLst>
                  <a:ext uri="{FF2B5EF4-FFF2-40B4-BE49-F238E27FC236}">
                    <a16:creationId xmlns:a16="http://schemas.microsoft.com/office/drawing/2014/main" id="{DE8A019E-2619-D873-4FAF-53858B60B3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3434"/>
                <a:ext cx="1304" cy="472"/>
              </a:xfrm>
              <a:custGeom>
                <a:avLst/>
                <a:gdLst>
                  <a:gd name="T0" fmla="*/ 7396 w 7823"/>
                  <a:gd name="T1" fmla="*/ 300 h 2834"/>
                  <a:gd name="T2" fmla="*/ 7269 w 7823"/>
                  <a:gd name="T3" fmla="*/ 295 h 2834"/>
                  <a:gd name="T4" fmla="*/ 6963 w 7823"/>
                  <a:gd name="T5" fmla="*/ 500 h 2834"/>
                  <a:gd name="T6" fmla="*/ 6740 w 7823"/>
                  <a:gd name="T7" fmla="*/ 778 h 2834"/>
                  <a:gd name="T8" fmla="*/ 6589 w 7823"/>
                  <a:gd name="T9" fmla="*/ 1243 h 2834"/>
                  <a:gd name="T10" fmla="*/ 6591 w 7823"/>
                  <a:gd name="T11" fmla="*/ 1570 h 2834"/>
                  <a:gd name="T12" fmla="*/ 6594 w 7823"/>
                  <a:gd name="T13" fmla="*/ 2102 h 2834"/>
                  <a:gd name="T14" fmla="*/ 6753 w 7823"/>
                  <a:gd name="T15" fmla="*/ 2335 h 2834"/>
                  <a:gd name="T16" fmla="*/ 6816 w 7823"/>
                  <a:gd name="T17" fmla="*/ 2470 h 2834"/>
                  <a:gd name="T18" fmla="*/ 6786 w 7823"/>
                  <a:gd name="T19" fmla="*/ 2564 h 2834"/>
                  <a:gd name="T20" fmla="*/ 6681 w 7823"/>
                  <a:gd name="T21" fmla="*/ 2592 h 2834"/>
                  <a:gd name="T22" fmla="*/ 6537 w 7823"/>
                  <a:gd name="T23" fmla="*/ 2483 h 2834"/>
                  <a:gd name="T24" fmla="*/ 6254 w 7823"/>
                  <a:gd name="T25" fmla="*/ 2480 h 2834"/>
                  <a:gd name="T26" fmla="*/ 6117 w 7823"/>
                  <a:gd name="T27" fmla="*/ 2595 h 2834"/>
                  <a:gd name="T28" fmla="*/ 5865 w 7823"/>
                  <a:gd name="T29" fmla="*/ 2646 h 2834"/>
                  <a:gd name="T30" fmla="*/ 5819 w 7823"/>
                  <a:gd name="T31" fmla="*/ 2809 h 2834"/>
                  <a:gd name="T32" fmla="*/ 5692 w 7823"/>
                  <a:gd name="T33" fmla="*/ 2772 h 2834"/>
                  <a:gd name="T34" fmla="*/ 5453 w 7823"/>
                  <a:gd name="T35" fmla="*/ 2762 h 2834"/>
                  <a:gd name="T36" fmla="*/ 5222 w 7823"/>
                  <a:gd name="T37" fmla="*/ 2635 h 2834"/>
                  <a:gd name="T38" fmla="*/ 5108 w 7823"/>
                  <a:gd name="T39" fmla="*/ 2592 h 2834"/>
                  <a:gd name="T40" fmla="*/ 4771 w 7823"/>
                  <a:gd name="T41" fmla="*/ 2658 h 2834"/>
                  <a:gd name="T42" fmla="*/ 4644 w 7823"/>
                  <a:gd name="T43" fmla="*/ 2762 h 2834"/>
                  <a:gd name="T44" fmla="*/ 4478 w 7823"/>
                  <a:gd name="T45" fmla="*/ 2716 h 2834"/>
                  <a:gd name="T46" fmla="*/ 4443 w 7823"/>
                  <a:gd name="T47" fmla="*/ 2620 h 2834"/>
                  <a:gd name="T48" fmla="*/ 4365 w 7823"/>
                  <a:gd name="T49" fmla="*/ 2521 h 2834"/>
                  <a:gd name="T50" fmla="*/ 4222 w 7823"/>
                  <a:gd name="T51" fmla="*/ 2437 h 2834"/>
                  <a:gd name="T52" fmla="*/ 4032 w 7823"/>
                  <a:gd name="T53" fmla="*/ 2384 h 2834"/>
                  <a:gd name="T54" fmla="*/ 4105 w 7823"/>
                  <a:gd name="T55" fmla="*/ 2154 h 2834"/>
                  <a:gd name="T56" fmla="*/ 3912 w 7823"/>
                  <a:gd name="T57" fmla="*/ 2037 h 2834"/>
                  <a:gd name="T58" fmla="*/ 3711 w 7823"/>
                  <a:gd name="T59" fmla="*/ 2002 h 2834"/>
                  <a:gd name="T60" fmla="*/ 3510 w 7823"/>
                  <a:gd name="T61" fmla="*/ 1959 h 2834"/>
                  <a:gd name="T62" fmla="*/ 3409 w 7823"/>
                  <a:gd name="T63" fmla="*/ 2037 h 2834"/>
                  <a:gd name="T64" fmla="*/ 3261 w 7823"/>
                  <a:gd name="T65" fmla="*/ 1816 h 2834"/>
                  <a:gd name="T66" fmla="*/ 3119 w 7823"/>
                  <a:gd name="T67" fmla="*/ 1784 h 2834"/>
                  <a:gd name="T68" fmla="*/ 2897 w 7823"/>
                  <a:gd name="T69" fmla="*/ 1793 h 2834"/>
                  <a:gd name="T70" fmla="*/ 2732 w 7823"/>
                  <a:gd name="T71" fmla="*/ 1577 h 2834"/>
                  <a:gd name="T72" fmla="*/ 2498 w 7823"/>
                  <a:gd name="T73" fmla="*/ 1524 h 2834"/>
                  <a:gd name="T74" fmla="*/ 2251 w 7823"/>
                  <a:gd name="T75" fmla="*/ 1457 h 2834"/>
                  <a:gd name="T76" fmla="*/ 2111 w 7823"/>
                  <a:gd name="T77" fmla="*/ 1416 h 2834"/>
                  <a:gd name="T78" fmla="*/ 1908 w 7823"/>
                  <a:gd name="T79" fmla="*/ 1427 h 2834"/>
                  <a:gd name="T80" fmla="*/ 1897 w 7823"/>
                  <a:gd name="T81" fmla="*/ 1583 h 2834"/>
                  <a:gd name="T82" fmla="*/ 1881 w 7823"/>
                  <a:gd name="T83" fmla="*/ 1627 h 2834"/>
                  <a:gd name="T84" fmla="*/ 1903 w 7823"/>
                  <a:gd name="T85" fmla="*/ 1651 h 2834"/>
                  <a:gd name="T86" fmla="*/ 1771 w 7823"/>
                  <a:gd name="T87" fmla="*/ 1775 h 2834"/>
                  <a:gd name="T88" fmla="*/ 1429 w 7823"/>
                  <a:gd name="T89" fmla="*/ 1801 h 2834"/>
                  <a:gd name="T90" fmla="*/ 1341 w 7823"/>
                  <a:gd name="T91" fmla="*/ 1735 h 2834"/>
                  <a:gd name="T92" fmla="*/ 1120 w 7823"/>
                  <a:gd name="T93" fmla="*/ 1784 h 2834"/>
                  <a:gd name="T94" fmla="*/ 873 w 7823"/>
                  <a:gd name="T95" fmla="*/ 1696 h 2834"/>
                  <a:gd name="T96" fmla="*/ 695 w 7823"/>
                  <a:gd name="T97" fmla="*/ 1761 h 2834"/>
                  <a:gd name="T98" fmla="*/ 600 w 7823"/>
                  <a:gd name="T99" fmla="*/ 1779 h 2834"/>
                  <a:gd name="T100" fmla="*/ 489 w 7823"/>
                  <a:gd name="T101" fmla="*/ 1763 h 2834"/>
                  <a:gd name="T102" fmla="*/ 383 w 7823"/>
                  <a:gd name="T103" fmla="*/ 1666 h 2834"/>
                  <a:gd name="T104" fmla="*/ 293 w 7823"/>
                  <a:gd name="T105" fmla="*/ 1470 h 2834"/>
                  <a:gd name="T106" fmla="*/ 135 w 7823"/>
                  <a:gd name="T107" fmla="*/ 1396 h 2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823" h="2834">
                    <a:moveTo>
                      <a:pt x="7823" y="7"/>
                    </a:moveTo>
                    <a:lnTo>
                      <a:pt x="7806" y="0"/>
                    </a:lnTo>
                    <a:lnTo>
                      <a:pt x="7521" y="311"/>
                    </a:lnTo>
                    <a:lnTo>
                      <a:pt x="7505" y="293"/>
                    </a:lnTo>
                    <a:lnTo>
                      <a:pt x="7479" y="318"/>
                    </a:lnTo>
                    <a:lnTo>
                      <a:pt x="7396" y="300"/>
                    </a:lnTo>
                    <a:lnTo>
                      <a:pt x="7378" y="300"/>
                    </a:lnTo>
                    <a:lnTo>
                      <a:pt x="7365" y="285"/>
                    </a:lnTo>
                    <a:lnTo>
                      <a:pt x="7340" y="280"/>
                    </a:lnTo>
                    <a:lnTo>
                      <a:pt x="7316" y="280"/>
                    </a:lnTo>
                    <a:lnTo>
                      <a:pt x="7291" y="285"/>
                    </a:lnTo>
                    <a:lnTo>
                      <a:pt x="7269" y="295"/>
                    </a:lnTo>
                    <a:lnTo>
                      <a:pt x="7212" y="323"/>
                    </a:lnTo>
                    <a:lnTo>
                      <a:pt x="7158" y="355"/>
                    </a:lnTo>
                    <a:lnTo>
                      <a:pt x="7105" y="388"/>
                    </a:lnTo>
                    <a:lnTo>
                      <a:pt x="7056" y="424"/>
                    </a:lnTo>
                    <a:lnTo>
                      <a:pt x="7008" y="460"/>
                    </a:lnTo>
                    <a:lnTo>
                      <a:pt x="6963" y="500"/>
                    </a:lnTo>
                    <a:lnTo>
                      <a:pt x="6921" y="540"/>
                    </a:lnTo>
                    <a:lnTo>
                      <a:pt x="6880" y="585"/>
                    </a:lnTo>
                    <a:lnTo>
                      <a:pt x="6842" y="630"/>
                    </a:lnTo>
                    <a:lnTo>
                      <a:pt x="6805" y="676"/>
                    </a:lnTo>
                    <a:lnTo>
                      <a:pt x="6771" y="725"/>
                    </a:lnTo>
                    <a:lnTo>
                      <a:pt x="6740" y="778"/>
                    </a:lnTo>
                    <a:lnTo>
                      <a:pt x="6710" y="831"/>
                    </a:lnTo>
                    <a:lnTo>
                      <a:pt x="6683" y="886"/>
                    </a:lnTo>
                    <a:lnTo>
                      <a:pt x="6657" y="943"/>
                    </a:lnTo>
                    <a:lnTo>
                      <a:pt x="6635" y="1005"/>
                    </a:lnTo>
                    <a:lnTo>
                      <a:pt x="6643" y="1017"/>
                    </a:lnTo>
                    <a:lnTo>
                      <a:pt x="6589" y="1243"/>
                    </a:lnTo>
                    <a:lnTo>
                      <a:pt x="6618" y="1254"/>
                    </a:lnTo>
                    <a:lnTo>
                      <a:pt x="6631" y="1277"/>
                    </a:lnTo>
                    <a:lnTo>
                      <a:pt x="6616" y="1348"/>
                    </a:lnTo>
                    <a:lnTo>
                      <a:pt x="6605" y="1421"/>
                    </a:lnTo>
                    <a:lnTo>
                      <a:pt x="6596" y="1495"/>
                    </a:lnTo>
                    <a:lnTo>
                      <a:pt x="6591" y="1570"/>
                    </a:lnTo>
                    <a:lnTo>
                      <a:pt x="6585" y="1657"/>
                    </a:lnTo>
                    <a:lnTo>
                      <a:pt x="6582" y="1746"/>
                    </a:lnTo>
                    <a:lnTo>
                      <a:pt x="6581" y="1834"/>
                    </a:lnTo>
                    <a:lnTo>
                      <a:pt x="6584" y="1924"/>
                    </a:lnTo>
                    <a:lnTo>
                      <a:pt x="6587" y="2013"/>
                    </a:lnTo>
                    <a:lnTo>
                      <a:pt x="6594" y="2102"/>
                    </a:lnTo>
                    <a:lnTo>
                      <a:pt x="6601" y="2192"/>
                    </a:lnTo>
                    <a:lnTo>
                      <a:pt x="6612" y="2282"/>
                    </a:lnTo>
                    <a:lnTo>
                      <a:pt x="6707" y="2330"/>
                    </a:lnTo>
                    <a:lnTo>
                      <a:pt x="6722" y="2323"/>
                    </a:lnTo>
                    <a:lnTo>
                      <a:pt x="6737" y="2340"/>
                    </a:lnTo>
                    <a:lnTo>
                      <a:pt x="6753" y="2335"/>
                    </a:lnTo>
                    <a:lnTo>
                      <a:pt x="6775" y="2353"/>
                    </a:lnTo>
                    <a:lnTo>
                      <a:pt x="6756" y="2386"/>
                    </a:lnTo>
                    <a:lnTo>
                      <a:pt x="6773" y="2407"/>
                    </a:lnTo>
                    <a:lnTo>
                      <a:pt x="6763" y="2424"/>
                    </a:lnTo>
                    <a:lnTo>
                      <a:pt x="6816" y="2452"/>
                    </a:lnTo>
                    <a:lnTo>
                      <a:pt x="6816" y="2470"/>
                    </a:lnTo>
                    <a:lnTo>
                      <a:pt x="6831" y="2485"/>
                    </a:lnTo>
                    <a:lnTo>
                      <a:pt x="6821" y="2498"/>
                    </a:lnTo>
                    <a:lnTo>
                      <a:pt x="6839" y="2511"/>
                    </a:lnTo>
                    <a:lnTo>
                      <a:pt x="6854" y="2564"/>
                    </a:lnTo>
                    <a:lnTo>
                      <a:pt x="6798" y="2572"/>
                    </a:lnTo>
                    <a:lnTo>
                      <a:pt x="6786" y="2564"/>
                    </a:lnTo>
                    <a:lnTo>
                      <a:pt x="6772" y="2563"/>
                    </a:lnTo>
                    <a:lnTo>
                      <a:pt x="6761" y="2561"/>
                    </a:lnTo>
                    <a:lnTo>
                      <a:pt x="6755" y="2559"/>
                    </a:lnTo>
                    <a:lnTo>
                      <a:pt x="6750" y="2556"/>
                    </a:lnTo>
                    <a:lnTo>
                      <a:pt x="6707" y="2592"/>
                    </a:lnTo>
                    <a:lnTo>
                      <a:pt x="6681" y="2592"/>
                    </a:lnTo>
                    <a:lnTo>
                      <a:pt x="6649" y="2564"/>
                    </a:lnTo>
                    <a:lnTo>
                      <a:pt x="6643" y="2546"/>
                    </a:lnTo>
                    <a:lnTo>
                      <a:pt x="6626" y="2539"/>
                    </a:lnTo>
                    <a:lnTo>
                      <a:pt x="6589" y="2462"/>
                    </a:lnTo>
                    <a:lnTo>
                      <a:pt x="6575" y="2460"/>
                    </a:lnTo>
                    <a:lnTo>
                      <a:pt x="6537" y="2483"/>
                    </a:lnTo>
                    <a:lnTo>
                      <a:pt x="6488" y="2462"/>
                    </a:lnTo>
                    <a:lnTo>
                      <a:pt x="6470" y="2480"/>
                    </a:lnTo>
                    <a:lnTo>
                      <a:pt x="6447" y="2485"/>
                    </a:lnTo>
                    <a:lnTo>
                      <a:pt x="6407" y="2439"/>
                    </a:lnTo>
                    <a:lnTo>
                      <a:pt x="6349" y="2511"/>
                    </a:lnTo>
                    <a:lnTo>
                      <a:pt x="6254" y="2480"/>
                    </a:lnTo>
                    <a:lnTo>
                      <a:pt x="6242" y="2490"/>
                    </a:lnTo>
                    <a:lnTo>
                      <a:pt x="6226" y="2516"/>
                    </a:lnTo>
                    <a:lnTo>
                      <a:pt x="6193" y="2500"/>
                    </a:lnTo>
                    <a:lnTo>
                      <a:pt x="6170" y="2554"/>
                    </a:lnTo>
                    <a:lnTo>
                      <a:pt x="6152" y="2551"/>
                    </a:lnTo>
                    <a:lnTo>
                      <a:pt x="6117" y="2595"/>
                    </a:lnTo>
                    <a:lnTo>
                      <a:pt x="6117" y="2609"/>
                    </a:lnTo>
                    <a:lnTo>
                      <a:pt x="6082" y="2612"/>
                    </a:lnTo>
                    <a:lnTo>
                      <a:pt x="6071" y="2625"/>
                    </a:lnTo>
                    <a:lnTo>
                      <a:pt x="6056" y="2628"/>
                    </a:lnTo>
                    <a:lnTo>
                      <a:pt x="6022" y="2590"/>
                    </a:lnTo>
                    <a:lnTo>
                      <a:pt x="5865" y="2646"/>
                    </a:lnTo>
                    <a:lnTo>
                      <a:pt x="5847" y="2697"/>
                    </a:lnTo>
                    <a:lnTo>
                      <a:pt x="5824" y="2688"/>
                    </a:lnTo>
                    <a:lnTo>
                      <a:pt x="5840" y="2749"/>
                    </a:lnTo>
                    <a:lnTo>
                      <a:pt x="5868" y="2781"/>
                    </a:lnTo>
                    <a:lnTo>
                      <a:pt x="5855" y="2818"/>
                    </a:lnTo>
                    <a:lnTo>
                      <a:pt x="5819" y="2809"/>
                    </a:lnTo>
                    <a:lnTo>
                      <a:pt x="5802" y="2807"/>
                    </a:lnTo>
                    <a:lnTo>
                      <a:pt x="5787" y="2803"/>
                    </a:lnTo>
                    <a:lnTo>
                      <a:pt x="5744" y="2793"/>
                    </a:lnTo>
                    <a:lnTo>
                      <a:pt x="5704" y="2780"/>
                    </a:lnTo>
                    <a:lnTo>
                      <a:pt x="5697" y="2776"/>
                    </a:lnTo>
                    <a:lnTo>
                      <a:pt x="5692" y="2772"/>
                    </a:lnTo>
                    <a:lnTo>
                      <a:pt x="5626" y="2781"/>
                    </a:lnTo>
                    <a:lnTo>
                      <a:pt x="5626" y="2800"/>
                    </a:lnTo>
                    <a:lnTo>
                      <a:pt x="5603" y="2834"/>
                    </a:lnTo>
                    <a:lnTo>
                      <a:pt x="5519" y="2809"/>
                    </a:lnTo>
                    <a:lnTo>
                      <a:pt x="5481" y="2813"/>
                    </a:lnTo>
                    <a:lnTo>
                      <a:pt x="5453" y="2762"/>
                    </a:lnTo>
                    <a:lnTo>
                      <a:pt x="5436" y="2755"/>
                    </a:lnTo>
                    <a:lnTo>
                      <a:pt x="5431" y="2737"/>
                    </a:lnTo>
                    <a:lnTo>
                      <a:pt x="5415" y="2739"/>
                    </a:lnTo>
                    <a:lnTo>
                      <a:pt x="5387" y="2714"/>
                    </a:lnTo>
                    <a:lnTo>
                      <a:pt x="5387" y="2674"/>
                    </a:lnTo>
                    <a:lnTo>
                      <a:pt x="5222" y="2635"/>
                    </a:lnTo>
                    <a:lnTo>
                      <a:pt x="5211" y="2609"/>
                    </a:lnTo>
                    <a:lnTo>
                      <a:pt x="5173" y="2607"/>
                    </a:lnTo>
                    <a:lnTo>
                      <a:pt x="5161" y="2586"/>
                    </a:lnTo>
                    <a:lnTo>
                      <a:pt x="5136" y="2577"/>
                    </a:lnTo>
                    <a:lnTo>
                      <a:pt x="5122" y="2592"/>
                    </a:lnTo>
                    <a:lnTo>
                      <a:pt x="5108" y="2592"/>
                    </a:lnTo>
                    <a:lnTo>
                      <a:pt x="5041" y="2549"/>
                    </a:lnTo>
                    <a:lnTo>
                      <a:pt x="5018" y="2574"/>
                    </a:lnTo>
                    <a:lnTo>
                      <a:pt x="4939" y="2605"/>
                    </a:lnTo>
                    <a:lnTo>
                      <a:pt x="4864" y="2586"/>
                    </a:lnTo>
                    <a:lnTo>
                      <a:pt x="4779" y="2625"/>
                    </a:lnTo>
                    <a:lnTo>
                      <a:pt x="4771" y="2658"/>
                    </a:lnTo>
                    <a:lnTo>
                      <a:pt x="4757" y="2665"/>
                    </a:lnTo>
                    <a:lnTo>
                      <a:pt x="4759" y="2693"/>
                    </a:lnTo>
                    <a:lnTo>
                      <a:pt x="4706" y="2719"/>
                    </a:lnTo>
                    <a:lnTo>
                      <a:pt x="4701" y="2747"/>
                    </a:lnTo>
                    <a:lnTo>
                      <a:pt x="4672" y="2742"/>
                    </a:lnTo>
                    <a:lnTo>
                      <a:pt x="4644" y="2762"/>
                    </a:lnTo>
                    <a:lnTo>
                      <a:pt x="4576" y="2767"/>
                    </a:lnTo>
                    <a:lnTo>
                      <a:pt x="4560" y="2788"/>
                    </a:lnTo>
                    <a:lnTo>
                      <a:pt x="4502" y="2749"/>
                    </a:lnTo>
                    <a:lnTo>
                      <a:pt x="4493" y="2736"/>
                    </a:lnTo>
                    <a:lnTo>
                      <a:pt x="4483" y="2725"/>
                    </a:lnTo>
                    <a:lnTo>
                      <a:pt x="4478" y="2716"/>
                    </a:lnTo>
                    <a:lnTo>
                      <a:pt x="4465" y="2693"/>
                    </a:lnTo>
                    <a:lnTo>
                      <a:pt x="4460" y="2681"/>
                    </a:lnTo>
                    <a:lnTo>
                      <a:pt x="4456" y="2669"/>
                    </a:lnTo>
                    <a:lnTo>
                      <a:pt x="4453" y="2652"/>
                    </a:lnTo>
                    <a:lnTo>
                      <a:pt x="4453" y="2635"/>
                    </a:lnTo>
                    <a:lnTo>
                      <a:pt x="4443" y="2620"/>
                    </a:lnTo>
                    <a:lnTo>
                      <a:pt x="4448" y="2582"/>
                    </a:lnTo>
                    <a:lnTo>
                      <a:pt x="4420" y="2572"/>
                    </a:lnTo>
                    <a:lnTo>
                      <a:pt x="4413" y="2556"/>
                    </a:lnTo>
                    <a:lnTo>
                      <a:pt x="4418" y="2526"/>
                    </a:lnTo>
                    <a:lnTo>
                      <a:pt x="4400" y="2500"/>
                    </a:lnTo>
                    <a:lnTo>
                      <a:pt x="4365" y="2521"/>
                    </a:lnTo>
                    <a:lnTo>
                      <a:pt x="4304" y="2509"/>
                    </a:lnTo>
                    <a:lnTo>
                      <a:pt x="4296" y="2485"/>
                    </a:lnTo>
                    <a:lnTo>
                      <a:pt x="4265" y="2467"/>
                    </a:lnTo>
                    <a:lnTo>
                      <a:pt x="4255" y="2477"/>
                    </a:lnTo>
                    <a:lnTo>
                      <a:pt x="4230" y="2460"/>
                    </a:lnTo>
                    <a:lnTo>
                      <a:pt x="4222" y="2437"/>
                    </a:lnTo>
                    <a:lnTo>
                      <a:pt x="4184" y="2411"/>
                    </a:lnTo>
                    <a:lnTo>
                      <a:pt x="4171" y="2419"/>
                    </a:lnTo>
                    <a:lnTo>
                      <a:pt x="4146" y="2402"/>
                    </a:lnTo>
                    <a:lnTo>
                      <a:pt x="4120" y="2414"/>
                    </a:lnTo>
                    <a:lnTo>
                      <a:pt x="4062" y="2407"/>
                    </a:lnTo>
                    <a:lnTo>
                      <a:pt x="4032" y="2384"/>
                    </a:lnTo>
                    <a:lnTo>
                      <a:pt x="4001" y="2393"/>
                    </a:lnTo>
                    <a:lnTo>
                      <a:pt x="4011" y="2241"/>
                    </a:lnTo>
                    <a:lnTo>
                      <a:pt x="4044" y="2200"/>
                    </a:lnTo>
                    <a:lnTo>
                      <a:pt x="4080" y="2200"/>
                    </a:lnTo>
                    <a:lnTo>
                      <a:pt x="4113" y="2177"/>
                    </a:lnTo>
                    <a:lnTo>
                      <a:pt x="4105" y="2154"/>
                    </a:lnTo>
                    <a:lnTo>
                      <a:pt x="4027" y="2139"/>
                    </a:lnTo>
                    <a:lnTo>
                      <a:pt x="3999" y="2137"/>
                    </a:lnTo>
                    <a:lnTo>
                      <a:pt x="3995" y="2103"/>
                    </a:lnTo>
                    <a:lnTo>
                      <a:pt x="4016" y="2065"/>
                    </a:lnTo>
                    <a:lnTo>
                      <a:pt x="3973" y="2065"/>
                    </a:lnTo>
                    <a:lnTo>
                      <a:pt x="3912" y="2037"/>
                    </a:lnTo>
                    <a:lnTo>
                      <a:pt x="3861" y="2047"/>
                    </a:lnTo>
                    <a:lnTo>
                      <a:pt x="3853" y="2033"/>
                    </a:lnTo>
                    <a:lnTo>
                      <a:pt x="3823" y="2019"/>
                    </a:lnTo>
                    <a:lnTo>
                      <a:pt x="3749" y="2033"/>
                    </a:lnTo>
                    <a:lnTo>
                      <a:pt x="3739" y="2014"/>
                    </a:lnTo>
                    <a:lnTo>
                      <a:pt x="3711" y="2002"/>
                    </a:lnTo>
                    <a:lnTo>
                      <a:pt x="3700" y="1972"/>
                    </a:lnTo>
                    <a:lnTo>
                      <a:pt x="3676" y="1956"/>
                    </a:lnTo>
                    <a:lnTo>
                      <a:pt x="3650" y="1949"/>
                    </a:lnTo>
                    <a:lnTo>
                      <a:pt x="3551" y="1974"/>
                    </a:lnTo>
                    <a:lnTo>
                      <a:pt x="3541" y="1954"/>
                    </a:lnTo>
                    <a:lnTo>
                      <a:pt x="3510" y="1959"/>
                    </a:lnTo>
                    <a:lnTo>
                      <a:pt x="3507" y="1987"/>
                    </a:lnTo>
                    <a:lnTo>
                      <a:pt x="3493" y="2002"/>
                    </a:lnTo>
                    <a:lnTo>
                      <a:pt x="3505" y="2058"/>
                    </a:lnTo>
                    <a:lnTo>
                      <a:pt x="3490" y="2079"/>
                    </a:lnTo>
                    <a:lnTo>
                      <a:pt x="3428" y="2086"/>
                    </a:lnTo>
                    <a:lnTo>
                      <a:pt x="3409" y="2037"/>
                    </a:lnTo>
                    <a:lnTo>
                      <a:pt x="3393" y="2028"/>
                    </a:lnTo>
                    <a:lnTo>
                      <a:pt x="3383" y="1946"/>
                    </a:lnTo>
                    <a:lnTo>
                      <a:pt x="3363" y="1936"/>
                    </a:lnTo>
                    <a:lnTo>
                      <a:pt x="3330" y="1885"/>
                    </a:lnTo>
                    <a:lnTo>
                      <a:pt x="3337" y="1862"/>
                    </a:lnTo>
                    <a:lnTo>
                      <a:pt x="3261" y="1816"/>
                    </a:lnTo>
                    <a:lnTo>
                      <a:pt x="3276" y="1770"/>
                    </a:lnTo>
                    <a:lnTo>
                      <a:pt x="3238" y="1773"/>
                    </a:lnTo>
                    <a:lnTo>
                      <a:pt x="3212" y="1758"/>
                    </a:lnTo>
                    <a:lnTo>
                      <a:pt x="3195" y="1773"/>
                    </a:lnTo>
                    <a:lnTo>
                      <a:pt x="3156" y="1770"/>
                    </a:lnTo>
                    <a:lnTo>
                      <a:pt x="3119" y="1784"/>
                    </a:lnTo>
                    <a:lnTo>
                      <a:pt x="3114" y="1770"/>
                    </a:lnTo>
                    <a:lnTo>
                      <a:pt x="3070" y="1780"/>
                    </a:lnTo>
                    <a:lnTo>
                      <a:pt x="3065" y="1765"/>
                    </a:lnTo>
                    <a:lnTo>
                      <a:pt x="3024" y="1745"/>
                    </a:lnTo>
                    <a:lnTo>
                      <a:pt x="2998" y="1765"/>
                    </a:lnTo>
                    <a:lnTo>
                      <a:pt x="2897" y="1793"/>
                    </a:lnTo>
                    <a:lnTo>
                      <a:pt x="2833" y="1738"/>
                    </a:lnTo>
                    <a:lnTo>
                      <a:pt x="2828" y="1668"/>
                    </a:lnTo>
                    <a:lnTo>
                      <a:pt x="2808" y="1643"/>
                    </a:lnTo>
                    <a:lnTo>
                      <a:pt x="2791" y="1638"/>
                    </a:lnTo>
                    <a:lnTo>
                      <a:pt x="2788" y="1620"/>
                    </a:lnTo>
                    <a:lnTo>
                      <a:pt x="2732" y="1577"/>
                    </a:lnTo>
                    <a:lnTo>
                      <a:pt x="2719" y="1589"/>
                    </a:lnTo>
                    <a:lnTo>
                      <a:pt x="2661" y="1592"/>
                    </a:lnTo>
                    <a:lnTo>
                      <a:pt x="2651" y="1577"/>
                    </a:lnTo>
                    <a:lnTo>
                      <a:pt x="2587" y="1566"/>
                    </a:lnTo>
                    <a:lnTo>
                      <a:pt x="2542" y="1575"/>
                    </a:lnTo>
                    <a:lnTo>
                      <a:pt x="2498" y="1524"/>
                    </a:lnTo>
                    <a:lnTo>
                      <a:pt x="2445" y="1564"/>
                    </a:lnTo>
                    <a:lnTo>
                      <a:pt x="2426" y="1564"/>
                    </a:lnTo>
                    <a:lnTo>
                      <a:pt x="2412" y="1549"/>
                    </a:lnTo>
                    <a:lnTo>
                      <a:pt x="2305" y="1478"/>
                    </a:lnTo>
                    <a:lnTo>
                      <a:pt x="2300" y="1465"/>
                    </a:lnTo>
                    <a:lnTo>
                      <a:pt x="2251" y="1457"/>
                    </a:lnTo>
                    <a:lnTo>
                      <a:pt x="2191" y="1422"/>
                    </a:lnTo>
                    <a:lnTo>
                      <a:pt x="2176" y="1425"/>
                    </a:lnTo>
                    <a:lnTo>
                      <a:pt x="2164" y="1427"/>
                    </a:lnTo>
                    <a:lnTo>
                      <a:pt x="2153" y="1429"/>
                    </a:lnTo>
                    <a:lnTo>
                      <a:pt x="2143" y="1429"/>
                    </a:lnTo>
                    <a:lnTo>
                      <a:pt x="2111" y="1416"/>
                    </a:lnTo>
                    <a:lnTo>
                      <a:pt x="2061" y="1396"/>
                    </a:lnTo>
                    <a:lnTo>
                      <a:pt x="2058" y="1382"/>
                    </a:lnTo>
                    <a:lnTo>
                      <a:pt x="2007" y="1361"/>
                    </a:lnTo>
                    <a:lnTo>
                      <a:pt x="1949" y="1376"/>
                    </a:lnTo>
                    <a:lnTo>
                      <a:pt x="1947" y="1396"/>
                    </a:lnTo>
                    <a:lnTo>
                      <a:pt x="1908" y="1427"/>
                    </a:lnTo>
                    <a:lnTo>
                      <a:pt x="1931" y="1465"/>
                    </a:lnTo>
                    <a:lnTo>
                      <a:pt x="1918" y="1483"/>
                    </a:lnTo>
                    <a:lnTo>
                      <a:pt x="1931" y="1511"/>
                    </a:lnTo>
                    <a:lnTo>
                      <a:pt x="1877" y="1566"/>
                    </a:lnTo>
                    <a:lnTo>
                      <a:pt x="1890" y="1582"/>
                    </a:lnTo>
                    <a:lnTo>
                      <a:pt x="1897" y="1583"/>
                    </a:lnTo>
                    <a:lnTo>
                      <a:pt x="1904" y="1586"/>
                    </a:lnTo>
                    <a:lnTo>
                      <a:pt x="1917" y="1593"/>
                    </a:lnTo>
                    <a:lnTo>
                      <a:pt x="1916" y="1595"/>
                    </a:lnTo>
                    <a:lnTo>
                      <a:pt x="1915" y="1600"/>
                    </a:lnTo>
                    <a:lnTo>
                      <a:pt x="1887" y="1615"/>
                    </a:lnTo>
                    <a:lnTo>
                      <a:pt x="1881" y="1627"/>
                    </a:lnTo>
                    <a:lnTo>
                      <a:pt x="1874" y="1637"/>
                    </a:lnTo>
                    <a:lnTo>
                      <a:pt x="1870" y="1639"/>
                    </a:lnTo>
                    <a:lnTo>
                      <a:pt x="1867" y="1639"/>
                    </a:lnTo>
                    <a:lnTo>
                      <a:pt x="1864" y="1640"/>
                    </a:lnTo>
                    <a:lnTo>
                      <a:pt x="1880" y="1651"/>
                    </a:lnTo>
                    <a:lnTo>
                      <a:pt x="1903" y="1651"/>
                    </a:lnTo>
                    <a:lnTo>
                      <a:pt x="1941" y="1730"/>
                    </a:lnTo>
                    <a:lnTo>
                      <a:pt x="1931" y="1740"/>
                    </a:lnTo>
                    <a:lnTo>
                      <a:pt x="1947" y="1768"/>
                    </a:lnTo>
                    <a:lnTo>
                      <a:pt x="1928" y="1793"/>
                    </a:lnTo>
                    <a:lnTo>
                      <a:pt x="1931" y="1816"/>
                    </a:lnTo>
                    <a:lnTo>
                      <a:pt x="1771" y="1775"/>
                    </a:lnTo>
                    <a:lnTo>
                      <a:pt x="1761" y="1798"/>
                    </a:lnTo>
                    <a:lnTo>
                      <a:pt x="1656" y="1784"/>
                    </a:lnTo>
                    <a:lnTo>
                      <a:pt x="1638" y="1775"/>
                    </a:lnTo>
                    <a:lnTo>
                      <a:pt x="1615" y="1803"/>
                    </a:lnTo>
                    <a:lnTo>
                      <a:pt x="1552" y="1770"/>
                    </a:lnTo>
                    <a:lnTo>
                      <a:pt x="1429" y="1801"/>
                    </a:lnTo>
                    <a:lnTo>
                      <a:pt x="1420" y="1788"/>
                    </a:lnTo>
                    <a:lnTo>
                      <a:pt x="1392" y="1786"/>
                    </a:lnTo>
                    <a:lnTo>
                      <a:pt x="1378" y="1770"/>
                    </a:lnTo>
                    <a:lnTo>
                      <a:pt x="1374" y="1738"/>
                    </a:lnTo>
                    <a:lnTo>
                      <a:pt x="1359" y="1742"/>
                    </a:lnTo>
                    <a:lnTo>
                      <a:pt x="1341" y="1735"/>
                    </a:lnTo>
                    <a:lnTo>
                      <a:pt x="1313" y="1707"/>
                    </a:lnTo>
                    <a:lnTo>
                      <a:pt x="1282" y="1742"/>
                    </a:lnTo>
                    <a:lnTo>
                      <a:pt x="1241" y="1756"/>
                    </a:lnTo>
                    <a:lnTo>
                      <a:pt x="1245" y="1775"/>
                    </a:lnTo>
                    <a:lnTo>
                      <a:pt x="1178" y="1839"/>
                    </a:lnTo>
                    <a:lnTo>
                      <a:pt x="1120" y="1784"/>
                    </a:lnTo>
                    <a:lnTo>
                      <a:pt x="1130" y="1765"/>
                    </a:lnTo>
                    <a:lnTo>
                      <a:pt x="1115" y="1722"/>
                    </a:lnTo>
                    <a:lnTo>
                      <a:pt x="1102" y="1714"/>
                    </a:lnTo>
                    <a:lnTo>
                      <a:pt x="1046" y="1714"/>
                    </a:lnTo>
                    <a:lnTo>
                      <a:pt x="957" y="1661"/>
                    </a:lnTo>
                    <a:lnTo>
                      <a:pt x="873" y="1696"/>
                    </a:lnTo>
                    <a:lnTo>
                      <a:pt x="860" y="1717"/>
                    </a:lnTo>
                    <a:lnTo>
                      <a:pt x="811" y="1724"/>
                    </a:lnTo>
                    <a:lnTo>
                      <a:pt x="779" y="1707"/>
                    </a:lnTo>
                    <a:lnTo>
                      <a:pt x="753" y="1714"/>
                    </a:lnTo>
                    <a:lnTo>
                      <a:pt x="741" y="1740"/>
                    </a:lnTo>
                    <a:lnTo>
                      <a:pt x="695" y="1761"/>
                    </a:lnTo>
                    <a:lnTo>
                      <a:pt x="649" y="1740"/>
                    </a:lnTo>
                    <a:lnTo>
                      <a:pt x="629" y="1742"/>
                    </a:lnTo>
                    <a:lnTo>
                      <a:pt x="629" y="1761"/>
                    </a:lnTo>
                    <a:lnTo>
                      <a:pt x="617" y="1769"/>
                    </a:lnTo>
                    <a:lnTo>
                      <a:pt x="606" y="1777"/>
                    </a:lnTo>
                    <a:lnTo>
                      <a:pt x="600" y="1779"/>
                    </a:lnTo>
                    <a:lnTo>
                      <a:pt x="597" y="1779"/>
                    </a:lnTo>
                    <a:lnTo>
                      <a:pt x="594" y="1779"/>
                    </a:lnTo>
                    <a:lnTo>
                      <a:pt x="563" y="1774"/>
                    </a:lnTo>
                    <a:lnTo>
                      <a:pt x="534" y="1768"/>
                    </a:lnTo>
                    <a:lnTo>
                      <a:pt x="504" y="1758"/>
                    </a:lnTo>
                    <a:lnTo>
                      <a:pt x="489" y="1763"/>
                    </a:lnTo>
                    <a:lnTo>
                      <a:pt x="479" y="1756"/>
                    </a:lnTo>
                    <a:lnTo>
                      <a:pt x="469" y="1691"/>
                    </a:lnTo>
                    <a:lnTo>
                      <a:pt x="446" y="1694"/>
                    </a:lnTo>
                    <a:lnTo>
                      <a:pt x="430" y="1682"/>
                    </a:lnTo>
                    <a:lnTo>
                      <a:pt x="392" y="1682"/>
                    </a:lnTo>
                    <a:lnTo>
                      <a:pt x="383" y="1666"/>
                    </a:lnTo>
                    <a:lnTo>
                      <a:pt x="390" y="1645"/>
                    </a:lnTo>
                    <a:lnTo>
                      <a:pt x="372" y="1633"/>
                    </a:lnTo>
                    <a:lnTo>
                      <a:pt x="372" y="1617"/>
                    </a:lnTo>
                    <a:lnTo>
                      <a:pt x="306" y="1516"/>
                    </a:lnTo>
                    <a:lnTo>
                      <a:pt x="306" y="1485"/>
                    </a:lnTo>
                    <a:lnTo>
                      <a:pt x="293" y="1470"/>
                    </a:lnTo>
                    <a:lnTo>
                      <a:pt x="281" y="1491"/>
                    </a:lnTo>
                    <a:lnTo>
                      <a:pt x="255" y="1503"/>
                    </a:lnTo>
                    <a:lnTo>
                      <a:pt x="220" y="1475"/>
                    </a:lnTo>
                    <a:lnTo>
                      <a:pt x="194" y="1473"/>
                    </a:lnTo>
                    <a:lnTo>
                      <a:pt x="143" y="1438"/>
                    </a:lnTo>
                    <a:lnTo>
                      <a:pt x="135" y="1396"/>
                    </a:lnTo>
                    <a:lnTo>
                      <a:pt x="113" y="1407"/>
                    </a:lnTo>
                    <a:lnTo>
                      <a:pt x="72" y="1378"/>
                    </a:lnTo>
                    <a:lnTo>
                      <a:pt x="72" y="1364"/>
                    </a:lnTo>
                    <a:lnTo>
                      <a:pt x="0" y="132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Line 119">
                <a:extLst>
                  <a:ext uri="{FF2B5EF4-FFF2-40B4-BE49-F238E27FC236}">
                    <a16:creationId xmlns:a16="http://schemas.microsoft.com/office/drawing/2014/main" id="{DB83D039-91C2-1E33-346D-B576E9A70A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42" y="3652"/>
                <a:ext cx="2" cy="2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120">
                <a:extLst>
                  <a:ext uri="{FF2B5EF4-FFF2-40B4-BE49-F238E27FC236}">
                    <a16:creationId xmlns:a16="http://schemas.microsoft.com/office/drawing/2014/main" id="{A8EE7549-BFC1-277D-60A3-E3CBFD6CD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3" y="3833"/>
                <a:ext cx="17" cy="20"/>
              </a:xfrm>
              <a:custGeom>
                <a:avLst/>
                <a:gdLst>
                  <a:gd name="T0" fmla="*/ 67 w 104"/>
                  <a:gd name="T1" fmla="*/ 3 h 125"/>
                  <a:gd name="T2" fmla="*/ 84 w 104"/>
                  <a:gd name="T3" fmla="*/ 26 h 125"/>
                  <a:gd name="T4" fmla="*/ 61 w 104"/>
                  <a:gd name="T5" fmla="*/ 65 h 125"/>
                  <a:gd name="T6" fmla="*/ 69 w 104"/>
                  <a:gd name="T7" fmla="*/ 87 h 125"/>
                  <a:gd name="T8" fmla="*/ 104 w 104"/>
                  <a:gd name="T9" fmla="*/ 125 h 125"/>
                  <a:gd name="T10" fmla="*/ 7 w 104"/>
                  <a:gd name="T11" fmla="*/ 110 h 125"/>
                  <a:gd name="T12" fmla="*/ 0 w 104"/>
                  <a:gd name="T13" fmla="*/ 97 h 125"/>
                  <a:gd name="T14" fmla="*/ 13 w 104"/>
                  <a:gd name="T15" fmla="*/ 44 h 125"/>
                  <a:gd name="T16" fmla="*/ 44 w 104"/>
                  <a:gd name="T17" fmla="*/ 23 h 125"/>
                  <a:gd name="T18" fmla="*/ 48 w 104"/>
                  <a:gd name="T19" fmla="*/ 0 h 125"/>
                  <a:gd name="T20" fmla="*/ 67 w 104"/>
                  <a:gd name="T21" fmla="*/ 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4" h="125">
                    <a:moveTo>
                      <a:pt x="67" y="3"/>
                    </a:moveTo>
                    <a:lnTo>
                      <a:pt x="84" y="26"/>
                    </a:lnTo>
                    <a:lnTo>
                      <a:pt x="61" y="65"/>
                    </a:lnTo>
                    <a:lnTo>
                      <a:pt x="69" y="87"/>
                    </a:lnTo>
                    <a:lnTo>
                      <a:pt x="104" y="125"/>
                    </a:lnTo>
                    <a:lnTo>
                      <a:pt x="7" y="110"/>
                    </a:lnTo>
                    <a:lnTo>
                      <a:pt x="0" y="97"/>
                    </a:lnTo>
                    <a:lnTo>
                      <a:pt x="13" y="44"/>
                    </a:lnTo>
                    <a:lnTo>
                      <a:pt x="44" y="23"/>
                    </a:lnTo>
                    <a:lnTo>
                      <a:pt x="48" y="0"/>
                    </a:lnTo>
                    <a:lnTo>
                      <a:pt x="67" y="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Line 121">
                <a:extLst>
                  <a:ext uri="{FF2B5EF4-FFF2-40B4-BE49-F238E27FC236}">
                    <a16:creationId xmlns:a16="http://schemas.microsoft.com/office/drawing/2014/main" id="{2809A905-C66F-DB22-C07D-79E3F75E55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583" y="3278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122">
                <a:extLst>
                  <a:ext uri="{FF2B5EF4-FFF2-40B4-BE49-F238E27FC236}">
                    <a16:creationId xmlns:a16="http://schemas.microsoft.com/office/drawing/2014/main" id="{B36675F9-6C6F-250F-DA2F-5CB6146E1D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3" y="3344"/>
                <a:ext cx="7" cy="3"/>
              </a:xfrm>
              <a:custGeom>
                <a:avLst/>
                <a:gdLst>
                  <a:gd name="T0" fmla="*/ 28 w 43"/>
                  <a:gd name="T1" fmla="*/ 16 h 16"/>
                  <a:gd name="T2" fmla="*/ 43 w 43"/>
                  <a:gd name="T3" fmla="*/ 0 h 16"/>
                  <a:gd name="T4" fmla="*/ 0 w 43"/>
                  <a:gd name="T5" fmla="*/ 11 h 16"/>
                  <a:gd name="T6" fmla="*/ 28 w 43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16">
                    <a:moveTo>
                      <a:pt x="28" y="16"/>
                    </a:moveTo>
                    <a:lnTo>
                      <a:pt x="43" y="0"/>
                    </a:lnTo>
                    <a:lnTo>
                      <a:pt x="0" y="11"/>
                    </a:lnTo>
                    <a:lnTo>
                      <a:pt x="28" y="1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23">
                <a:extLst>
                  <a:ext uri="{FF2B5EF4-FFF2-40B4-BE49-F238E27FC236}">
                    <a16:creationId xmlns:a16="http://schemas.microsoft.com/office/drawing/2014/main" id="{45480FD7-ABAC-3F92-FF7A-BC9AD31B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3" y="3559"/>
                <a:ext cx="3" cy="3"/>
              </a:xfrm>
              <a:custGeom>
                <a:avLst/>
                <a:gdLst>
                  <a:gd name="T0" fmla="*/ 5 w 20"/>
                  <a:gd name="T1" fmla="*/ 21 h 21"/>
                  <a:gd name="T2" fmla="*/ 20 w 20"/>
                  <a:gd name="T3" fmla="*/ 11 h 21"/>
                  <a:gd name="T4" fmla="*/ 0 w 20"/>
                  <a:gd name="T5" fmla="*/ 0 h 21"/>
                  <a:gd name="T6" fmla="*/ 5 w 20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5" y="21"/>
                    </a:moveTo>
                    <a:lnTo>
                      <a:pt x="20" y="11"/>
                    </a:lnTo>
                    <a:lnTo>
                      <a:pt x="0" y="0"/>
                    </a:lnTo>
                    <a:lnTo>
                      <a:pt x="5" y="21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124">
                <a:extLst>
                  <a:ext uri="{FF2B5EF4-FFF2-40B4-BE49-F238E27FC236}">
                    <a16:creationId xmlns:a16="http://schemas.microsoft.com/office/drawing/2014/main" id="{6A39D4F8-5E62-CE6B-1EB7-BDFCF2406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8" y="3578"/>
                <a:ext cx="15" cy="11"/>
              </a:xfrm>
              <a:custGeom>
                <a:avLst/>
                <a:gdLst>
                  <a:gd name="T0" fmla="*/ 69 w 94"/>
                  <a:gd name="T1" fmla="*/ 0 h 66"/>
                  <a:gd name="T2" fmla="*/ 46 w 94"/>
                  <a:gd name="T3" fmla="*/ 15 h 66"/>
                  <a:gd name="T4" fmla="*/ 25 w 94"/>
                  <a:gd name="T5" fmla="*/ 13 h 66"/>
                  <a:gd name="T6" fmla="*/ 15 w 94"/>
                  <a:gd name="T7" fmla="*/ 36 h 66"/>
                  <a:gd name="T8" fmla="*/ 0 w 94"/>
                  <a:gd name="T9" fmla="*/ 46 h 66"/>
                  <a:gd name="T10" fmla="*/ 7 w 94"/>
                  <a:gd name="T11" fmla="*/ 59 h 66"/>
                  <a:gd name="T12" fmla="*/ 39 w 94"/>
                  <a:gd name="T13" fmla="*/ 53 h 66"/>
                  <a:gd name="T14" fmla="*/ 53 w 94"/>
                  <a:gd name="T15" fmla="*/ 66 h 66"/>
                  <a:gd name="T16" fmla="*/ 69 w 94"/>
                  <a:gd name="T17" fmla="*/ 61 h 66"/>
                  <a:gd name="T18" fmla="*/ 94 w 94"/>
                  <a:gd name="T19" fmla="*/ 27 h 66"/>
                  <a:gd name="T20" fmla="*/ 84 w 94"/>
                  <a:gd name="T21" fmla="*/ 0 h 66"/>
                  <a:gd name="T22" fmla="*/ 69 w 94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4" h="66">
                    <a:moveTo>
                      <a:pt x="69" y="0"/>
                    </a:moveTo>
                    <a:lnTo>
                      <a:pt x="46" y="15"/>
                    </a:lnTo>
                    <a:lnTo>
                      <a:pt x="25" y="13"/>
                    </a:lnTo>
                    <a:lnTo>
                      <a:pt x="15" y="36"/>
                    </a:lnTo>
                    <a:lnTo>
                      <a:pt x="0" y="46"/>
                    </a:lnTo>
                    <a:lnTo>
                      <a:pt x="7" y="59"/>
                    </a:lnTo>
                    <a:lnTo>
                      <a:pt x="39" y="53"/>
                    </a:lnTo>
                    <a:lnTo>
                      <a:pt x="53" y="66"/>
                    </a:lnTo>
                    <a:lnTo>
                      <a:pt x="69" y="61"/>
                    </a:lnTo>
                    <a:lnTo>
                      <a:pt x="94" y="27"/>
                    </a:lnTo>
                    <a:lnTo>
                      <a:pt x="84" y="0"/>
                    </a:lnTo>
                    <a:lnTo>
                      <a:pt x="69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125">
                <a:extLst>
                  <a:ext uri="{FF2B5EF4-FFF2-40B4-BE49-F238E27FC236}">
                    <a16:creationId xmlns:a16="http://schemas.microsoft.com/office/drawing/2014/main" id="{D399F0F6-A68B-3F15-5BF5-C6ECD47B5B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8" y="3561"/>
                <a:ext cx="24" cy="23"/>
              </a:xfrm>
              <a:custGeom>
                <a:avLst/>
                <a:gdLst>
                  <a:gd name="T0" fmla="*/ 56 w 142"/>
                  <a:gd name="T1" fmla="*/ 40 h 137"/>
                  <a:gd name="T2" fmla="*/ 45 w 142"/>
                  <a:gd name="T3" fmla="*/ 70 h 137"/>
                  <a:gd name="T4" fmla="*/ 0 w 142"/>
                  <a:gd name="T5" fmla="*/ 91 h 137"/>
                  <a:gd name="T6" fmla="*/ 0 w 142"/>
                  <a:gd name="T7" fmla="*/ 119 h 137"/>
                  <a:gd name="T8" fmla="*/ 10 w 142"/>
                  <a:gd name="T9" fmla="*/ 137 h 137"/>
                  <a:gd name="T10" fmla="*/ 33 w 142"/>
                  <a:gd name="T11" fmla="*/ 98 h 137"/>
                  <a:gd name="T12" fmla="*/ 56 w 142"/>
                  <a:gd name="T13" fmla="*/ 109 h 137"/>
                  <a:gd name="T14" fmla="*/ 107 w 142"/>
                  <a:gd name="T15" fmla="*/ 28 h 137"/>
                  <a:gd name="T16" fmla="*/ 137 w 142"/>
                  <a:gd name="T17" fmla="*/ 25 h 137"/>
                  <a:gd name="T18" fmla="*/ 142 w 142"/>
                  <a:gd name="T19" fmla="*/ 0 h 137"/>
                  <a:gd name="T20" fmla="*/ 73 w 142"/>
                  <a:gd name="T21" fmla="*/ 17 h 137"/>
                  <a:gd name="T22" fmla="*/ 56 w 142"/>
                  <a:gd name="T23" fmla="*/ 4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137">
                    <a:moveTo>
                      <a:pt x="56" y="40"/>
                    </a:moveTo>
                    <a:lnTo>
                      <a:pt x="45" y="70"/>
                    </a:lnTo>
                    <a:lnTo>
                      <a:pt x="0" y="91"/>
                    </a:lnTo>
                    <a:lnTo>
                      <a:pt x="0" y="119"/>
                    </a:lnTo>
                    <a:lnTo>
                      <a:pt x="10" y="137"/>
                    </a:lnTo>
                    <a:lnTo>
                      <a:pt x="33" y="98"/>
                    </a:lnTo>
                    <a:lnTo>
                      <a:pt x="56" y="109"/>
                    </a:lnTo>
                    <a:lnTo>
                      <a:pt x="107" y="28"/>
                    </a:lnTo>
                    <a:lnTo>
                      <a:pt x="137" y="25"/>
                    </a:lnTo>
                    <a:lnTo>
                      <a:pt x="142" y="0"/>
                    </a:lnTo>
                    <a:lnTo>
                      <a:pt x="73" y="17"/>
                    </a:lnTo>
                    <a:lnTo>
                      <a:pt x="56" y="4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126">
                <a:extLst>
                  <a:ext uri="{FF2B5EF4-FFF2-40B4-BE49-F238E27FC236}">
                    <a16:creationId xmlns:a16="http://schemas.microsoft.com/office/drawing/2014/main" id="{FA7F11D0-9885-C011-A601-7FD98DC16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" y="3578"/>
                <a:ext cx="30" cy="18"/>
              </a:xfrm>
              <a:custGeom>
                <a:avLst/>
                <a:gdLst>
                  <a:gd name="T0" fmla="*/ 101 w 178"/>
                  <a:gd name="T1" fmla="*/ 53 h 110"/>
                  <a:gd name="T2" fmla="*/ 35 w 178"/>
                  <a:gd name="T3" fmla="*/ 41 h 110"/>
                  <a:gd name="T4" fmla="*/ 0 w 178"/>
                  <a:gd name="T5" fmla="*/ 62 h 110"/>
                  <a:gd name="T6" fmla="*/ 71 w 178"/>
                  <a:gd name="T7" fmla="*/ 107 h 110"/>
                  <a:gd name="T8" fmla="*/ 91 w 178"/>
                  <a:gd name="T9" fmla="*/ 110 h 110"/>
                  <a:gd name="T10" fmla="*/ 178 w 178"/>
                  <a:gd name="T11" fmla="*/ 59 h 110"/>
                  <a:gd name="T12" fmla="*/ 170 w 178"/>
                  <a:gd name="T13" fmla="*/ 8 h 110"/>
                  <a:gd name="T14" fmla="*/ 152 w 178"/>
                  <a:gd name="T15" fmla="*/ 0 h 110"/>
                  <a:gd name="T16" fmla="*/ 132 w 178"/>
                  <a:gd name="T17" fmla="*/ 34 h 110"/>
                  <a:gd name="T18" fmla="*/ 114 w 178"/>
                  <a:gd name="T19" fmla="*/ 29 h 110"/>
                  <a:gd name="T20" fmla="*/ 101 w 178"/>
                  <a:gd name="T21" fmla="*/ 53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8" h="110">
                    <a:moveTo>
                      <a:pt x="101" y="53"/>
                    </a:moveTo>
                    <a:lnTo>
                      <a:pt x="35" y="41"/>
                    </a:lnTo>
                    <a:lnTo>
                      <a:pt x="0" y="62"/>
                    </a:lnTo>
                    <a:lnTo>
                      <a:pt x="71" y="107"/>
                    </a:lnTo>
                    <a:lnTo>
                      <a:pt x="91" y="110"/>
                    </a:lnTo>
                    <a:lnTo>
                      <a:pt x="178" y="59"/>
                    </a:lnTo>
                    <a:lnTo>
                      <a:pt x="170" y="8"/>
                    </a:lnTo>
                    <a:lnTo>
                      <a:pt x="152" y="0"/>
                    </a:lnTo>
                    <a:lnTo>
                      <a:pt x="132" y="34"/>
                    </a:lnTo>
                    <a:lnTo>
                      <a:pt x="114" y="29"/>
                    </a:lnTo>
                    <a:lnTo>
                      <a:pt x="101" y="5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127">
                <a:extLst>
                  <a:ext uri="{FF2B5EF4-FFF2-40B4-BE49-F238E27FC236}">
                    <a16:creationId xmlns:a16="http://schemas.microsoft.com/office/drawing/2014/main" id="{318C14EB-3735-C3F9-E1A5-8FB0E14F6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5" y="3582"/>
                <a:ext cx="341" cy="737"/>
              </a:xfrm>
              <a:custGeom>
                <a:avLst/>
                <a:gdLst>
                  <a:gd name="T0" fmla="*/ 660 w 2044"/>
                  <a:gd name="T1" fmla="*/ 1103 h 4421"/>
                  <a:gd name="T2" fmla="*/ 463 w 2044"/>
                  <a:gd name="T3" fmla="*/ 1182 h 4421"/>
                  <a:gd name="T4" fmla="*/ 465 w 2044"/>
                  <a:gd name="T5" fmla="*/ 1281 h 4421"/>
                  <a:gd name="T6" fmla="*/ 400 w 2044"/>
                  <a:gd name="T7" fmla="*/ 1312 h 4421"/>
                  <a:gd name="T8" fmla="*/ 306 w 2044"/>
                  <a:gd name="T9" fmla="*/ 1335 h 4421"/>
                  <a:gd name="T10" fmla="*/ 217 w 2044"/>
                  <a:gd name="T11" fmla="*/ 1488 h 4421"/>
                  <a:gd name="T12" fmla="*/ 207 w 2044"/>
                  <a:gd name="T13" fmla="*/ 1646 h 4421"/>
                  <a:gd name="T14" fmla="*/ 110 w 2044"/>
                  <a:gd name="T15" fmla="*/ 1749 h 4421"/>
                  <a:gd name="T16" fmla="*/ 4 w 2044"/>
                  <a:gd name="T17" fmla="*/ 1840 h 4421"/>
                  <a:gd name="T18" fmla="*/ 151 w 2044"/>
                  <a:gd name="T19" fmla="*/ 1890 h 4421"/>
                  <a:gd name="T20" fmla="*/ 207 w 2044"/>
                  <a:gd name="T21" fmla="*/ 2012 h 4421"/>
                  <a:gd name="T22" fmla="*/ 260 w 2044"/>
                  <a:gd name="T23" fmla="*/ 2119 h 4421"/>
                  <a:gd name="T24" fmla="*/ 84 w 2044"/>
                  <a:gd name="T25" fmla="*/ 2218 h 4421"/>
                  <a:gd name="T26" fmla="*/ 90 w 2044"/>
                  <a:gd name="T27" fmla="*/ 2353 h 4421"/>
                  <a:gd name="T28" fmla="*/ 125 w 2044"/>
                  <a:gd name="T29" fmla="*/ 2462 h 4421"/>
                  <a:gd name="T30" fmla="*/ 362 w 2044"/>
                  <a:gd name="T31" fmla="*/ 2508 h 4421"/>
                  <a:gd name="T32" fmla="*/ 425 w 2044"/>
                  <a:gd name="T33" fmla="*/ 2709 h 4421"/>
                  <a:gd name="T34" fmla="*/ 321 w 2044"/>
                  <a:gd name="T35" fmla="*/ 2857 h 4421"/>
                  <a:gd name="T36" fmla="*/ 240 w 2044"/>
                  <a:gd name="T37" fmla="*/ 2988 h 4421"/>
                  <a:gd name="T38" fmla="*/ 474 w 2044"/>
                  <a:gd name="T39" fmla="*/ 3024 h 4421"/>
                  <a:gd name="T40" fmla="*/ 563 w 2044"/>
                  <a:gd name="T41" fmla="*/ 3106 h 4421"/>
                  <a:gd name="T42" fmla="*/ 532 w 2044"/>
                  <a:gd name="T43" fmla="*/ 3306 h 4421"/>
                  <a:gd name="T44" fmla="*/ 458 w 2044"/>
                  <a:gd name="T45" fmla="*/ 3364 h 4421"/>
                  <a:gd name="T46" fmla="*/ 395 w 2044"/>
                  <a:gd name="T47" fmla="*/ 3503 h 4421"/>
                  <a:gd name="T48" fmla="*/ 595 w 2044"/>
                  <a:gd name="T49" fmla="*/ 3528 h 4421"/>
                  <a:gd name="T50" fmla="*/ 711 w 2044"/>
                  <a:gd name="T51" fmla="*/ 3587 h 4421"/>
                  <a:gd name="T52" fmla="*/ 804 w 2044"/>
                  <a:gd name="T53" fmla="*/ 3657 h 4421"/>
                  <a:gd name="T54" fmla="*/ 632 w 2044"/>
                  <a:gd name="T55" fmla="*/ 3866 h 4421"/>
                  <a:gd name="T56" fmla="*/ 641 w 2044"/>
                  <a:gd name="T57" fmla="*/ 3970 h 4421"/>
                  <a:gd name="T58" fmla="*/ 758 w 2044"/>
                  <a:gd name="T59" fmla="*/ 4049 h 4421"/>
                  <a:gd name="T60" fmla="*/ 921 w 2044"/>
                  <a:gd name="T61" fmla="*/ 4123 h 4421"/>
                  <a:gd name="T62" fmla="*/ 1120 w 2044"/>
                  <a:gd name="T63" fmla="*/ 4179 h 4421"/>
                  <a:gd name="T64" fmla="*/ 1229 w 2044"/>
                  <a:gd name="T65" fmla="*/ 4230 h 4421"/>
                  <a:gd name="T66" fmla="*/ 1288 w 2044"/>
                  <a:gd name="T67" fmla="*/ 4362 h 4421"/>
                  <a:gd name="T68" fmla="*/ 1601 w 2044"/>
                  <a:gd name="T69" fmla="*/ 4293 h 4421"/>
                  <a:gd name="T70" fmla="*/ 1578 w 2044"/>
                  <a:gd name="T71" fmla="*/ 4196 h 4421"/>
                  <a:gd name="T72" fmla="*/ 1631 w 2044"/>
                  <a:gd name="T73" fmla="*/ 4061 h 4421"/>
                  <a:gd name="T74" fmla="*/ 1750 w 2044"/>
                  <a:gd name="T75" fmla="*/ 3884 h 4421"/>
                  <a:gd name="T76" fmla="*/ 1685 w 2044"/>
                  <a:gd name="T77" fmla="*/ 3772 h 4421"/>
                  <a:gd name="T78" fmla="*/ 1680 w 2044"/>
                  <a:gd name="T79" fmla="*/ 3701 h 4421"/>
                  <a:gd name="T80" fmla="*/ 1750 w 2044"/>
                  <a:gd name="T81" fmla="*/ 3668 h 4421"/>
                  <a:gd name="T82" fmla="*/ 1839 w 2044"/>
                  <a:gd name="T83" fmla="*/ 3513 h 4421"/>
                  <a:gd name="T84" fmla="*/ 1802 w 2044"/>
                  <a:gd name="T85" fmla="*/ 3159 h 4421"/>
                  <a:gd name="T86" fmla="*/ 1878 w 2044"/>
                  <a:gd name="T87" fmla="*/ 2726 h 4421"/>
                  <a:gd name="T88" fmla="*/ 1959 w 2044"/>
                  <a:gd name="T89" fmla="*/ 2584 h 4421"/>
                  <a:gd name="T90" fmla="*/ 2028 w 2044"/>
                  <a:gd name="T91" fmla="*/ 2372 h 4421"/>
                  <a:gd name="T92" fmla="*/ 2044 w 2044"/>
                  <a:gd name="T93" fmla="*/ 2194 h 4421"/>
                  <a:gd name="T94" fmla="*/ 1975 w 2044"/>
                  <a:gd name="T95" fmla="*/ 1527 h 4421"/>
                  <a:gd name="T96" fmla="*/ 1899 w 2044"/>
                  <a:gd name="T97" fmla="*/ 1201 h 4421"/>
                  <a:gd name="T98" fmla="*/ 1743 w 2044"/>
                  <a:gd name="T99" fmla="*/ 902 h 4421"/>
                  <a:gd name="T100" fmla="*/ 1753 w 2044"/>
                  <a:gd name="T101" fmla="*/ 622 h 4421"/>
                  <a:gd name="T102" fmla="*/ 1764 w 2044"/>
                  <a:gd name="T103" fmla="*/ 449 h 4421"/>
                  <a:gd name="T104" fmla="*/ 1710 w 2044"/>
                  <a:gd name="T105" fmla="*/ 278 h 4421"/>
                  <a:gd name="T106" fmla="*/ 1613 w 2044"/>
                  <a:gd name="T107" fmla="*/ 20 h 4421"/>
                  <a:gd name="T108" fmla="*/ 1504 w 2044"/>
                  <a:gd name="T109" fmla="*/ 25 h 4421"/>
                  <a:gd name="T110" fmla="*/ 1471 w 2044"/>
                  <a:gd name="T111" fmla="*/ 224 h 4421"/>
                  <a:gd name="T112" fmla="*/ 1488 w 2044"/>
                  <a:gd name="T113" fmla="*/ 587 h 4421"/>
                  <a:gd name="T114" fmla="*/ 1427 w 2044"/>
                  <a:gd name="T115" fmla="*/ 910 h 4421"/>
                  <a:gd name="T116" fmla="*/ 1148 w 2044"/>
                  <a:gd name="T117" fmla="*/ 773 h 4421"/>
                  <a:gd name="T118" fmla="*/ 986 w 2044"/>
                  <a:gd name="T119" fmla="*/ 886 h 4421"/>
                  <a:gd name="T120" fmla="*/ 962 w 2044"/>
                  <a:gd name="T121" fmla="*/ 979 h 4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4" h="4421">
                    <a:moveTo>
                      <a:pt x="957" y="994"/>
                    </a:moveTo>
                    <a:lnTo>
                      <a:pt x="899" y="1017"/>
                    </a:lnTo>
                    <a:lnTo>
                      <a:pt x="881" y="1045"/>
                    </a:lnTo>
                    <a:lnTo>
                      <a:pt x="746" y="1078"/>
                    </a:lnTo>
                    <a:lnTo>
                      <a:pt x="685" y="1075"/>
                    </a:lnTo>
                    <a:lnTo>
                      <a:pt x="677" y="1094"/>
                    </a:lnTo>
                    <a:lnTo>
                      <a:pt x="660" y="1103"/>
                    </a:lnTo>
                    <a:lnTo>
                      <a:pt x="611" y="1101"/>
                    </a:lnTo>
                    <a:lnTo>
                      <a:pt x="616" y="1126"/>
                    </a:lnTo>
                    <a:lnTo>
                      <a:pt x="591" y="1159"/>
                    </a:lnTo>
                    <a:lnTo>
                      <a:pt x="553" y="1159"/>
                    </a:lnTo>
                    <a:lnTo>
                      <a:pt x="522" y="1182"/>
                    </a:lnTo>
                    <a:lnTo>
                      <a:pt x="512" y="1170"/>
                    </a:lnTo>
                    <a:lnTo>
                      <a:pt x="463" y="1182"/>
                    </a:lnTo>
                    <a:lnTo>
                      <a:pt x="479" y="1196"/>
                    </a:lnTo>
                    <a:lnTo>
                      <a:pt x="484" y="1216"/>
                    </a:lnTo>
                    <a:lnTo>
                      <a:pt x="469" y="1224"/>
                    </a:lnTo>
                    <a:lnTo>
                      <a:pt x="476" y="1264"/>
                    </a:lnTo>
                    <a:lnTo>
                      <a:pt x="472" y="1270"/>
                    </a:lnTo>
                    <a:lnTo>
                      <a:pt x="469" y="1276"/>
                    </a:lnTo>
                    <a:lnTo>
                      <a:pt x="465" y="1281"/>
                    </a:lnTo>
                    <a:lnTo>
                      <a:pt x="461" y="1287"/>
                    </a:lnTo>
                    <a:lnTo>
                      <a:pt x="453" y="1295"/>
                    </a:lnTo>
                    <a:lnTo>
                      <a:pt x="445" y="1303"/>
                    </a:lnTo>
                    <a:lnTo>
                      <a:pt x="434" y="1308"/>
                    </a:lnTo>
                    <a:lnTo>
                      <a:pt x="424" y="1311"/>
                    </a:lnTo>
                    <a:lnTo>
                      <a:pt x="412" y="1312"/>
                    </a:lnTo>
                    <a:lnTo>
                      <a:pt x="400" y="1312"/>
                    </a:lnTo>
                    <a:lnTo>
                      <a:pt x="388" y="1305"/>
                    </a:lnTo>
                    <a:lnTo>
                      <a:pt x="377" y="1277"/>
                    </a:lnTo>
                    <a:lnTo>
                      <a:pt x="334" y="1300"/>
                    </a:lnTo>
                    <a:lnTo>
                      <a:pt x="314" y="1247"/>
                    </a:lnTo>
                    <a:lnTo>
                      <a:pt x="291" y="1284"/>
                    </a:lnTo>
                    <a:lnTo>
                      <a:pt x="318" y="1317"/>
                    </a:lnTo>
                    <a:lnTo>
                      <a:pt x="306" y="1335"/>
                    </a:lnTo>
                    <a:lnTo>
                      <a:pt x="314" y="1361"/>
                    </a:lnTo>
                    <a:lnTo>
                      <a:pt x="300" y="1368"/>
                    </a:lnTo>
                    <a:lnTo>
                      <a:pt x="318" y="1401"/>
                    </a:lnTo>
                    <a:lnTo>
                      <a:pt x="286" y="1401"/>
                    </a:lnTo>
                    <a:lnTo>
                      <a:pt x="247" y="1435"/>
                    </a:lnTo>
                    <a:lnTo>
                      <a:pt x="214" y="1435"/>
                    </a:lnTo>
                    <a:lnTo>
                      <a:pt x="217" y="1488"/>
                    </a:lnTo>
                    <a:lnTo>
                      <a:pt x="189" y="1539"/>
                    </a:lnTo>
                    <a:lnTo>
                      <a:pt x="237" y="1539"/>
                    </a:lnTo>
                    <a:lnTo>
                      <a:pt x="247" y="1561"/>
                    </a:lnTo>
                    <a:lnTo>
                      <a:pt x="227" y="1589"/>
                    </a:lnTo>
                    <a:lnTo>
                      <a:pt x="230" y="1621"/>
                    </a:lnTo>
                    <a:lnTo>
                      <a:pt x="193" y="1628"/>
                    </a:lnTo>
                    <a:lnTo>
                      <a:pt x="207" y="1646"/>
                    </a:lnTo>
                    <a:lnTo>
                      <a:pt x="225" y="1651"/>
                    </a:lnTo>
                    <a:lnTo>
                      <a:pt x="209" y="1704"/>
                    </a:lnTo>
                    <a:lnTo>
                      <a:pt x="161" y="1694"/>
                    </a:lnTo>
                    <a:lnTo>
                      <a:pt x="112" y="1712"/>
                    </a:lnTo>
                    <a:lnTo>
                      <a:pt x="112" y="1727"/>
                    </a:lnTo>
                    <a:lnTo>
                      <a:pt x="128" y="1742"/>
                    </a:lnTo>
                    <a:lnTo>
                      <a:pt x="110" y="1749"/>
                    </a:lnTo>
                    <a:lnTo>
                      <a:pt x="123" y="1768"/>
                    </a:lnTo>
                    <a:lnTo>
                      <a:pt x="123" y="1788"/>
                    </a:lnTo>
                    <a:lnTo>
                      <a:pt x="56" y="1805"/>
                    </a:lnTo>
                    <a:lnTo>
                      <a:pt x="67" y="1819"/>
                    </a:lnTo>
                    <a:lnTo>
                      <a:pt x="56" y="1834"/>
                    </a:lnTo>
                    <a:lnTo>
                      <a:pt x="0" y="1831"/>
                    </a:lnTo>
                    <a:lnTo>
                      <a:pt x="4" y="1840"/>
                    </a:lnTo>
                    <a:lnTo>
                      <a:pt x="12" y="1848"/>
                    </a:lnTo>
                    <a:lnTo>
                      <a:pt x="15" y="1849"/>
                    </a:lnTo>
                    <a:lnTo>
                      <a:pt x="21" y="1849"/>
                    </a:lnTo>
                    <a:lnTo>
                      <a:pt x="28" y="1930"/>
                    </a:lnTo>
                    <a:lnTo>
                      <a:pt x="44" y="1935"/>
                    </a:lnTo>
                    <a:lnTo>
                      <a:pt x="95" y="1879"/>
                    </a:lnTo>
                    <a:lnTo>
                      <a:pt x="151" y="1890"/>
                    </a:lnTo>
                    <a:lnTo>
                      <a:pt x="153" y="1907"/>
                    </a:lnTo>
                    <a:lnTo>
                      <a:pt x="174" y="1907"/>
                    </a:lnTo>
                    <a:lnTo>
                      <a:pt x="174" y="1928"/>
                    </a:lnTo>
                    <a:lnTo>
                      <a:pt x="116" y="1969"/>
                    </a:lnTo>
                    <a:lnTo>
                      <a:pt x="133" y="1997"/>
                    </a:lnTo>
                    <a:lnTo>
                      <a:pt x="171" y="1981"/>
                    </a:lnTo>
                    <a:lnTo>
                      <a:pt x="207" y="2012"/>
                    </a:lnTo>
                    <a:lnTo>
                      <a:pt x="242" y="2004"/>
                    </a:lnTo>
                    <a:lnTo>
                      <a:pt x="272" y="2025"/>
                    </a:lnTo>
                    <a:lnTo>
                      <a:pt x="281" y="2058"/>
                    </a:lnTo>
                    <a:lnTo>
                      <a:pt x="298" y="2055"/>
                    </a:lnTo>
                    <a:lnTo>
                      <a:pt x="309" y="2072"/>
                    </a:lnTo>
                    <a:lnTo>
                      <a:pt x="306" y="2104"/>
                    </a:lnTo>
                    <a:lnTo>
                      <a:pt x="260" y="2119"/>
                    </a:lnTo>
                    <a:lnTo>
                      <a:pt x="166" y="2137"/>
                    </a:lnTo>
                    <a:lnTo>
                      <a:pt x="97" y="2170"/>
                    </a:lnTo>
                    <a:lnTo>
                      <a:pt x="82" y="2188"/>
                    </a:lnTo>
                    <a:lnTo>
                      <a:pt x="51" y="2197"/>
                    </a:lnTo>
                    <a:lnTo>
                      <a:pt x="19" y="2195"/>
                    </a:lnTo>
                    <a:lnTo>
                      <a:pt x="34" y="2216"/>
                    </a:lnTo>
                    <a:lnTo>
                      <a:pt x="84" y="2218"/>
                    </a:lnTo>
                    <a:lnTo>
                      <a:pt x="84" y="2241"/>
                    </a:lnTo>
                    <a:lnTo>
                      <a:pt x="95" y="2251"/>
                    </a:lnTo>
                    <a:lnTo>
                      <a:pt x="82" y="2263"/>
                    </a:lnTo>
                    <a:lnTo>
                      <a:pt x="105" y="2271"/>
                    </a:lnTo>
                    <a:lnTo>
                      <a:pt x="97" y="2304"/>
                    </a:lnTo>
                    <a:lnTo>
                      <a:pt x="118" y="2345"/>
                    </a:lnTo>
                    <a:lnTo>
                      <a:pt x="90" y="2353"/>
                    </a:lnTo>
                    <a:lnTo>
                      <a:pt x="74" y="2370"/>
                    </a:lnTo>
                    <a:lnTo>
                      <a:pt x="118" y="2363"/>
                    </a:lnTo>
                    <a:lnTo>
                      <a:pt x="135" y="2373"/>
                    </a:lnTo>
                    <a:lnTo>
                      <a:pt x="100" y="2416"/>
                    </a:lnTo>
                    <a:lnTo>
                      <a:pt x="120" y="2416"/>
                    </a:lnTo>
                    <a:lnTo>
                      <a:pt x="141" y="2437"/>
                    </a:lnTo>
                    <a:lnTo>
                      <a:pt x="125" y="2462"/>
                    </a:lnTo>
                    <a:lnTo>
                      <a:pt x="130" y="2477"/>
                    </a:lnTo>
                    <a:lnTo>
                      <a:pt x="179" y="2460"/>
                    </a:lnTo>
                    <a:lnTo>
                      <a:pt x="250" y="2490"/>
                    </a:lnTo>
                    <a:lnTo>
                      <a:pt x="278" y="2523"/>
                    </a:lnTo>
                    <a:lnTo>
                      <a:pt x="316" y="2528"/>
                    </a:lnTo>
                    <a:lnTo>
                      <a:pt x="339" y="2500"/>
                    </a:lnTo>
                    <a:lnTo>
                      <a:pt x="362" y="2508"/>
                    </a:lnTo>
                    <a:lnTo>
                      <a:pt x="407" y="2625"/>
                    </a:lnTo>
                    <a:lnTo>
                      <a:pt x="439" y="2625"/>
                    </a:lnTo>
                    <a:lnTo>
                      <a:pt x="456" y="2641"/>
                    </a:lnTo>
                    <a:lnTo>
                      <a:pt x="463" y="2673"/>
                    </a:lnTo>
                    <a:lnTo>
                      <a:pt x="448" y="2691"/>
                    </a:lnTo>
                    <a:lnTo>
                      <a:pt x="418" y="2688"/>
                    </a:lnTo>
                    <a:lnTo>
                      <a:pt x="425" y="2709"/>
                    </a:lnTo>
                    <a:lnTo>
                      <a:pt x="374" y="2737"/>
                    </a:lnTo>
                    <a:lnTo>
                      <a:pt x="360" y="2732"/>
                    </a:lnTo>
                    <a:lnTo>
                      <a:pt x="291" y="2785"/>
                    </a:lnTo>
                    <a:lnTo>
                      <a:pt x="288" y="2806"/>
                    </a:lnTo>
                    <a:lnTo>
                      <a:pt x="300" y="2834"/>
                    </a:lnTo>
                    <a:lnTo>
                      <a:pt x="321" y="2836"/>
                    </a:lnTo>
                    <a:lnTo>
                      <a:pt x="321" y="2857"/>
                    </a:lnTo>
                    <a:lnTo>
                      <a:pt x="283" y="2894"/>
                    </a:lnTo>
                    <a:lnTo>
                      <a:pt x="174" y="2913"/>
                    </a:lnTo>
                    <a:lnTo>
                      <a:pt x="186" y="2945"/>
                    </a:lnTo>
                    <a:lnTo>
                      <a:pt x="202" y="2945"/>
                    </a:lnTo>
                    <a:lnTo>
                      <a:pt x="207" y="2973"/>
                    </a:lnTo>
                    <a:lnTo>
                      <a:pt x="232" y="2976"/>
                    </a:lnTo>
                    <a:lnTo>
                      <a:pt x="240" y="2988"/>
                    </a:lnTo>
                    <a:lnTo>
                      <a:pt x="217" y="3052"/>
                    </a:lnTo>
                    <a:lnTo>
                      <a:pt x="227" y="3080"/>
                    </a:lnTo>
                    <a:lnTo>
                      <a:pt x="247" y="3078"/>
                    </a:lnTo>
                    <a:lnTo>
                      <a:pt x="281" y="3052"/>
                    </a:lnTo>
                    <a:lnTo>
                      <a:pt x="349" y="3062"/>
                    </a:lnTo>
                    <a:lnTo>
                      <a:pt x="433" y="3047"/>
                    </a:lnTo>
                    <a:lnTo>
                      <a:pt x="474" y="3024"/>
                    </a:lnTo>
                    <a:lnTo>
                      <a:pt x="481" y="2976"/>
                    </a:lnTo>
                    <a:lnTo>
                      <a:pt x="502" y="2976"/>
                    </a:lnTo>
                    <a:lnTo>
                      <a:pt x="509" y="2994"/>
                    </a:lnTo>
                    <a:lnTo>
                      <a:pt x="522" y="3001"/>
                    </a:lnTo>
                    <a:lnTo>
                      <a:pt x="535" y="2988"/>
                    </a:lnTo>
                    <a:lnTo>
                      <a:pt x="606" y="3080"/>
                    </a:lnTo>
                    <a:lnTo>
                      <a:pt x="563" y="3106"/>
                    </a:lnTo>
                    <a:lnTo>
                      <a:pt x="586" y="3185"/>
                    </a:lnTo>
                    <a:lnTo>
                      <a:pt x="548" y="3208"/>
                    </a:lnTo>
                    <a:lnTo>
                      <a:pt x="548" y="3225"/>
                    </a:lnTo>
                    <a:lnTo>
                      <a:pt x="581" y="3248"/>
                    </a:lnTo>
                    <a:lnTo>
                      <a:pt x="560" y="3261"/>
                    </a:lnTo>
                    <a:lnTo>
                      <a:pt x="560" y="3296"/>
                    </a:lnTo>
                    <a:lnTo>
                      <a:pt x="532" y="3306"/>
                    </a:lnTo>
                    <a:lnTo>
                      <a:pt x="512" y="3301"/>
                    </a:lnTo>
                    <a:lnTo>
                      <a:pt x="492" y="3342"/>
                    </a:lnTo>
                    <a:lnTo>
                      <a:pt x="463" y="3340"/>
                    </a:lnTo>
                    <a:lnTo>
                      <a:pt x="451" y="3327"/>
                    </a:lnTo>
                    <a:lnTo>
                      <a:pt x="435" y="3347"/>
                    </a:lnTo>
                    <a:lnTo>
                      <a:pt x="453" y="3350"/>
                    </a:lnTo>
                    <a:lnTo>
                      <a:pt x="458" y="3364"/>
                    </a:lnTo>
                    <a:lnTo>
                      <a:pt x="489" y="3388"/>
                    </a:lnTo>
                    <a:lnTo>
                      <a:pt x="395" y="3482"/>
                    </a:lnTo>
                    <a:lnTo>
                      <a:pt x="372" y="3469"/>
                    </a:lnTo>
                    <a:lnTo>
                      <a:pt x="346" y="3480"/>
                    </a:lnTo>
                    <a:lnTo>
                      <a:pt x="346" y="3499"/>
                    </a:lnTo>
                    <a:lnTo>
                      <a:pt x="374" y="3492"/>
                    </a:lnTo>
                    <a:lnTo>
                      <a:pt x="395" y="3503"/>
                    </a:lnTo>
                    <a:lnTo>
                      <a:pt x="418" y="3494"/>
                    </a:lnTo>
                    <a:lnTo>
                      <a:pt x="446" y="3508"/>
                    </a:lnTo>
                    <a:lnTo>
                      <a:pt x="448" y="3545"/>
                    </a:lnTo>
                    <a:lnTo>
                      <a:pt x="479" y="3536"/>
                    </a:lnTo>
                    <a:lnTo>
                      <a:pt x="576" y="3485"/>
                    </a:lnTo>
                    <a:lnTo>
                      <a:pt x="598" y="3499"/>
                    </a:lnTo>
                    <a:lnTo>
                      <a:pt x="595" y="3528"/>
                    </a:lnTo>
                    <a:lnTo>
                      <a:pt x="578" y="3559"/>
                    </a:lnTo>
                    <a:lnTo>
                      <a:pt x="606" y="3566"/>
                    </a:lnTo>
                    <a:lnTo>
                      <a:pt x="621" y="3589"/>
                    </a:lnTo>
                    <a:lnTo>
                      <a:pt x="632" y="3564"/>
                    </a:lnTo>
                    <a:lnTo>
                      <a:pt x="649" y="3564"/>
                    </a:lnTo>
                    <a:lnTo>
                      <a:pt x="660" y="3550"/>
                    </a:lnTo>
                    <a:lnTo>
                      <a:pt x="711" y="3587"/>
                    </a:lnTo>
                    <a:lnTo>
                      <a:pt x="794" y="3589"/>
                    </a:lnTo>
                    <a:lnTo>
                      <a:pt x="812" y="3606"/>
                    </a:lnTo>
                    <a:lnTo>
                      <a:pt x="865" y="3596"/>
                    </a:lnTo>
                    <a:lnTo>
                      <a:pt x="873" y="3622"/>
                    </a:lnTo>
                    <a:lnTo>
                      <a:pt x="860" y="3634"/>
                    </a:lnTo>
                    <a:lnTo>
                      <a:pt x="835" y="3640"/>
                    </a:lnTo>
                    <a:lnTo>
                      <a:pt x="804" y="3657"/>
                    </a:lnTo>
                    <a:lnTo>
                      <a:pt x="802" y="3706"/>
                    </a:lnTo>
                    <a:lnTo>
                      <a:pt x="786" y="3724"/>
                    </a:lnTo>
                    <a:lnTo>
                      <a:pt x="753" y="3724"/>
                    </a:lnTo>
                    <a:lnTo>
                      <a:pt x="685" y="3777"/>
                    </a:lnTo>
                    <a:lnTo>
                      <a:pt x="657" y="3766"/>
                    </a:lnTo>
                    <a:lnTo>
                      <a:pt x="641" y="3772"/>
                    </a:lnTo>
                    <a:lnTo>
                      <a:pt x="632" y="3866"/>
                    </a:lnTo>
                    <a:lnTo>
                      <a:pt x="611" y="3887"/>
                    </a:lnTo>
                    <a:lnTo>
                      <a:pt x="623" y="3894"/>
                    </a:lnTo>
                    <a:lnTo>
                      <a:pt x="644" y="3894"/>
                    </a:lnTo>
                    <a:lnTo>
                      <a:pt x="644" y="3914"/>
                    </a:lnTo>
                    <a:lnTo>
                      <a:pt x="667" y="3929"/>
                    </a:lnTo>
                    <a:lnTo>
                      <a:pt x="644" y="3947"/>
                    </a:lnTo>
                    <a:lnTo>
                      <a:pt x="641" y="3970"/>
                    </a:lnTo>
                    <a:lnTo>
                      <a:pt x="655" y="3978"/>
                    </a:lnTo>
                    <a:lnTo>
                      <a:pt x="685" y="3970"/>
                    </a:lnTo>
                    <a:lnTo>
                      <a:pt x="713" y="4003"/>
                    </a:lnTo>
                    <a:lnTo>
                      <a:pt x="725" y="3993"/>
                    </a:lnTo>
                    <a:lnTo>
                      <a:pt x="771" y="4014"/>
                    </a:lnTo>
                    <a:lnTo>
                      <a:pt x="771" y="4029"/>
                    </a:lnTo>
                    <a:lnTo>
                      <a:pt x="758" y="4049"/>
                    </a:lnTo>
                    <a:lnTo>
                      <a:pt x="762" y="4070"/>
                    </a:lnTo>
                    <a:lnTo>
                      <a:pt x="825" y="4049"/>
                    </a:lnTo>
                    <a:lnTo>
                      <a:pt x="840" y="4064"/>
                    </a:lnTo>
                    <a:lnTo>
                      <a:pt x="848" y="4098"/>
                    </a:lnTo>
                    <a:lnTo>
                      <a:pt x="876" y="4085"/>
                    </a:lnTo>
                    <a:lnTo>
                      <a:pt x="914" y="4098"/>
                    </a:lnTo>
                    <a:lnTo>
                      <a:pt x="921" y="4123"/>
                    </a:lnTo>
                    <a:lnTo>
                      <a:pt x="941" y="4115"/>
                    </a:lnTo>
                    <a:lnTo>
                      <a:pt x="960" y="4131"/>
                    </a:lnTo>
                    <a:lnTo>
                      <a:pt x="1000" y="4121"/>
                    </a:lnTo>
                    <a:lnTo>
                      <a:pt x="1051" y="4161"/>
                    </a:lnTo>
                    <a:lnTo>
                      <a:pt x="1071" y="4133"/>
                    </a:lnTo>
                    <a:lnTo>
                      <a:pt x="1079" y="4154"/>
                    </a:lnTo>
                    <a:lnTo>
                      <a:pt x="1120" y="4179"/>
                    </a:lnTo>
                    <a:lnTo>
                      <a:pt x="1135" y="4182"/>
                    </a:lnTo>
                    <a:lnTo>
                      <a:pt x="1163" y="4171"/>
                    </a:lnTo>
                    <a:lnTo>
                      <a:pt x="1163" y="4196"/>
                    </a:lnTo>
                    <a:lnTo>
                      <a:pt x="1196" y="4189"/>
                    </a:lnTo>
                    <a:lnTo>
                      <a:pt x="1241" y="4143"/>
                    </a:lnTo>
                    <a:lnTo>
                      <a:pt x="1218" y="4205"/>
                    </a:lnTo>
                    <a:lnTo>
                      <a:pt x="1229" y="4230"/>
                    </a:lnTo>
                    <a:lnTo>
                      <a:pt x="1255" y="4235"/>
                    </a:lnTo>
                    <a:lnTo>
                      <a:pt x="1280" y="4214"/>
                    </a:lnTo>
                    <a:lnTo>
                      <a:pt x="1285" y="4230"/>
                    </a:lnTo>
                    <a:lnTo>
                      <a:pt x="1331" y="4242"/>
                    </a:lnTo>
                    <a:lnTo>
                      <a:pt x="1285" y="4314"/>
                    </a:lnTo>
                    <a:lnTo>
                      <a:pt x="1280" y="4342"/>
                    </a:lnTo>
                    <a:lnTo>
                      <a:pt x="1288" y="4362"/>
                    </a:lnTo>
                    <a:lnTo>
                      <a:pt x="1357" y="4352"/>
                    </a:lnTo>
                    <a:lnTo>
                      <a:pt x="1399" y="4377"/>
                    </a:lnTo>
                    <a:lnTo>
                      <a:pt x="1440" y="4375"/>
                    </a:lnTo>
                    <a:lnTo>
                      <a:pt x="1468" y="4421"/>
                    </a:lnTo>
                    <a:lnTo>
                      <a:pt x="1547" y="4412"/>
                    </a:lnTo>
                    <a:lnTo>
                      <a:pt x="1550" y="4387"/>
                    </a:lnTo>
                    <a:lnTo>
                      <a:pt x="1601" y="4293"/>
                    </a:lnTo>
                    <a:lnTo>
                      <a:pt x="1615" y="4284"/>
                    </a:lnTo>
                    <a:lnTo>
                      <a:pt x="1623" y="4242"/>
                    </a:lnTo>
                    <a:lnTo>
                      <a:pt x="1541" y="4314"/>
                    </a:lnTo>
                    <a:lnTo>
                      <a:pt x="1532" y="4296"/>
                    </a:lnTo>
                    <a:lnTo>
                      <a:pt x="1547" y="4281"/>
                    </a:lnTo>
                    <a:lnTo>
                      <a:pt x="1537" y="4212"/>
                    </a:lnTo>
                    <a:lnTo>
                      <a:pt x="1578" y="4196"/>
                    </a:lnTo>
                    <a:lnTo>
                      <a:pt x="1623" y="4126"/>
                    </a:lnTo>
                    <a:lnTo>
                      <a:pt x="1651" y="4110"/>
                    </a:lnTo>
                    <a:lnTo>
                      <a:pt x="1657" y="4093"/>
                    </a:lnTo>
                    <a:lnTo>
                      <a:pt x="1648" y="4077"/>
                    </a:lnTo>
                    <a:lnTo>
                      <a:pt x="1657" y="4064"/>
                    </a:lnTo>
                    <a:lnTo>
                      <a:pt x="1646" y="4049"/>
                    </a:lnTo>
                    <a:lnTo>
                      <a:pt x="1631" y="4061"/>
                    </a:lnTo>
                    <a:lnTo>
                      <a:pt x="1629" y="4039"/>
                    </a:lnTo>
                    <a:lnTo>
                      <a:pt x="1643" y="3998"/>
                    </a:lnTo>
                    <a:lnTo>
                      <a:pt x="1620" y="3991"/>
                    </a:lnTo>
                    <a:lnTo>
                      <a:pt x="1626" y="3965"/>
                    </a:lnTo>
                    <a:lnTo>
                      <a:pt x="1646" y="3970"/>
                    </a:lnTo>
                    <a:lnTo>
                      <a:pt x="1736" y="3882"/>
                    </a:lnTo>
                    <a:lnTo>
                      <a:pt x="1750" y="3884"/>
                    </a:lnTo>
                    <a:lnTo>
                      <a:pt x="1766" y="3863"/>
                    </a:lnTo>
                    <a:lnTo>
                      <a:pt x="1758" y="3838"/>
                    </a:lnTo>
                    <a:lnTo>
                      <a:pt x="1799" y="3785"/>
                    </a:lnTo>
                    <a:lnTo>
                      <a:pt x="1738" y="3789"/>
                    </a:lnTo>
                    <a:lnTo>
                      <a:pt x="1725" y="3766"/>
                    </a:lnTo>
                    <a:lnTo>
                      <a:pt x="1697" y="3764"/>
                    </a:lnTo>
                    <a:lnTo>
                      <a:pt x="1685" y="3772"/>
                    </a:lnTo>
                    <a:lnTo>
                      <a:pt x="1651" y="3826"/>
                    </a:lnTo>
                    <a:lnTo>
                      <a:pt x="1631" y="3810"/>
                    </a:lnTo>
                    <a:lnTo>
                      <a:pt x="1631" y="3759"/>
                    </a:lnTo>
                    <a:lnTo>
                      <a:pt x="1666" y="3736"/>
                    </a:lnTo>
                    <a:lnTo>
                      <a:pt x="1662" y="3721"/>
                    </a:lnTo>
                    <a:lnTo>
                      <a:pt x="1666" y="3706"/>
                    </a:lnTo>
                    <a:lnTo>
                      <a:pt x="1680" y="3701"/>
                    </a:lnTo>
                    <a:lnTo>
                      <a:pt x="1694" y="3729"/>
                    </a:lnTo>
                    <a:lnTo>
                      <a:pt x="1712" y="3729"/>
                    </a:lnTo>
                    <a:lnTo>
                      <a:pt x="1727" y="3716"/>
                    </a:lnTo>
                    <a:lnTo>
                      <a:pt x="1758" y="3724"/>
                    </a:lnTo>
                    <a:lnTo>
                      <a:pt x="1755" y="3696"/>
                    </a:lnTo>
                    <a:lnTo>
                      <a:pt x="1743" y="3688"/>
                    </a:lnTo>
                    <a:lnTo>
                      <a:pt x="1750" y="3668"/>
                    </a:lnTo>
                    <a:lnTo>
                      <a:pt x="1766" y="3663"/>
                    </a:lnTo>
                    <a:lnTo>
                      <a:pt x="1791" y="3670"/>
                    </a:lnTo>
                    <a:lnTo>
                      <a:pt x="1817" y="3627"/>
                    </a:lnTo>
                    <a:lnTo>
                      <a:pt x="1817" y="3606"/>
                    </a:lnTo>
                    <a:lnTo>
                      <a:pt x="1786" y="3559"/>
                    </a:lnTo>
                    <a:lnTo>
                      <a:pt x="1804" y="3531"/>
                    </a:lnTo>
                    <a:lnTo>
                      <a:pt x="1839" y="3513"/>
                    </a:lnTo>
                    <a:lnTo>
                      <a:pt x="1847" y="3462"/>
                    </a:lnTo>
                    <a:lnTo>
                      <a:pt x="1834" y="3449"/>
                    </a:lnTo>
                    <a:lnTo>
                      <a:pt x="1829" y="3301"/>
                    </a:lnTo>
                    <a:lnTo>
                      <a:pt x="1813" y="3301"/>
                    </a:lnTo>
                    <a:lnTo>
                      <a:pt x="1817" y="3261"/>
                    </a:lnTo>
                    <a:lnTo>
                      <a:pt x="1804" y="3238"/>
                    </a:lnTo>
                    <a:lnTo>
                      <a:pt x="1802" y="3159"/>
                    </a:lnTo>
                    <a:lnTo>
                      <a:pt x="1804" y="3082"/>
                    </a:lnTo>
                    <a:lnTo>
                      <a:pt x="1808" y="3004"/>
                    </a:lnTo>
                    <a:lnTo>
                      <a:pt x="1817" y="2927"/>
                    </a:lnTo>
                    <a:lnTo>
                      <a:pt x="1806" y="2825"/>
                    </a:lnTo>
                    <a:lnTo>
                      <a:pt x="1836" y="2786"/>
                    </a:lnTo>
                    <a:lnTo>
                      <a:pt x="1865" y="2746"/>
                    </a:lnTo>
                    <a:lnTo>
                      <a:pt x="1878" y="2726"/>
                    </a:lnTo>
                    <a:lnTo>
                      <a:pt x="1884" y="2715"/>
                    </a:lnTo>
                    <a:lnTo>
                      <a:pt x="1887" y="2710"/>
                    </a:lnTo>
                    <a:lnTo>
                      <a:pt x="1891" y="2706"/>
                    </a:lnTo>
                    <a:lnTo>
                      <a:pt x="1917" y="2666"/>
                    </a:lnTo>
                    <a:lnTo>
                      <a:pt x="1939" y="2625"/>
                    </a:lnTo>
                    <a:lnTo>
                      <a:pt x="1948" y="2604"/>
                    </a:lnTo>
                    <a:lnTo>
                      <a:pt x="1959" y="2584"/>
                    </a:lnTo>
                    <a:lnTo>
                      <a:pt x="1977" y="2543"/>
                    </a:lnTo>
                    <a:lnTo>
                      <a:pt x="1994" y="2501"/>
                    </a:lnTo>
                    <a:lnTo>
                      <a:pt x="2008" y="2458"/>
                    </a:lnTo>
                    <a:lnTo>
                      <a:pt x="2010" y="2446"/>
                    </a:lnTo>
                    <a:lnTo>
                      <a:pt x="2013" y="2436"/>
                    </a:lnTo>
                    <a:lnTo>
                      <a:pt x="2019" y="2415"/>
                    </a:lnTo>
                    <a:lnTo>
                      <a:pt x="2028" y="2372"/>
                    </a:lnTo>
                    <a:lnTo>
                      <a:pt x="2028" y="2365"/>
                    </a:lnTo>
                    <a:lnTo>
                      <a:pt x="2029" y="2360"/>
                    </a:lnTo>
                    <a:lnTo>
                      <a:pt x="2032" y="2350"/>
                    </a:lnTo>
                    <a:lnTo>
                      <a:pt x="2036" y="2329"/>
                    </a:lnTo>
                    <a:lnTo>
                      <a:pt x="2040" y="2283"/>
                    </a:lnTo>
                    <a:lnTo>
                      <a:pt x="2043" y="2240"/>
                    </a:lnTo>
                    <a:lnTo>
                      <a:pt x="2044" y="2194"/>
                    </a:lnTo>
                    <a:lnTo>
                      <a:pt x="2043" y="2171"/>
                    </a:lnTo>
                    <a:lnTo>
                      <a:pt x="2043" y="2149"/>
                    </a:lnTo>
                    <a:lnTo>
                      <a:pt x="2035" y="2137"/>
                    </a:lnTo>
                    <a:lnTo>
                      <a:pt x="2005" y="1856"/>
                    </a:lnTo>
                    <a:lnTo>
                      <a:pt x="1991" y="1716"/>
                    </a:lnTo>
                    <a:lnTo>
                      <a:pt x="1981" y="1577"/>
                    </a:lnTo>
                    <a:lnTo>
                      <a:pt x="1975" y="1527"/>
                    </a:lnTo>
                    <a:lnTo>
                      <a:pt x="1969" y="1478"/>
                    </a:lnTo>
                    <a:lnTo>
                      <a:pt x="1961" y="1431"/>
                    </a:lnTo>
                    <a:lnTo>
                      <a:pt x="1952" y="1384"/>
                    </a:lnTo>
                    <a:lnTo>
                      <a:pt x="1940" y="1337"/>
                    </a:lnTo>
                    <a:lnTo>
                      <a:pt x="1928" y="1291"/>
                    </a:lnTo>
                    <a:lnTo>
                      <a:pt x="1914" y="1246"/>
                    </a:lnTo>
                    <a:lnTo>
                      <a:pt x="1899" y="1201"/>
                    </a:lnTo>
                    <a:lnTo>
                      <a:pt x="1881" y="1156"/>
                    </a:lnTo>
                    <a:lnTo>
                      <a:pt x="1861" y="1113"/>
                    </a:lnTo>
                    <a:lnTo>
                      <a:pt x="1840" y="1069"/>
                    </a:lnTo>
                    <a:lnTo>
                      <a:pt x="1819" y="1026"/>
                    </a:lnTo>
                    <a:lnTo>
                      <a:pt x="1795" y="984"/>
                    </a:lnTo>
                    <a:lnTo>
                      <a:pt x="1770" y="942"/>
                    </a:lnTo>
                    <a:lnTo>
                      <a:pt x="1743" y="902"/>
                    </a:lnTo>
                    <a:lnTo>
                      <a:pt x="1715" y="862"/>
                    </a:lnTo>
                    <a:lnTo>
                      <a:pt x="1743" y="682"/>
                    </a:lnTo>
                    <a:lnTo>
                      <a:pt x="1736" y="669"/>
                    </a:lnTo>
                    <a:lnTo>
                      <a:pt x="1748" y="638"/>
                    </a:lnTo>
                    <a:lnTo>
                      <a:pt x="1750" y="630"/>
                    </a:lnTo>
                    <a:lnTo>
                      <a:pt x="1751" y="626"/>
                    </a:lnTo>
                    <a:lnTo>
                      <a:pt x="1753" y="622"/>
                    </a:lnTo>
                    <a:lnTo>
                      <a:pt x="1758" y="608"/>
                    </a:lnTo>
                    <a:lnTo>
                      <a:pt x="1766" y="577"/>
                    </a:lnTo>
                    <a:lnTo>
                      <a:pt x="1771" y="546"/>
                    </a:lnTo>
                    <a:lnTo>
                      <a:pt x="1771" y="529"/>
                    </a:lnTo>
                    <a:lnTo>
                      <a:pt x="1771" y="513"/>
                    </a:lnTo>
                    <a:lnTo>
                      <a:pt x="1769" y="482"/>
                    </a:lnTo>
                    <a:lnTo>
                      <a:pt x="1764" y="449"/>
                    </a:lnTo>
                    <a:lnTo>
                      <a:pt x="1759" y="432"/>
                    </a:lnTo>
                    <a:lnTo>
                      <a:pt x="1755" y="417"/>
                    </a:lnTo>
                    <a:lnTo>
                      <a:pt x="1738" y="364"/>
                    </a:lnTo>
                    <a:lnTo>
                      <a:pt x="1725" y="356"/>
                    </a:lnTo>
                    <a:lnTo>
                      <a:pt x="1732" y="336"/>
                    </a:lnTo>
                    <a:lnTo>
                      <a:pt x="1722" y="287"/>
                    </a:lnTo>
                    <a:lnTo>
                      <a:pt x="1710" y="278"/>
                    </a:lnTo>
                    <a:lnTo>
                      <a:pt x="1710" y="222"/>
                    </a:lnTo>
                    <a:lnTo>
                      <a:pt x="1697" y="206"/>
                    </a:lnTo>
                    <a:lnTo>
                      <a:pt x="1664" y="127"/>
                    </a:lnTo>
                    <a:lnTo>
                      <a:pt x="1682" y="58"/>
                    </a:lnTo>
                    <a:lnTo>
                      <a:pt x="1659" y="53"/>
                    </a:lnTo>
                    <a:lnTo>
                      <a:pt x="1636" y="25"/>
                    </a:lnTo>
                    <a:lnTo>
                      <a:pt x="1613" y="20"/>
                    </a:lnTo>
                    <a:lnTo>
                      <a:pt x="1608" y="11"/>
                    </a:lnTo>
                    <a:lnTo>
                      <a:pt x="1603" y="6"/>
                    </a:lnTo>
                    <a:lnTo>
                      <a:pt x="1597" y="1"/>
                    </a:lnTo>
                    <a:lnTo>
                      <a:pt x="1592" y="0"/>
                    </a:lnTo>
                    <a:lnTo>
                      <a:pt x="1575" y="18"/>
                    </a:lnTo>
                    <a:lnTo>
                      <a:pt x="1519" y="10"/>
                    </a:lnTo>
                    <a:lnTo>
                      <a:pt x="1504" y="25"/>
                    </a:lnTo>
                    <a:lnTo>
                      <a:pt x="1471" y="23"/>
                    </a:lnTo>
                    <a:lnTo>
                      <a:pt x="1445" y="48"/>
                    </a:lnTo>
                    <a:lnTo>
                      <a:pt x="1448" y="102"/>
                    </a:lnTo>
                    <a:lnTo>
                      <a:pt x="1466" y="127"/>
                    </a:lnTo>
                    <a:lnTo>
                      <a:pt x="1466" y="171"/>
                    </a:lnTo>
                    <a:lnTo>
                      <a:pt x="1488" y="185"/>
                    </a:lnTo>
                    <a:lnTo>
                      <a:pt x="1471" y="224"/>
                    </a:lnTo>
                    <a:lnTo>
                      <a:pt x="1494" y="244"/>
                    </a:lnTo>
                    <a:lnTo>
                      <a:pt x="1422" y="327"/>
                    </a:lnTo>
                    <a:lnTo>
                      <a:pt x="1438" y="338"/>
                    </a:lnTo>
                    <a:lnTo>
                      <a:pt x="1468" y="402"/>
                    </a:lnTo>
                    <a:lnTo>
                      <a:pt x="1417" y="501"/>
                    </a:lnTo>
                    <a:lnTo>
                      <a:pt x="1438" y="513"/>
                    </a:lnTo>
                    <a:lnTo>
                      <a:pt x="1488" y="587"/>
                    </a:lnTo>
                    <a:lnTo>
                      <a:pt x="1504" y="745"/>
                    </a:lnTo>
                    <a:lnTo>
                      <a:pt x="1478" y="794"/>
                    </a:lnTo>
                    <a:lnTo>
                      <a:pt x="1462" y="801"/>
                    </a:lnTo>
                    <a:lnTo>
                      <a:pt x="1466" y="854"/>
                    </a:lnTo>
                    <a:lnTo>
                      <a:pt x="1453" y="877"/>
                    </a:lnTo>
                    <a:lnTo>
                      <a:pt x="1427" y="893"/>
                    </a:lnTo>
                    <a:lnTo>
                      <a:pt x="1427" y="910"/>
                    </a:lnTo>
                    <a:lnTo>
                      <a:pt x="1404" y="918"/>
                    </a:lnTo>
                    <a:lnTo>
                      <a:pt x="1343" y="854"/>
                    </a:lnTo>
                    <a:lnTo>
                      <a:pt x="1334" y="811"/>
                    </a:lnTo>
                    <a:lnTo>
                      <a:pt x="1290" y="806"/>
                    </a:lnTo>
                    <a:lnTo>
                      <a:pt x="1260" y="768"/>
                    </a:lnTo>
                    <a:lnTo>
                      <a:pt x="1224" y="799"/>
                    </a:lnTo>
                    <a:lnTo>
                      <a:pt x="1148" y="773"/>
                    </a:lnTo>
                    <a:lnTo>
                      <a:pt x="1094" y="799"/>
                    </a:lnTo>
                    <a:lnTo>
                      <a:pt x="1071" y="791"/>
                    </a:lnTo>
                    <a:lnTo>
                      <a:pt x="1039" y="814"/>
                    </a:lnTo>
                    <a:lnTo>
                      <a:pt x="1028" y="840"/>
                    </a:lnTo>
                    <a:lnTo>
                      <a:pt x="1000" y="842"/>
                    </a:lnTo>
                    <a:lnTo>
                      <a:pt x="990" y="880"/>
                    </a:lnTo>
                    <a:lnTo>
                      <a:pt x="986" y="886"/>
                    </a:lnTo>
                    <a:lnTo>
                      <a:pt x="984" y="891"/>
                    </a:lnTo>
                    <a:lnTo>
                      <a:pt x="980" y="896"/>
                    </a:lnTo>
                    <a:lnTo>
                      <a:pt x="976" y="900"/>
                    </a:lnTo>
                    <a:lnTo>
                      <a:pt x="971" y="902"/>
                    </a:lnTo>
                    <a:lnTo>
                      <a:pt x="967" y="903"/>
                    </a:lnTo>
                    <a:lnTo>
                      <a:pt x="957" y="903"/>
                    </a:lnTo>
                    <a:lnTo>
                      <a:pt x="962" y="979"/>
                    </a:lnTo>
                    <a:lnTo>
                      <a:pt x="957" y="99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128">
                <a:extLst>
                  <a:ext uri="{FF2B5EF4-FFF2-40B4-BE49-F238E27FC236}">
                    <a16:creationId xmlns:a16="http://schemas.microsoft.com/office/drawing/2014/main" id="{188721AD-C1FB-CCC0-478E-1FF1F0FC40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" y="2719"/>
                <a:ext cx="166" cy="53"/>
              </a:xfrm>
              <a:custGeom>
                <a:avLst/>
                <a:gdLst>
                  <a:gd name="T0" fmla="*/ 0 w 999"/>
                  <a:gd name="T1" fmla="*/ 220 h 318"/>
                  <a:gd name="T2" fmla="*/ 19 w 999"/>
                  <a:gd name="T3" fmla="*/ 196 h 318"/>
                  <a:gd name="T4" fmla="*/ 99 w 999"/>
                  <a:gd name="T5" fmla="*/ 206 h 318"/>
                  <a:gd name="T6" fmla="*/ 101 w 999"/>
                  <a:gd name="T7" fmla="*/ 121 h 318"/>
                  <a:gd name="T8" fmla="*/ 183 w 999"/>
                  <a:gd name="T9" fmla="*/ 106 h 318"/>
                  <a:gd name="T10" fmla="*/ 196 w 999"/>
                  <a:gd name="T11" fmla="*/ 60 h 318"/>
                  <a:gd name="T12" fmla="*/ 274 w 999"/>
                  <a:gd name="T13" fmla="*/ 60 h 318"/>
                  <a:gd name="T14" fmla="*/ 276 w 999"/>
                  <a:gd name="T15" fmla="*/ 0 h 318"/>
                  <a:gd name="T16" fmla="*/ 365 w 999"/>
                  <a:gd name="T17" fmla="*/ 11 h 318"/>
                  <a:gd name="T18" fmla="*/ 373 w 999"/>
                  <a:gd name="T19" fmla="*/ 106 h 318"/>
                  <a:gd name="T20" fmla="*/ 433 w 999"/>
                  <a:gd name="T21" fmla="*/ 42 h 318"/>
                  <a:gd name="T22" fmla="*/ 497 w 999"/>
                  <a:gd name="T23" fmla="*/ 41 h 318"/>
                  <a:gd name="T24" fmla="*/ 527 w 999"/>
                  <a:gd name="T25" fmla="*/ 197 h 318"/>
                  <a:gd name="T26" fmla="*/ 549 w 999"/>
                  <a:gd name="T27" fmla="*/ 202 h 318"/>
                  <a:gd name="T28" fmla="*/ 527 w 999"/>
                  <a:gd name="T29" fmla="*/ 206 h 318"/>
                  <a:gd name="T30" fmla="*/ 511 w 999"/>
                  <a:gd name="T31" fmla="*/ 220 h 318"/>
                  <a:gd name="T32" fmla="*/ 472 w 999"/>
                  <a:gd name="T33" fmla="*/ 233 h 318"/>
                  <a:gd name="T34" fmla="*/ 467 w 999"/>
                  <a:gd name="T35" fmla="*/ 260 h 318"/>
                  <a:gd name="T36" fmla="*/ 470 w 999"/>
                  <a:gd name="T37" fmla="*/ 264 h 318"/>
                  <a:gd name="T38" fmla="*/ 475 w 999"/>
                  <a:gd name="T39" fmla="*/ 266 h 318"/>
                  <a:gd name="T40" fmla="*/ 490 w 999"/>
                  <a:gd name="T41" fmla="*/ 268 h 318"/>
                  <a:gd name="T42" fmla="*/ 505 w 999"/>
                  <a:gd name="T43" fmla="*/ 270 h 318"/>
                  <a:gd name="T44" fmla="*/ 520 w 999"/>
                  <a:gd name="T45" fmla="*/ 271 h 318"/>
                  <a:gd name="T46" fmla="*/ 536 w 999"/>
                  <a:gd name="T47" fmla="*/ 271 h 318"/>
                  <a:gd name="T48" fmla="*/ 551 w 999"/>
                  <a:gd name="T49" fmla="*/ 269 h 318"/>
                  <a:gd name="T50" fmla="*/ 567 w 999"/>
                  <a:gd name="T51" fmla="*/ 267 h 318"/>
                  <a:gd name="T52" fmla="*/ 581 w 999"/>
                  <a:gd name="T53" fmla="*/ 264 h 318"/>
                  <a:gd name="T54" fmla="*/ 597 w 999"/>
                  <a:gd name="T55" fmla="*/ 259 h 318"/>
                  <a:gd name="T56" fmla="*/ 616 w 999"/>
                  <a:gd name="T57" fmla="*/ 276 h 318"/>
                  <a:gd name="T58" fmla="*/ 619 w 999"/>
                  <a:gd name="T59" fmla="*/ 318 h 318"/>
                  <a:gd name="T60" fmla="*/ 687 w 999"/>
                  <a:gd name="T61" fmla="*/ 309 h 318"/>
                  <a:gd name="T62" fmla="*/ 685 w 999"/>
                  <a:gd name="T63" fmla="*/ 289 h 318"/>
                  <a:gd name="T64" fmla="*/ 686 w 999"/>
                  <a:gd name="T65" fmla="*/ 272 h 318"/>
                  <a:gd name="T66" fmla="*/ 687 w 999"/>
                  <a:gd name="T67" fmla="*/ 256 h 318"/>
                  <a:gd name="T68" fmla="*/ 692 w 999"/>
                  <a:gd name="T69" fmla="*/ 245 h 318"/>
                  <a:gd name="T70" fmla="*/ 697 w 999"/>
                  <a:gd name="T71" fmla="*/ 233 h 318"/>
                  <a:gd name="T72" fmla="*/ 705 w 999"/>
                  <a:gd name="T73" fmla="*/ 224 h 318"/>
                  <a:gd name="T74" fmla="*/ 713 w 999"/>
                  <a:gd name="T75" fmla="*/ 217 h 318"/>
                  <a:gd name="T76" fmla="*/ 724 w 999"/>
                  <a:gd name="T77" fmla="*/ 214 h 318"/>
                  <a:gd name="T78" fmla="*/ 749 w 999"/>
                  <a:gd name="T79" fmla="*/ 234 h 318"/>
                  <a:gd name="T80" fmla="*/ 788 w 999"/>
                  <a:gd name="T81" fmla="*/ 240 h 318"/>
                  <a:gd name="T82" fmla="*/ 802 w 999"/>
                  <a:gd name="T83" fmla="*/ 262 h 318"/>
                  <a:gd name="T84" fmla="*/ 835 w 999"/>
                  <a:gd name="T85" fmla="*/ 262 h 318"/>
                  <a:gd name="T86" fmla="*/ 851 w 999"/>
                  <a:gd name="T87" fmla="*/ 213 h 318"/>
                  <a:gd name="T88" fmla="*/ 868 w 999"/>
                  <a:gd name="T89" fmla="*/ 208 h 318"/>
                  <a:gd name="T90" fmla="*/ 885 w 999"/>
                  <a:gd name="T91" fmla="*/ 209 h 318"/>
                  <a:gd name="T92" fmla="*/ 890 w 999"/>
                  <a:gd name="T93" fmla="*/ 212 h 318"/>
                  <a:gd name="T94" fmla="*/ 896 w 999"/>
                  <a:gd name="T95" fmla="*/ 220 h 318"/>
                  <a:gd name="T96" fmla="*/ 953 w 999"/>
                  <a:gd name="T97" fmla="*/ 241 h 318"/>
                  <a:gd name="T98" fmla="*/ 999 w 999"/>
                  <a:gd name="T99" fmla="*/ 167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99" h="318">
                    <a:moveTo>
                      <a:pt x="0" y="220"/>
                    </a:moveTo>
                    <a:lnTo>
                      <a:pt x="19" y="196"/>
                    </a:lnTo>
                    <a:lnTo>
                      <a:pt x="99" y="206"/>
                    </a:lnTo>
                    <a:lnTo>
                      <a:pt x="101" y="121"/>
                    </a:lnTo>
                    <a:lnTo>
                      <a:pt x="183" y="106"/>
                    </a:lnTo>
                    <a:lnTo>
                      <a:pt x="196" y="60"/>
                    </a:lnTo>
                    <a:lnTo>
                      <a:pt x="274" y="60"/>
                    </a:lnTo>
                    <a:lnTo>
                      <a:pt x="276" y="0"/>
                    </a:lnTo>
                    <a:lnTo>
                      <a:pt x="365" y="11"/>
                    </a:lnTo>
                    <a:lnTo>
                      <a:pt x="373" y="106"/>
                    </a:lnTo>
                    <a:lnTo>
                      <a:pt x="433" y="42"/>
                    </a:lnTo>
                    <a:lnTo>
                      <a:pt x="497" y="41"/>
                    </a:lnTo>
                    <a:lnTo>
                      <a:pt x="527" y="197"/>
                    </a:lnTo>
                    <a:lnTo>
                      <a:pt x="549" y="202"/>
                    </a:lnTo>
                    <a:lnTo>
                      <a:pt x="527" y="206"/>
                    </a:lnTo>
                    <a:lnTo>
                      <a:pt x="511" y="220"/>
                    </a:lnTo>
                    <a:lnTo>
                      <a:pt x="472" y="233"/>
                    </a:lnTo>
                    <a:lnTo>
                      <a:pt x="467" y="260"/>
                    </a:lnTo>
                    <a:lnTo>
                      <a:pt x="470" y="264"/>
                    </a:lnTo>
                    <a:lnTo>
                      <a:pt x="475" y="266"/>
                    </a:lnTo>
                    <a:lnTo>
                      <a:pt x="490" y="268"/>
                    </a:lnTo>
                    <a:lnTo>
                      <a:pt x="505" y="270"/>
                    </a:lnTo>
                    <a:lnTo>
                      <a:pt x="520" y="271"/>
                    </a:lnTo>
                    <a:lnTo>
                      <a:pt x="536" y="271"/>
                    </a:lnTo>
                    <a:lnTo>
                      <a:pt x="551" y="269"/>
                    </a:lnTo>
                    <a:lnTo>
                      <a:pt x="567" y="267"/>
                    </a:lnTo>
                    <a:lnTo>
                      <a:pt x="581" y="264"/>
                    </a:lnTo>
                    <a:lnTo>
                      <a:pt x="597" y="259"/>
                    </a:lnTo>
                    <a:lnTo>
                      <a:pt x="616" y="276"/>
                    </a:lnTo>
                    <a:lnTo>
                      <a:pt x="619" y="318"/>
                    </a:lnTo>
                    <a:lnTo>
                      <a:pt x="687" y="309"/>
                    </a:lnTo>
                    <a:lnTo>
                      <a:pt x="685" y="289"/>
                    </a:lnTo>
                    <a:lnTo>
                      <a:pt x="686" y="272"/>
                    </a:lnTo>
                    <a:lnTo>
                      <a:pt x="687" y="256"/>
                    </a:lnTo>
                    <a:lnTo>
                      <a:pt x="692" y="245"/>
                    </a:lnTo>
                    <a:lnTo>
                      <a:pt x="697" y="233"/>
                    </a:lnTo>
                    <a:lnTo>
                      <a:pt x="705" y="224"/>
                    </a:lnTo>
                    <a:lnTo>
                      <a:pt x="713" y="217"/>
                    </a:lnTo>
                    <a:lnTo>
                      <a:pt x="724" y="214"/>
                    </a:lnTo>
                    <a:lnTo>
                      <a:pt x="749" y="234"/>
                    </a:lnTo>
                    <a:lnTo>
                      <a:pt x="788" y="240"/>
                    </a:lnTo>
                    <a:lnTo>
                      <a:pt x="802" y="262"/>
                    </a:lnTo>
                    <a:lnTo>
                      <a:pt x="835" y="262"/>
                    </a:lnTo>
                    <a:lnTo>
                      <a:pt x="851" y="213"/>
                    </a:lnTo>
                    <a:lnTo>
                      <a:pt x="868" y="208"/>
                    </a:lnTo>
                    <a:lnTo>
                      <a:pt x="885" y="209"/>
                    </a:lnTo>
                    <a:lnTo>
                      <a:pt x="890" y="212"/>
                    </a:lnTo>
                    <a:lnTo>
                      <a:pt x="896" y="220"/>
                    </a:lnTo>
                    <a:lnTo>
                      <a:pt x="953" y="241"/>
                    </a:lnTo>
                    <a:lnTo>
                      <a:pt x="999" y="167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Line 129">
                <a:extLst>
                  <a:ext uri="{FF2B5EF4-FFF2-40B4-BE49-F238E27FC236}">
                    <a16:creationId xmlns:a16="http://schemas.microsoft.com/office/drawing/2014/main" id="{2DDFC5CD-08FB-0EA5-04F6-E75DFB8DFA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96" y="2745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130">
                <a:extLst>
                  <a:ext uri="{FF2B5EF4-FFF2-40B4-BE49-F238E27FC236}">
                    <a16:creationId xmlns:a16="http://schemas.microsoft.com/office/drawing/2014/main" id="{C2F5DF13-85DC-10DC-66C6-C482882062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6" y="2745"/>
                <a:ext cx="1" cy="2"/>
              </a:xfrm>
              <a:custGeom>
                <a:avLst/>
                <a:gdLst>
                  <a:gd name="T0" fmla="*/ 7 w 7"/>
                  <a:gd name="T1" fmla="*/ 0 h 17"/>
                  <a:gd name="T2" fmla="*/ 4 w 7"/>
                  <a:gd name="T3" fmla="*/ 11 h 17"/>
                  <a:gd name="T4" fmla="*/ 2 w 7"/>
                  <a:gd name="T5" fmla="*/ 17 h 17"/>
                  <a:gd name="T6" fmla="*/ 0 w 7"/>
                  <a:gd name="T7" fmla="*/ 17 h 17"/>
                  <a:gd name="T8" fmla="*/ 0 w 7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7" y="0"/>
                    </a:moveTo>
                    <a:lnTo>
                      <a:pt x="4" y="11"/>
                    </a:lnTo>
                    <a:lnTo>
                      <a:pt x="2" y="17"/>
                    </a:lnTo>
                    <a:lnTo>
                      <a:pt x="0" y="17"/>
                    </a:lnTo>
                    <a:lnTo>
                      <a:pt x="0" y="1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131">
                <a:extLst>
                  <a:ext uri="{FF2B5EF4-FFF2-40B4-BE49-F238E27FC236}">
                    <a16:creationId xmlns:a16="http://schemas.microsoft.com/office/drawing/2014/main" id="{0775511E-8CF0-9A84-A119-B66A46F0B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2755"/>
                <a:ext cx="388" cy="490"/>
              </a:xfrm>
              <a:custGeom>
                <a:avLst/>
                <a:gdLst>
                  <a:gd name="T0" fmla="*/ 48 w 2334"/>
                  <a:gd name="T1" fmla="*/ 61 h 2935"/>
                  <a:gd name="T2" fmla="*/ 152 w 2334"/>
                  <a:gd name="T3" fmla="*/ 89 h 2935"/>
                  <a:gd name="T4" fmla="*/ 186 w 2334"/>
                  <a:gd name="T5" fmla="*/ 147 h 2935"/>
                  <a:gd name="T6" fmla="*/ 194 w 2334"/>
                  <a:gd name="T7" fmla="*/ 196 h 2935"/>
                  <a:gd name="T8" fmla="*/ 189 w 2334"/>
                  <a:gd name="T9" fmla="*/ 229 h 2935"/>
                  <a:gd name="T10" fmla="*/ 186 w 2334"/>
                  <a:gd name="T11" fmla="*/ 245 h 2935"/>
                  <a:gd name="T12" fmla="*/ 131 w 2334"/>
                  <a:gd name="T13" fmla="*/ 235 h 2935"/>
                  <a:gd name="T14" fmla="*/ 116 w 2334"/>
                  <a:gd name="T15" fmla="*/ 252 h 2935"/>
                  <a:gd name="T16" fmla="*/ 98 w 2334"/>
                  <a:gd name="T17" fmla="*/ 271 h 2935"/>
                  <a:gd name="T18" fmla="*/ 76 w 2334"/>
                  <a:gd name="T19" fmla="*/ 283 h 2935"/>
                  <a:gd name="T20" fmla="*/ 58 w 2334"/>
                  <a:gd name="T21" fmla="*/ 290 h 2935"/>
                  <a:gd name="T22" fmla="*/ 46 w 2334"/>
                  <a:gd name="T23" fmla="*/ 363 h 2935"/>
                  <a:gd name="T24" fmla="*/ 129 w 2334"/>
                  <a:gd name="T25" fmla="*/ 413 h 2935"/>
                  <a:gd name="T26" fmla="*/ 204 w 2334"/>
                  <a:gd name="T27" fmla="*/ 488 h 2935"/>
                  <a:gd name="T28" fmla="*/ 273 w 2334"/>
                  <a:gd name="T29" fmla="*/ 592 h 2935"/>
                  <a:gd name="T30" fmla="*/ 219 w 2334"/>
                  <a:gd name="T31" fmla="*/ 706 h 2935"/>
                  <a:gd name="T32" fmla="*/ 243 w 2334"/>
                  <a:gd name="T33" fmla="*/ 749 h 2935"/>
                  <a:gd name="T34" fmla="*/ 275 w 2334"/>
                  <a:gd name="T35" fmla="*/ 763 h 2935"/>
                  <a:gd name="T36" fmla="*/ 291 w 2334"/>
                  <a:gd name="T37" fmla="*/ 790 h 2935"/>
                  <a:gd name="T38" fmla="*/ 233 w 2334"/>
                  <a:gd name="T39" fmla="*/ 857 h 2935"/>
                  <a:gd name="T40" fmla="*/ 367 w 2334"/>
                  <a:gd name="T41" fmla="*/ 1086 h 2935"/>
                  <a:gd name="T42" fmla="*/ 294 w 2334"/>
                  <a:gd name="T43" fmla="*/ 1273 h 2935"/>
                  <a:gd name="T44" fmla="*/ 327 w 2334"/>
                  <a:gd name="T45" fmla="*/ 1271 h 2935"/>
                  <a:gd name="T46" fmla="*/ 356 w 2334"/>
                  <a:gd name="T47" fmla="*/ 1296 h 2935"/>
                  <a:gd name="T48" fmla="*/ 406 w 2334"/>
                  <a:gd name="T49" fmla="*/ 1330 h 2935"/>
                  <a:gd name="T50" fmla="*/ 452 w 2334"/>
                  <a:gd name="T51" fmla="*/ 1321 h 2935"/>
                  <a:gd name="T52" fmla="*/ 483 w 2334"/>
                  <a:gd name="T53" fmla="*/ 1324 h 2935"/>
                  <a:gd name="T54" fmla="*/ 538 w 2334"/>
                  <a:gd name="T55" fmla="*/ 1346 h 2935"/>
                  <a:gd name="T56" fmla="*/ 597 w 2334"/>
                  <a:gd name="T57" fmla="*/ 1368 h 2935"/>
                  <a:gd name="T58" fmla="*/ 666 w 2334"/>
                  <a:gd name="T59" fmla="*/ 1367 h 2935"/>
                  <a:gd name="T60" fmla="*/ 766 w 2334"/>
                  <a:gd name="T61" fmla="*/ 1429 h 2935"/>
                  <a:gd name="T62" fmla="*/ 794 w 2334"/>
                  <a:gd name="T63" fmla="*/ 1545 h 2935"/>
                  <a:gd name="T64" fmla="*/ 951 w 2334"/>
                  <a:gd name="T65" fmla="*/ 1527 h 2935"/>
                  <a:gd name="T66" fmla="*/ 1046 w 2334"/>
                  <a:gd name="T67" fmla="*/ 1462 h 2935"/>
                  <a:gd name="T68" fmla="*/ 1121 w 2334"/>
                  <a:gd name="T69" fmla="*/ 1488 h 2935"/>
                  <a:gd name="T70" fmla="*/ 1299 w 2334"/>
                  <a:gd name="T71" fmla="*/ 1452 h 2935"/>
                  <a:gd name="T72" fmla="*/ 1455 w 2334"/>
                  <a:gd name="T73" fmla="*/ 1317 h 2935"/>
                  <a:gd name="T74" fmla="*/ 1589 w 2334"/>
                  <a:gd name="T75" fmla="*/ 1475 h 2935"/>
                  <a:gd name="T76" fmla="*/ 1670 w 2334"/>
                  <a:gd name="T77" fmla="*/ 1500 h 2935"/>
                  <a:gd name="T78" fmla="*/ 1805 w 2334"/>
                  <a:gd name="T79" fmla="*/ 1574 h 2935"/>
                  <a:gd name="T80" fmla="*/ 1923 w 2334"/>
                  <a:gd name="T81" fmla="*/ 1685 h 2935"/>
                  <a:gd name="T82" fmla="*/ 2052 w 2334"/>
                  <a:gd name="T83" fmla="*/ 1794 h 2935"/>
                  <a:gd name="T84" fmla="*/ 2049 w 2334"/>
                  <a:gd name="T85" fmla="*/ 1832 h 2935"/>
                  <a:gd name="T86" fmla="*/ 2056 w 2334"/>
                  <a:gd name="T87" fmla="*/ 1858 h 2935"/>
                  <a:gd name="T88" fmla="*/ 2076 w 2334"/>
                  <a:gd name="T89" fmla="*/ 1902 h 2935"/>
                  <a:gd name="T90" fmla="*/ 2081 w 2334"/>
                  <a:gd name="T91" fmla="*/ 1957 h 2935"/>
                  <a:gd name="T92" fmla="*/ 2069 w 2334"/>
                  <a:gd name="T93" fmla="*/ 2015 h 2935"/>
                  <a:gd name="T94" fmla="*/ 2075 w 2334"/>
                  <a:gd name="T95" fmla="*/ 2112 h 2935"/>
                  <a:gd name="T96" fmla="*/ 2182 w 2334"/>
                  <a:gd name="T97" fmla="*/ 2136 h 2935"/>
                  <a:gd name="T98" fmla="*/ 2229 w 2334"/>
                  <a:gd name="T99" fmla="*/ 2254 h 2935"/>
                  <a:gd name="T100" fmla="*/ 2249 w 2334"/>
                  <a:gd name="T101" fmla="*/ 2279 h 2935"/>
                  <a:gd name="T102" fmla="*/ 2279 w 2334"/>
                  <a:gd name="T103" fmla="*/ 2301 h 2935"/>
                  <a:gd name="T104" fmla="*/ 2318 w 2334"/>
                  <a:gd name="T105" fmla="*/ 2309 h 2935"/>
                  <a:gd name="T106" fmla="*/ 2244 w 2334"/>
                  <a:gd name="T107" fmla="*/ 2371 h 2935"/>
                  <a:gd name="T108" fmla="*/ 2133 w 2334"/>
                  <a:gd name="T109" fmla="*/ 2437 h 2935"/>
                  <a:gd name="T110" fmla="*/ 2147 w 2334"/>
                  <a:gd name="T111" fmla="*/ 2565 h 2935"/>
                  <a:gd name="T112" fmla="*/ 2034 w 2334"/>
                  <a:gd name="T113" fmla="*/ 2693 h 2935"/>
                  <a:gd name="T114" fmla="*/ 1952 w 2334"/>
                  <a:gd name="T115" fmla="*/ 2740 h 2935"/>
                  <a:gd name="T116" fmla="*/ 1891 w 2334"/>
                  <a:gd name="T117" fmla="*/ 2680 h 2935"/>
                  <a:gd name="T118" fmla="*/ 1867 w 2334"/>
                  <a:gd name="T119" fmla="*/ 2753 h 2935"/>
                  <a:gd name="T120" fmla="*/ 1902 w 2334"/>
                  <a:gd name="T121" fmla="*/ 2844 h 2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34" h="2935">
                    <a:moveTo>
                      <a:pt x="8" y="0"/>
                    </a:moveTo>
                    <a:lnTo>
                      <a:pt x="45" y="38"/>
                    </a:lnTo>
                    <a:lnTo>
                      <a:pt x="48" y="61"/>
                    </a:lnTo>
                    <a:lnTo>
                      <a:pt x="119" y="54"/>
                    </a:lnTo>
                    <a:lnTo>
                      <a:pt x="136" y="71"/>
                    </a:lnTo>
                    <a:lnTo>
                      <a:pt x="152" y="89"/>
                    </a:lnTo>
                    <a:lnTo>
                      <a:pt x="165" y="108"/>
                    </a:lnTo>
                    <a:lnTo>
                      <a:pt x="178" y="129"/>
                    </a:lnTo>
                    <a:lnTo>
                      <a:pt x="186" y="147"/>
                    </a:lnTo>
                    <a:lnTo>
                      <a:pt x="192" y="168"/>
                    </a:lnTo>
                    <a:lnTo>
                      <a:pt x="194" y="187"/>
                    </a:lnTo>
                    <a:lnTo>
                      <a:pt x="194" y="196"/>
                    </a:lnTo>
                    <a:lnTo>
                      <a:pt x="194" y="207"/>
                    </a:lnTo>
                    <a:lnTo>
                      <a:pt x="191" y="225"/>
                    </a:lnTo>
                    <a:lnTo>
                      <a:pt x="189" y="229"/>
                    </a:lnTo>
                    <a:lnTo>
                      <a:pt x="188" y="231"/>
                    </a:lnTo>
                    <a:lnTo>
                      <a:pt x="188" y="235"/>
                    </a:lnTo>
                    <a:lnTo>
                      <a:pt x="186" y="245"/>
                    </a:lnTo>
                    <a:lnTo>
                      <a:pt x="148" y="228"/>
                    </a:lnTo>
                    <a:lnTo>
                      <a:pt x="138" y="229"/>
                    </a:lnTo>
                    <a:lnTo>
                      <a:pt x="131" y="235"/>
                    </a:lnTo>
                    <a:lnTo>
                      <a:pt x="125" y="240"/>
                    </a:lnTo>
                    <a:lnTo>
                      <a:pt x="120" y="249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6" y="265"/>
                    </a:lnTo>
                    <a:lnTo>
                      <a:pt x="98" y="271"/>
                    </a:lnTo>
                    <a:lnTo>
                      <a:pt x="91" y="277"/>
                    </a:lnTo>
                    <a:lnTo>
                      <a:pt x="81" y="281"/>
                    </a:lnTo>
                    <a:lnTo>
                      <a:pt x="76" y="283"/>
                    </a:lnTo>
                    <a:lnTo>
                      <a:pt x="72" y="287"/>
                    </a:lnTo>
                    <a:lnTo>
                      <a:pt x="62" y="290"/>
                    </a:lnTo>
                    <a:lnTo>
                      <a:pt x="58" y="290"/>
                    </a:lnTo>
                    <a:lnTo>
                      <a:pt x="56" y="291"/>
                    </a:lnTo>
                    <a:lnTo>
                      <a:pt x="52" y="293"/>
                    </a:lnTo>
                    <a:lnTo>
                      <a:pt x="46" y="363"/>
                    </a:lnTo>
                    <a:lnTo>
                      <a:pt x="0" y="382"/>
                    </a:lnTo>
                    <a:lnTo>
                      <a:pt x="24" y="423"/>
                    </a:lnTo>
                    <a:lnTo>
                      <a:pt x="129" y="413"/>
                    </a:lnTo>
                    <a:lnTo>
                      <a:pt x="139" y="469"/>
                    </a:lnTo>
                    <a:lnTo>
                      <a:pt x="179" y="475"/>
                    </a:lnTo>
                    <a:lnTo>
                      <a:pt x="204" y="488"/>
                    </a:lnTo>
                    <a:lnTo>
                      <a:pt x="226" y="540"/>
                    </a:lnTo>
                    <a:lnTo>
                      <a:pt x="232" y="573"/>
                    </a:lnTo>
                    <a:lnTo>
                      <a:pt x="273" y="592"/>
                    </a:lnTo>
                    <a:lnTo>
                      <a:pt x="242" y="643"/>
                    </a:lnTo>
                    <a:lnTo>
                      <a:pt x="237" y="700"/>
                    </a:lnTo>
                    <a:lnTo>
                      <a:pt x="219" y="706"/>
                    </a:lnTo>
                    <a:lnTo>
                      <a:pt x="218" y="733"/>
                    </a:lnTo>
                    <a:lnTo>
                      <a:pt x="230" y="742"/>
                    </a:lnTo>
                    <a:lnTo>
                      <a:pt x="243" y="749"/>
                    </a:lnTo>
                    <a:lnTo>
                      <a:pt x="255" y="752"/>
                    </a:lnTo>
                    <a:lnTo>
                      <a:pt x="266" y="757"/>
                    </a:lnTo>
                    <a:lnTo>
                      <a:pt x="275" y="763"/>
                    </a:lnTo>
                    <a:lnTo>
                      <a:pt x="283" y="772"/>
                    </a:lnTo>
                    <a:lnTo>
                      <a:pt x="288" y="780"/>
                    </a:lnTo>
                    <a:lnTo>
                      <a:pt x="291" y="790"/>
                    </a:lnTo>
                    <a:lnTo>
                      <a:pt x="292" y="802"/>
                    </a:lnTo>
                    <a:lnTo>
                      <a:pt x="293" y="815"/>
                    </a:lnTo>
                    <a:lnTo>
                      <a:pt x="233" y="857"/>
                    </a:lnTo>
                    <a:lnTo>
                      <a:pt x="226" y="984"/>
                    </a:lnTo>
                    <a:lnTo>
                      <a:pt x="301" y="1005"/>
                    </a:lnTo>
                    <a:lnTo>
                      <a:pt x="367" y="1086"/>
                    </a:lnTo>
                    <a:lnTo>
                      <a:pt x="339" y="1177"/>
                    </a:lnTo>
                    <a:lnTo>
                      <a:pt x="298" y="1203"/>
                    </a:lnTo>
                    <a:lnTo>
                      <a:pt x="294" y="1273"/>
                    </a:lnTo>
                    <a:lnTo>
                      <a:pt x="309" y="1269"/>
                    </a:lnTo>
                    <a:lnTo>
                      <a:pt x="322" y="1270"/>
                    </a:lnTo>
                    <a:lnTo>
                      <a:pt x="327" y="1271"/>
                    </a:lnTo>
                    <a:lnTo>
                      <a:pt x="334" y="1274"/>
                    </a:lnTo>
                    <a:lnTo>
                      <a:pt x="345" y="1284"/>
                    </a:lnTo>
                    <a:lnTo>
                      <a:pt x="356" y="1296"/>
                    </a:lnTo>
                    <a:lnTo>
                      <a:pt x="368" y="1309"/>
                    </a:lnTo>
                    <a:lnTo>
                      <a:pt x="392" y="1315"/>
                    </a:lnTo>
                    <a:lnTo>
                      <a:pt x="406" y="1330"/>
                    </a:lnTo>
                    <a:lnTo>
                      <a:pt x="420" y="1325"/>
                    </a:lnTo>
                    <a:lnTo>
                      <a:pt x="442" y="1322"/>
                    </a:lnTo>
                    <a:lnTo>
                      <a:pt x="452" y="1321"/>
                    </a:lnTo>
                    <a:lnTo>
                      <a:pt x="463" y="1322"/>
                    </a:lnTo>
                    <a:lnTo>
                      <a:pt x="473" y="1322"/>
                    </a:lnTo>
                    <a:lnTo>
                      <a:pt x="483" y="1324"/>
                    </a:lnTo>
                    <a:lnTo>
                      <a:pt x="503" y="1329"/>
                    </a:lnTo>
                    <a:lnTo>
                      <a:pt x="521" y="1337"/>
                    </a:lnTo>
                    <a:lnTo>
                      <a:pt x="538" y="1346"/>
                    </a:lnTo>
                    <a:lnTo>
                      <a:pt x="555" y="1357"/>
                    </a:lnTo>
                    <a:lnTo>
                      <a:pt x="571" y="1372"/>
                    </a:lnTo>
                    <a:lnTo>
                      <a:pt x="597" y="1368"/>
                    </a:lnTo>
                    <a:lnTo>
                      <a:pt x="613" y="1341"/>
                    </a:lnTo>
                    <a:lnTo>
                      <a:pt x="639" y="1328"/>
                    </a:lnTo>
                    <a:lnTo>
                      <a:pt x="666" y="1367"/>
                    </a:lnTo>
                    <a:lnTo>
                      <a:pt x="716" y="1366"/>
                    </a:lnTo>
                    <a:lnTo>
                      <a:pt x="720" y="1426"/>
                    </a:lnTo>
                    <a:lnTo>
                      <a:pt x="766" y="1429"/>
                    </a:lnTo>
                    <a:lnTo>
                      <a:pt x="743" y="1514"/>
                    </a:lnTo>
                    <a:lnTo>
                      <a:pt x="779" y="1528"/>
                    </a:lnTo>
                    <a:lnTo>
                      <a:pt x="794" y="1545"/>
                    </a:lnTo>
                    <a:lnTo>
                      <a:pt x="919" y="1597"/>
                    </a:lnTo>
                    <a:lnTo>
                      <a:pt x="951" y="1584"/>
                    </a:lnTo>
                    <a:lnTo>
                      <a:pt x="951" y="1527"/>
                    </a:lnTo>
                    <a:lnTo>
                      <a:pt x="1025" y="1523"/>
                    </a:lnTo>
                    <a:lnTo>
                      <a:pt x="1029" y="1474"/>
                    </a:lnTo>
                    <a:lnTo>
                      <a:pt x="1046" y="1462"/>
                    </a:lnTo>
                    <a:lnTo>
                      <a:pt x="1057" y="1441"/>
                    </a:lnTo>
                    <a:lnTo>
                      <a:pt x="1082" y="1446"/>
                    </a:lnTo>
                    <a:lnTo>
                      <a:pt x="1121" y="1488"/>
                    </a:lnTo>
                    <a:lnTo>
                      <a:pt x="1261" y="1544"/>
                    </a:lnTo>
                    <a:lnTo>
                      <a:pt x="1291" y="1518"/>
                    </a:lnTo>
                    <a:lnTo>
                      <a:pt x="1299" y="1452"/>
                    </a:lnTo>
                    <a:lnTo>
                      <a:pt x="1414" y="1448"/>
                    </a:lnTo>
                    <a:lnTo>
                      <a:pt x="1416" y="1377"/>
                    </a:lnTo>
                    <a:lnTo>
                      <a:pt x="1455" y="1317"/>
                    </a:lnTo>
                    <a:lnTo>
                      <a:pt x="1520" y="1394"/>
                    </a:lnTo>
                    <a:lnTo>
                      <a:pt x="1574" y="1407"/>
                    </a:lnTo>
                    <a:lnTo>
                      <a:pt x="1589" y="1475"/>
                    </a:lnTo>
                    <a:lnTo>
                      <a:pt x="1631" y="1447"/>
                    </a:lnTo>
                    <a:lnTo>
                      <a:pt x="1658" y="1467"/>
                    </a:lnTo>
                    <a:lnTo>
                      <a:pt x="1670" y="1500"/>
                    </a:lnTo>
                    <a:lnTo>
                      <a:pt x="1735" y="1494"/>
                    </a:lnTo>
                    <a:lnTo>
                      <a:pt x="1748" y="1562"/>
                    </a:lnTo>
                    <a:lnTo>
                      <a:pt x="1805" y="1574"/>
                    </a:lnTo>
                    <a:lnTo>
                      <a:pt x="1859" y="1618"/>
                    </a:lnTo>
                    <a:lnTo>
                      <a:pt x="1916" y="1600"/>
                    </a:lnTo>
                    <a:lnTo>
                      <a:pt x="1923" y="1685"/>
                    </a:lnTo>
                    <a:lnTo>
                      <a:pt x="1964" y="1698"/>
                    </a:lnTo>
                    <a:lnTo>
                      <a:pt x="1986" y="1797"/>
                    </a:lnTo>
                    <a:lnTo>
                      <a:pt x="2052" y="1794"/>
                    </a:lnTo>
                    <a:lnTo>
                      <a:pt x="2049" y="1803"/>
                    </a:lnTo>
                    <a:lnTo>
                      <a:pt x="2048" y="1813"/>
                    </a:lnTo>
                    <a:lnTo>
                      <a:pt x="2049" y="1832"/>
                    </a:lnTo>
                    <a:lnTo>
                      <a:pt x="2050" y="1840"/>
                    </a:lnTo>
                    <a:lnTo>
                      <a:pt x="2053" y="1850"/>
                    </a:lnTo>
                    <a:lnTo>
                      <a:pt x="2056" y="1858"/>
                    </a:lnTo>
                    <a:lnTo>
                      <a:pt x="2062" y="1867"/>
                    </a:lnTo>
                    <a:lnTo>
                      <a:pt x="2069" y="1884"/>
                    </a:lnTo>
                    <a:lnTo>
                      <a:pt x="2076" y="1902"/>
                    </a:lnTo>
                    <a:lnTo>
                      <a:pt x="2079" y="1919"/>
                    </a:lnTo>
                    <a:lnTo>
                      <a:pt x="2082" y="1938"/>
                    </a:lnTo>
                    <a:lnTo>
                      <a:pt x="2081" y="1957"/>
                    </a:lnTo>
                    <a:lnTo>
                      <a:pt x="2079" y="1975"/>
                    </a:lnTo>
                    <a:lnTo>
                      <a:pt x="2074" y="1994"/>
                    </a:lnTo>
                    <a:lnTo>
                      <a:pt x="2069" y="2015"/>
                    </a:lnTo>
                    <a:lnTo>
                      <a:pt x="2049" y="2042"/>
                    </a:lnTo>
                    <a:lnTo>
                      <a:pt x="2058" y="2105"/>
                    </a:lnTo>
                    <a:lnTo>
                      <a:pt x="2075" y="2112"/>
                    </a:lnTo>
                    <a:lnTo>
                      <a:pt x="2096" y="2150"/>
                    </a:lnTo>
                    <a:lnTo>
                      <a:pt x="2113" y="2154"/>
                    </a:lnTo>
                    <a:lnTo>
                      <a:pt x="2182" y="2136"/>
                    </a:lnTo>
                    <a:lnTo>
                      <a:pt x="2215" y="2245"/>
                    </a:lnTo>
                    <a:lnTo>
                      <a:pt x="2222" y="2249"/>
                    </a:lnTo>
                    <a:lnTo>
                      <a:pt x="2229" y="2254"/>
                    </a:lnTo>
                    <a:lnTo>
                      <a:pt x="2235" y="2260"/>
                    </a:lnTo>
                    <a:lnTo>
                      <a:pt x="2241" y="2269"/>
                    </a:lnTo>
                    <a:lnTo>
                      <a:pt x="2249" y="2279"/>
                    </a:lnTo>
                    <a:lnTo>
                      <a:pt x="2258" y="2288"/>
                    </a:lnTo>
                    <a:lnTo>
                      <a:pt x="2267" y="2295"/>
                    </a:lnTo>
                    <a:lnTo>
                      <a:pt x="2279" y="2301"/>
                    </a:lnTo>
                    <a:lnTo>
                      <a:pt x="2290" y="2305"/>
                    </a:lnTo>
                    <a:lnTo>
                      <a:pt x="2304" y="2308"/>
                    </a:lnTo>
                    <a:lnTo>
                      <a:pt x="2318" y="2309"/>
                    </a:lnTo>
                    <a:lnTo>
                      <a:pt x="2334" y="2308"/>
                    </a:lnTo>
                    <a:lnTo>
                      <a:pt x="2316" y="2371"/>
                    </a:lnTo>
                    <a:lnTo>
                      <a:pt x="2244" y="2371"/>
                    </a:lnTo>
                    <a:lnTo>
                      <a:pt x="2226" y="2403"/>
                    </a:lnTo>
                    <a:lnTo>
                      <a:pt x="2146" y="2421"/>
                    </a:lnTo>
                    <a:lnTo>
                      <a:pt x="2133" y="2437"/>
                    </a:lnTo>
                    <a:lnTo>
                      <a:pt x="2113" y="2453"/>
                    </a:lnTo>
                    <a:lnTo>
                      <a:pt x="2094" y="2555"/>
                    </a:lnTo>
                    <a:lnTo>
                      <a:pt x="2147" y="2565"/>
                    </a:lnTo>
                    <a:lnTo>
                      <a:pt x="2134" y="2640"/>
                    </a:lnTo>
                    <a:lnTo>
                      <a:pt x="2054" y="2629"/>
                    </a:lnTo>
                    <a:lnTo>
                      <a:pt x="2034" y="2693"/>
                    </a:lnTo>
                    <a:lnTo>
                      <a:pt x="1995" y="2708"/>
                    </a:lnTo>
                    <a:lnTo>
                      <a:pt x="1979" y="2731"/>
                    </a:lnTo>
                    <a:lnTo>
                      <a:pt x="1952" y="2740"/>
                    </a:lnTo>
                    <a:lnTo>
                      <a:pt x="1952" y="2644"/>
                    </a:lnTo>
                    <a:lnTo>
                      <a:pt x="1899" y="2660"/>
                    </a:lnTo>
                    <a:lnTo>
                      <a:pt x="1891" y="2680"/>
                    </a:lnTo>
                    <a:lnTo>
                      <a:pt x="1880" y="2708"/>
                    </a:lnTo>
                    <a:lnTo>
                      <a:pt x="1873" y="2733"/>
                    </a:lnTo>
                    <a:lnTo>
                      <a:pt x="1867" y="2753"/>
                    </a:lnTo>
                    <a:lnTo>
                      <a:pt x="1864" y="2771"/>
                    </a:lnTo>
                    <a:lnTo>
                      <a:pt x="1880" y="2774"/>
                    </a:lnTo>
                    <a:lnTo>
                      <a:pt x="1902" y="2844"/>
                    </a:lnTo>
                    <a:lnTo>
                      <a:pt x="1945" y="2847"/>
                    </a:lnTo>
                    <a:lnTo>
                      <a:pt x="1964" y="2935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Line 132">
                <a:extLst>
                  <a:ext uri="{FF2B5EF4-FFF2-40B4-BE49-F238E27FC236}">
                    <a16:creationId xmlns:a16="http://schemas.microsoft.com/office/drawing/2014/main" id="{AB30B9FD-FBA2-6409-1949-2A2367D87D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7" y="2740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133">
                <a:extLst>
                  <a:ext uri="{FF2B5EF4-FFF2-40B4-BE49-F238E27FC236}">
                    <a16:creationId xmlns:a16="http://schemas.microsoft.com/office/drawing/2014/main" id="{8F53825E-B6E4-B0D2-0FA7-0D49AD53E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2739"/>
                <a:ext cx="1" cy="3"/>
              </a:xfrm>
              <a:custGeom>
                <a:avLst/>
                <a:gdLst>
                  <a:gd name="T0" fmla="*/ 0 w 8"/>
                  <a:gd name="T1" fmla="*/ 6 h 16"/>
                  <a:gd name="T2" fmla="*/ 2 w 8"/>
                  <a:gd name="T3" fmla="*/ 2 h 16"/>
                  <a:gd name="T4" fmla="*/ 4 w 8"/>
                  <a:gd name="T5" fmla="*/ 1 h 16"/>
                  <a:gd name="T6" fmla="*/ 5 w 8"/>
                  <a:gd name="T7" fmla="*/ 0 h 16"/>
                  <a:gd name="T8" fmla="*/ 7 w 8"/>
                  <a:gd name="T9" fmla="*/ 1 h 16"/>
                  <a:gd name="T10" fmla="*/ 7 w 8"/>
                  <a:gd name="T11" fmla="*/ 2 h 16"/>
                  <a:gd name="T12" fmla="*/ 8 w 8"/>
                  <a:gd name="T13" fmla="*/ 5 h 16"/>
                  <a:gd name="T14" fmla="*/ 7 w 8"/>
                  <a:gd name="T15" fmla="*/ 10 h 16"/>
                  <a:gd name="T16" fmla="*/ 7 w 8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6">
                    <a:moveTo>
                      <a:pt x="0" y="6"/>
                    </a:moveTo>
                    <a:lnTo>
                      <a:pt x="2" y="2"/>
                    </a:lnTo>
                    <a:lnTo>
                      <a:pt x="4" y="1"/>
                    </a:lnTo>
                    <a:lnTo>
                      <a:pt x="5" y="0"/>
                    </a:lnTo>
                    <a:lnTo>
                      <a:pt x="7" y="1"/>
                    </a:lnTo>
                    <a:lnTo>
                      <a:pt x="7" y="2"/>
                    </a:lnTo>
                    <a:lnTo>
                      <a:pt x="8" y="5"/>
                    </a:lnTo>
                    <a:lnTo>
                      <a:pt x="7" y="10"/>
                    </a:lnTo>
                    <a:lnTo>
                      <a:pt x="7" y="16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134">
                <a:extLst>
                  <a:ext uri="{FF2B5EF4-FFF2-40B4-BE49-F238E27FC236}">
                    <a16:creationId xmlns:a16="http://schemas.microsoft.com/office/drawing/2014/main" id="{4AB7FA2C-6F31-66B8-8703-57F60FAF63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2742"/>
                <a:ext cx="82" cy="51"/>
              </a:xfrm>
              <a:custGeom>
                <a:avLst/>
                <a:gdLst>
                  <a:gd name="T0" fmla="*/ 0 w 491"/>
                  <a:gd name="T1" fmla="*/ 0 h 308"/>
                  <a:gd name="T2" fmla="*/ 37 w 491"/>
                  <a:gd name="T3" fmla="*/ 88 h 308"/>
                  <a:gd name="T4" fmla="*/ 62 w 491"/>
                  <a:gd name="T5" fmla="*/ 102 h 308"/>
                  <a:gd name="T6" fmla="*/ 64 w 491"/>
                  <a:gd name="T7" fmla="*/ 119 h 308"/>
                  <a:gd name="T8" fmla="*/ 67 w 491"/>
                  <a:gd name="T9" fmla="*/ 142 h 308"/>
                  <a:gd name="T10" fmla="*/ 70 w 491"/>
                  <a:gd name="T11" fmla="*/ 160 h 308"/>
                  <a:gd name="T12" fmla="*/ 73 w 491"/>
                  <a:gd name="T13" fmla="*/ 167 h 308"/>
                  <a:gd name="T14" fmla="*/ 78 w 491"/>
                  <a:gd name="T15" fmla="*/ 175 h 308"/>
                  <a:gd name="T16" fmla="*/ 82 w 491"/>
                  <a:gd name="T17" fmla="*/ 182 h 308"/>
                  <a:gd name="T18" fmla="*/ 89 w 491"/>
                  <a:gd name="T19" fmla="*/ 188 h 308"/>
                  <a:gd name="T20" fmla="*/ 95 w 491"/>
                  <a:gd name="T21" fmla="*/ 193 h 308"/>
                  <a:gd name="T22" fmla="*/ 103 w 491"/>
                  <a:gd name="T23" fmla="*/ 199 h 308"/>
                  <a:gd name="T24" fmla="*/ 105 w 491"/>
                  <a:gd name="T25" fmla="*/ 248 h 308"/>
                  <a:gd name="T26" fmla="*/ 143 w 491"/>
                  <a:gd name="T27" fmla="*/ 308 h 308"/>
                  <a:gd name="T28" fmla="*/ 168 w 491"/>
                  <a:gd name="T29" fmla="*/ 297 h 308"/>
                  <a:gd name="T30" fmla="*/ 178 w 491"/>
                  <a:gd name="T31" fmla="*/ 248 h 308"/>
                  <a:gd name="T32" fmla="*/ 204 w 491"/>
                  <a:gd name="T33" fmla="*/ 226 h 308"/>
                  <a:gd name="T34" fmla="*/ 224 w 491"/>
                  <a:gd name="T35" fmla="*/ 237 h 308"/>
                  <a:gd name="T36" fmla="*/ 350 w 491"/>
                  <a:gd name="T37" fmla="*/ 237 h 308"/>
                  <a:gd name="T38" fmla="*/ 358 w 491"/>
                  <a:gd name="T39" fmla="*/ 88 h 308"/>
                  <a:gd name="T40" fmla="*/ 491 w 491"/>
                  <a:gd name="T41" fmla="*/ 82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91" h="308">
                    <a:moveTo>
                      <a:pt x="0" y="0"/>
                    </a:moveTo>
                    <a:lnTo>
                      <a:pt x="37" y="88"/>
                    </a:lnTo>
                    <a:lnTo>
                      <a:pt x="62" y="102"/>
                    </a:lnTo>
                    <a:lnTo>
                      <a:pt x="64" y="119"/>
                    </a:lnTo>
                    <a:lnTo>
                      <a:pt x="67" y="142"/>
                    </a:lnTo>
                    <a:lnTo>
                      <a:pt x="70" y="160"/>
                    </a:lnTo>
                    <a:lnTo>
                      <a:pt x="73" y="167"/>
                    </a:lnTo>
                    <a:lnTo>
                      <a:pt x="78" y="175"/>
                    </a:lnTo>
                    <a:lnTo>
                      <a:pt x="82" y="182"/>
                    </a:lnTo>
                    <a:lnTo>
                      <a:pt x="89" y="188"/>
                    </a:lnTo>
                    <a:lnTo>
                      <a:pt x="95" y="193"/>
                    </a:lnTo>
                    <a:lnTo>
                      <a:pt x="103" y="199"/>
                    </a:lnTo>
                    <a:lnTo>
                      <a:pt x="105" y="248"/>
                    </a:lnTo>
                    <a:lnTo>
                      <a:pt x="143" y="308"/>
                    </a:lnTo>
                    <a:lnTo>
                      <a:pt x="168" y="297"/>
                    </a:lnTo>
                    <a:lnTo>
                      <a:pt x="178" y="248"/>
                    </a:lnTo>
                    <a:lnTo>
                      <a:pt x="204" y="226"/>
                    </a:lnTo>
                    <a:lnTo>
                      <a:pt x="224" y="237"/>
                    </a:lnTo>
                    <a:lnTo>
                      <a:pt x="350" y="237"/>
                    </a:lnTo>
                    <a:lnTo>
                      <a:pt x="358" y="88"/>
                    </a:lnTo>
                    <a:lnTo>
                      <a:pt x="491" y="82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135">
                <a:extLst>
                  <a:ext uri="{FF2B5EF4-FFF2-40B4-BE49-F238E27FC236}">
                    <a16:creationId xmlns:a16="http://schemas.microsoft.com/office/drawing/2014/main" id="{FE5305B2-5CED-67D8-D83F-A88029D47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1" y="3476"/>
                <a:ext cx="5" cy="6"/>
              </a:xfrm>
              <a:custGeom>
                <a:avLst/>
                <a:gdLst>
                  <a:gd name="T0" fmla="*/ 31 w 31"/>
                  <a:gd name="T1" fmla="*/ 0 h 38"/>
                  <a:gd name="T2" fmla="*/ 0 w 31"/>
                  <a:gd name="T3" fmla="*/ 38 h 38"/>
                  <a:gd name="T4" fmla="*/ 23 w 31"/>
                  <a:gd name="T5" fmla="*/ 22 h 38"/>
                  <a:gd name="T6" fmla="*/ 31 w 31"/>
                  <a:gd name="T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8">
                    <a:moveTo>
                      <a:pt x="31" y="0"/>
                    </a:moveTo>
                    <a:lnTo>
                      <a:pt x="0" y="38"/>
                    </a:lnTo>
                    <a:lnTo>
                      <a:pt x="23" y="22"/>
                    </a:lnTo>
                    <a:lnTo>
                      <a:pt x="31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136">
                <a:extLst>
                  <a:ext uri="{FF2B5EF4-FFF2-40B4-BE49-F238E27FC236}">
                    <a16:creationId xmlns:a16="http://schemas.microsoft.com/office/drawing/2014/main" id="{6FB9407A-C12E-0E41-C4E5-CD18066A6E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" y="3472"/>
                <a:ext cx="3" cy="4"/>
              </a:xfrm>
              <a:custGeom>
                <a:avLst/>
                <a:gdLst>
                  <a:gd name="T0" fmla="*/ 3 w 18"/>
                  <a:gd name="T1" fmla="*/ 23 h 23"/>
                  <a:gd name="T2" fmla="*/ 0 w 18"/>
                  <a:gd name="T3" fmla="*/ 0 h 23"/>
                  <a:gd name="T4" fmla="*/ 18 w 18"/>
                  <a:gd name="T5" fmla="*/ 0 h 23"/>
                  <a:gd name="T6" fmla="*/ 3 w 18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3" y="23"/>
                    </a:moveTo>
                    <a:lnTo>
                      <a:pt x="0" y="0"/>
                    </a:lnTo>
                    <a:lnTo>
                      <a:pt x="18" y="0"/>
                    </a:lnTo>
                    <a:lnTo>
                      <a:pt x="3" y="23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137">
                <a:extLst>
                  <a:ext uri="{FF2B5EF4-FFF2-40B4-BE49-F238E27FC236}">
                    <a16:creationId xmlns:a16="http://schemas.microsoft.com/office/drawing/2014/main" id="{38094DEE-39B1-AE2F-E611-87110C2FE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5" y="3245"/>
                <a:ext cx="1" cy="2"/>
              </a:xfrm>
              <a:custGeom>
                <a:avLst/>
                <a:gdLst>
                  <a:gd name="T0" fmla="*/ 4 w 6"/>
                  <a:gd name="T1" fmla="*/ 14 h 14"/>
                  <a:gd name="T2" fmla="*/ 1 w 6"/>
                  <a:gd name="T3" fmla="*/ 13 h 14"/>
                  <a:gd name="T4" fmla="*/ 0 w 6"/>
                  <a:gd name="T5" fmla="*/ 9 h 14"/>
                  <a:gd name="T6" fmla="*/ 1 w 6"/>
                  <a:gd name="T7" fmla="*/ 5 h 14"/>
                  <a:gd name="T8" fmla="*/ 6 w 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1" y="13"/>
                    </a:lnTo>
                    <a:lnTo>
                      <a:pt x="0" y="9"/>
                    </a:lnTo>
                    <a:lnTo>
                      <a:pt x="1" y="5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138">
                <a:extLst>
                  <a:ext uri="{FF2B5EF4-FFF2-40B4-BE49-F238E27FC236}">
                    <a16:creationId xmlns:a16="http://schemas.microsoft.com/office/drawing/2014/main" id="{087FF334-2C67-04C2-9D5D-FC11301E0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0" y="3247"/>
                <a:ext cx="135" cy="153"/>
              </a:xfrm>
              <a:custGeom>
                <a:avLst/>
                <a:gdLst>
                  <a:gd name="T0" fmla="*/ 815 w 815"/>
                  <a:gd name="T1" fmla="*/ 0 h 920"/>
                  <a:gd name="T2" fmla="*/ 806 w 815"/>
                  <a:gd name="T3" fmla="*/ 14 h 920"/>
                  <a:gd name="T4" fmla="*/ 772 w 815"/>
                  <a:gd name="T5" fmla="*/ 37 h 920"/>
                  <a:gd name="T6" fmla="*/ 789 w 815"/>
                  <a:gd name="T7" fmla="*/ 78 h 920"/>
                  <a:gd name="T8" fmla="*/ 778 w 815"/>
                  <a:gd name="T9" fmla="*/ 131 h 920"/>
                  <a:gd name="T10" fmla="*/ 706 w 815"/>
                  <a:gd name="T11" fmla="*/ 191 h 920"/>
                  <a:gd name="T12" fmla="*/ 644 w 815"/>
                  <a:gd name="T13" fmla="*/ 172 h 920"/>
                  <a:gd name="T14" fmla="*/ 626 w 815"/>
                  <a:gd name="T15" fmla="*/ 125 h 920"/>
                  <a:gd name="T16" fmla="*/ 581 w 815"/>
                  <a:gd name="T17" fmla="*/ 143 h 920"/>
                  <a:gd name="T18" fmla="*/ 578 w 815"/>
                  <a:gd name="T19" fmla="*/ 147 h 920"/>
                  <a:gd name="T20" fmla="*/ 576 w 815"/>
                  <a:gd name="T21" fmla="*/ 152 h 920"/>
                  <a:gd name="T22" fmla="*/ 572 w 815"/>
                  <a:gd name="T23" fmla="*/ 155 h 920"/>
                  <a:gd name="T24" fmla="*/ 569 w 815"/>
                  <a:gd name="T25" fmla="*/ 159 h 920"/>
                  <a:gd name="T26" fmla="*/ 564 w 815"/>
                  <a:gd name="T27" fmla="*/ 162 h 920"/>
                  <a:gd name="T28" fmla="*/ 560 w 815"/>
                  <a:gd name="T29" fmla="*/ 165 h 920"/>
                  <a:gd name="T30" fmla="*/ 554 w 815"/>
                  <a:gd name="T31" fmla="*/ 167 h 920"/>
                  <a:gd name="T32" fmla="*/ 552 w 815"/>
                  <a:gd name="T33" fmla="*/ 167 h 920"/>
                  <a:gd name="T34" fmla="*/ 551 w 815"/>
                  <a:gd name="T35" fmla="*/ 167 h 920"/>
                  <a:gd name="T36" fmla="*/ 551 w 815"/>
                  <a:gd name="T37" fmla="*/ 168 h 920"/>
                  <a:gd name="T38" fmla="*/ 549 w 815"/>
                  <a:gd name="T39" fmla="*/ 170 h 920"/>
                  <a:gd name="T40" fmla="*/ 538 w 815"/>
                  <a:gd name="T41" fmla="*/ 169 h 920"/>
                  <a:gd name="T42" fmla="*/ 528 w 815"/>
                  <a:gd name="T43" fmla="*/ 166 h 920"/>
                  <a:gd name="T44" fmla="*/ 519 w 815"/>
                  <a:gd name="T45" fmla="*/ 159 h 920"/>
                  <a:gd name="T46" fmla="*/ 513 w 815"/>
                  <a:gd name="T47" fmla="*/ 152 h 920"/>
                  <a:gd name="T48" fmla="*/ 502 w 815"/>
                  <a:gd name="T49" fmla="*/ 126 h 920"/>
                  <a:gd name="T50" fmla="*/ 474 w 815"/>
                  <a:gd name="T51" fmla="*/ 129 h 920"/>
                  <a:gd name="T52" fmla="*/ 468 w 815"/>
                  <a:gd name="T53" fmla="*/ 156 h 920"/>
                  <a:gd name="T54" fmla="*/ 427 w 815"/>
                  <a:gd name="T55" fmla="*/ 215 h 920"/>
                  <a:gd name="T56" fmla="*/ 517 w 815"/>
                  <a:gd name="T57" fmla="*/ 264 h 920"/>
                  <a:gd name="T58" fmla="*/ 501 w 815"/>
                  <a:gd name="T59" fmla="*/ 327 h 920"/>
                  <a:gd name="T60" fmla="*/ 436 w 815"/>
                  <a:gd name="T61" fmla="*/ 323 h 920"/>
                  <a:gd name="T62" fmla="*/ 392 w 815"/>
                  <a:gd name="T63" fmla="*/ 463 h 920"/>
                  <a:gd name="T64" fmla="*/ 416 w 815"/>
                  <a:gd name="T65" fmla="*/ 488 h 920"/>
                  <a:gd name="T66" fmla="*/ 501 w 815"/>
                  <a:gd name="T67" fmla="*/ 475 h 920"/>
                  <a:gd name="T68" fmla="*/ 461 w 815"/>
                  <a:gd name="T69" fmla="*/ 573 h 920"/>
                  <a:gd name="T70" fmla="*/ 358 w 815"/>
                  <a:gd name="T71" fmla="*/ 557 h 920"/>
                  <a:gd name="T72" fmla="*/ 339 w 815"/>
                  <a:gd name="T73" fmla="*/ 601 h 920"/>
                  <a:gd name="T74" fmla="*/ 309 w 815"/>
                  <a:gd name="T75" fmla="*/ 611 h 920"/>
                  <a:gd name="T76" fmla="*/ 283 w 815"/>
                  <a:gd name="T77" fmla="*/ 650 h 920"/>
                  <a:gd name="T78" fmla="*/ 164 w 815"/>
                  <a:gd name="T79" fmla="*/ 614 h 920"/>
                  <a:gd name="T80" fmla="*/ 123 w 815"/>
                  <a:gd name="T81" fmla="*/ 655 h 920"/>
                  <a:gd name="T82" fmla="*/ 185 w 815"/>
                  <a:gd name="T83" fmla="*/ 711 h 920"/>
                  <a:gd name="T84" fmla="*/ 194 w 815"/>
                  <a:gd name="T85" fmla="*/ 712 h 920"/>
                  <a:gd name="T86" fmla="*/ 204 w 815"/>
                  <a:gd name="T87" fmla="*/ 717 h 920"/>
                  <a:gd name="T88" fmla="*/ 202 w 815"/>
                  <a:gd name="T89" fmla="*/ 722 h 920"/>
                  <a:gd name="T90" fmla="*/ 116 w 815"/>
                  <a:gd name="T91" fmla="*/ 768 h 920"/>
                  <a:gd name="T92" fmla="*/ 112 w 815"/>
                  <a:gd name="T93" fmla="*/ 766 h 920"/>
                  <a:gd name="T94" fmla="*/ 84 w 815"/>
                  <a:gd name="T95" fmla="*/ 770 h 920"/>
                  <a:gd name="T96" fmla="*/ 61 w 815"/>
                  <a:gd name="T97" fmla="*/ 780 h 920"/>
                  <a:gd name="T98" fmla="*/ 41 w 815"/>
                  <a:gd name="T99" fmla="*/ 792 h 920"/>
                  <a:gd name="T100" fmla="*/ 33 w 815"/>
                  <a:gd name="T101" fmla="*/ 800 h 920"/>
                  <a:gd name="T102" fmla="*/ 27 w 815"/>
                  <a:gd name="T103" fmla="*/ 811 h 920"/>
                  <a:gd name="T104" fmla="*/ 13 w 815"/>
                  <a:gd name="T105" fmla="*/ 831 h 920"/>
                  <a:gd name="T106" fmla="*/ 8 w 815"/>
                  <a:gd name="T107" fmla="*/ 843 h 920"/>
                  <a:gd name="T108" fmla="*/ 5 w 815"/>
                  <a:gd name="T109" fmla="*/ 856 h 920"/>
                  <a:gd name="T110" fmla="*/ 0 w 815"/>
                  <a:gd name="T111" fmla="*/ 885 h 920"/>
                  <a:gd name="T112" fmla="*/ 0 w 815"/>
                  <a:gd name="T113" fmla="*/ 920 h 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15" h="920">
                    <a:moveTo>
                      <a:pt x="815" y="0"/>
                    </a:moveTo>
                    <a:lnTo>
                      <a:pt x="806" y="14"/>
                    </a:lnTo>
                    <a:lnTo>
                      <a:pt x="772" y="37"/>
                    </a:lnTo>
                    <a:lnTo>
                      <a:pt x="789" y="78"/>
                    </a:lnTo>
                    <a:lnTo>
                      <a:pt x="778" y="131"/>
                    </a:lnTo>
                    <a:lnTo>
                      <a:pt x="706" y="191"/>
                    </a:lnTo>
                    <a:lnTo>
                      <a:pt x="644" y="172"/>
                    </a:lnTo>
                    <a:lnTo>
                      <a:pt x="626" y="125"/>
                    </a:lnTo>
                    <a:lnTo>
                      <a:pt x="581" y="143"/>
                    </a:lnTo>
                    <a:lnTo>
                      <a:pt x="578" y="147"/>
                    </a:lnTo>
                    <a:lnTo>
                      <a:pt x="576" y="152"/>
                    </a:lnTo>
                    <a:lnTo>
                      <a:pt x="572" y="155"/>
                    </a:lnTo>
                    <a:lnTo>
                      <a:pt x="569" y="159"/>
                    </a:lnTo>
                    <a:lnTo>
                      <a:pt x="564" y="162"/>
                    </a:lnTo>
                    <a:lnTo>
                      <a:pt x="560" y="165"/>
                    </a:lnTo>
                    <a:lnTo>
                      <a:pt x="554" y="167"/>
                    </a:lnTo>
                    <a:lnTo>
                      <a:pt x="552" y="167"/>
                    </a:lnTo>
                    <a:lnTo>
                      <a:pt x="551" y="167"/>
                    </a:lnTo>
                    <a:lnTo>
                      <a:pt x="551" y="168"/>
                    </a:lnTo>
                    <a:lnTo>
                      <a:pt x="549" y="170"/>
                    </a:lnTo>
                    <a:lnTo>
                      <a:pt x="538" y="169"/>
                    </a:lnTo>
                    <a:lnTo>
                      <a:pt x="528" y="166"/>
                    </a:lnTo>
                    <a:lnTo>
                      <a:pt x="519" y="159"/>
                    </a:lnTo>
                    <a:lnTo>
                      <a:pt x="513" y="152"/>
                    </a:lnTo>
                    <a:lnTo>
                      <a:pt x="502" y="126"/>
                    </a:lnTo>
                    <a:lnTo>
                      <a:pt x="474" y="129"/>
                    </a:lnTo>
                    <a:lnTo>
                      <a:pt x="468" y="156"/>
                    </a:lnTo>
                    <a:lnTo>
                      <a:pt x="427" y="215"/>
                    </a:lnTo>
                    <a:lnTo>
                      <a:pt x="517" y="264"/>
                    </a:lnTo>
                    <a:lnTo>
                      <a:pt x="501" y="327"/>
                    </a:lnTo>
                    <a:lnTo>
                      <a:pt x="436" y="323"/>
                    </a:lnTo>
                    <a:lnTo>
                      <a:pt x="392" y="463"/>
                    </a:lnTo>
                    <a:lnTo>
                      <a:pt x="416" y="488"/>
                    </a:lnTo>
                    <a:lnTo>
                      <a:pt x="501" y="475"/>
                    </a:lnTo>
                    <a:lnTo>
                      <a:pt x="461" y="573"/>
                    </a:lnTo>
                    <a:lnTo>
                      <a:pt x="358" y="557"/>
                    </a:lnTo>
                    <a:lnTo>
                      <a:pt x="339" y="601"/>
                    </a:lnTo>
                    <a:lnTo>
                      <a:pt x="309" y="611"/>
                    </a:lnTo>
                    <a:lnTo>
                      <a:pt x="283" y="650"/>
                    </a:lnTo>
                    <a:lnTo>
                      <a:pt x="164" y="614"/>
                    </a:lnTo>
                    <a:lnTo>
                      <a:pt x="123" y="655"/>
                    </a:lnTo>
                    <a:lnTo>
                      <a:pt x="185" y="711"/>
                    </a:lnTo>
                    <a:lnTo>
                      <a:pt x="194" y="712"/>
                    </a:lnTo>
                    <a:lnTo>
                      <a:pt x="204" y="717"/>
                    </a:lnTo>
                    <a:lnTo>
                      <a:pt x="202" y="722"/>
                    </a:lnTo>
                    <a:lnTo>
                      <a:pt x="116" y="768"/>
                    </a:lnTo>
                    <a:lnTo>
                      <a:pt x="112" y="766"/>
                    </a:lnTo>
                    <a:lnTo>
                      <a:pt x="84" y="770"/>
                    </a:lnTo>
                    <a:lnTo>
                      <a:pt x="61" y="780"/>
                    </a:lnTo>
                    <a:lnTo>
                      <a:pt x="41" y="792"/>
                    </a:lnTo>
                    <a:lnTo>
                      <a:pt x="33" y="800"/>
                    </a:lnTo>
                    <a:lnTo>
                      <a:pt x="27" y="811"/>
                    </a:lnTo>
                    <a:lnTo>
                      <a:pt x="13" y="831"/>
                    </a:lnTo>
                    <a:lnTo>
                      <a:pt x="8" y="843"/>
                    </a:lnTo>
                    <a:lnTo>
                      <a:pt x="5" y="856"/>
                    </a:lnTo>
                    <a:lnTo>
                      <a:pt x="0" y="885"/>
                    </a:lnTo>
                    <a:lnTo>
                      <a:pt x="0" y="92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139">
                <a:extLst>
                  <a:ext uri="{FF2B5EF4-FFF2-40B4-BE49-F238E27FC236}">
                    <a16:creationId xmlns:a16="http://schemas.microsoft.com/office/drawing/2014/main" id="{759DBA85-7589-8215-60DD-EFC8BB1896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5" y="3245"/>
                <a:ext cx="1" cy="2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4 h 14"/>
                  <a:gd name="T4" fmla="*/ 0 w 2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4"/>
                    </a:lnTo>
                    <a:lnTo>
                      <a:pt x="0" y="14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140">
                <a:extLst>
                  <a:ext uri="{FF2B5EF4-FFF2-40B4-BE49-F238E27FC236}">
                    <a16:creationId xmlns:a16="http://schemas.microsoft.com/office/drawing/2014/main" id="{4627D783-C404-518C-5806-EB0BFA438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3" y="4314"/>
                <a:ext cx="6" cy="3"/>
              </a:xfrm>
              <a:custGeom>
                <a:avLst/>
                <a:gdLst>
                  <a:gd name="T0" fmla="*/ 26 w 38"/>
                  <a:gd name="T1" fmla="*/ 0 h 20"/>
                  <a:gd name="T2" fmla="*/ 0 w 38"/>
                  <a:gd name="T3" fmla="*/ 15 h 20"/>
                  <a:gd name="T4" fmla="*/ 38 w 38"/>
                  <a:gd name="T5" fmla="*/ 20 h 20"/>
                  <a:gd name="T6" fmla="*/ 26 w 3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0">
                    <a:moveTo>
                      <a:pt x="26" y="0"/>
                    </a:moveTo>
                    <a:lnTo>
                      <a:pt x="0" y="15"/>
                    </a:lnTo>
                    <a:lnTo>
                      <a:pt x="38" y="20"/>
                    </a:lnTo>
                    <a:lnTo>
                      <a:pt x="26" y="0"/>
                    </a:lnTo>
                  </a:path>
                </a:pathLst>
              </a:custGeom>
              <a:noFill/>
              <a:ln w="4763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Rectangle 141">
                <a:extLst>
                  <a:ext uri="{FF2B5EF4-FFF2-40B4-BE49-F238E27FC236}">
                    <a16:creationId xmlns:a16="http://schemas.microsoft.com/office/drawing/2014/main" id="{F613CDFE-0ABA-3FF0-1068-2CF39A5B5C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9" y="1374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9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19" name="Rectangle 142">
                <a:extLst>
                  <a:ext uri="{FF2B5EF4-FFF2-40B4-BE49-F238E27FC236}">
                    <a16:creationId xmlns:a16="http://schemas.microsoft.com/office/drawing/2014/main" id="{A9625965-6BA3-6E2A-D1A7-C3D4A01427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1" y="953"/>
                <a:ext cx="277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10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0" name="Rectangle 143">
                <a:extLst>
                  <a:ext uri="{FF2B5EF4-FFF2-40B4-BE49-F238E27FC236}">
                    <a16:creationId xmlns:a16="http://schemas.microsoft.com/office/drawing/2014/main" id="{A1CF1734-B128-633E-90D0-699B053F65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95" y="2096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7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1" name="Rectangle 144">
                <a:extLst>
                  <a:ext uri="{FF2B5EF4-FFF2-40B4-BE49-F238E27FC236}">
                    <a16:creationId xmlns:a16="http://schemas.microsoft.com/office/drawing/2014/main" id="{1AB748B3-60A7-E797-DAB3-8665A127AD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23" y="441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1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2" name="Rectangle 145">
                <a:extLst>
                  <a:ext uri="{FF2B5EF4-FFF2-40B4-BE49-F238E27FC236}">
                    <a16:creationId xmlns:a16="http://schemas.microsoft.com/office/drawing/2014/main" id="{69754E76-AFA5-C4DB-F934-1B1236530A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8" y="534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2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3" name="Rectangle 146">
                <a:extLst>
                  <a:ext uri="{FF2B5EF4-FFF2-40B4-BE49-F238E27FC236}">
                    <a16:creationId xmlns:a16="http://schemas.microsoft.com/office/drawing/2014/main" id="{3E3F7D08-FD62-3DDC-76ED-B17E8B15AE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0" y="915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3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4" name="Rectangle 147">
                <a:extLst>
                  <a:ext uri="{FF2B5EF4-FFF2-40B4-BE49-F238E27FC236}">
                    <a16:creationId xmlns:a16="http://schemas.microsoft.com/office/drawing/2014/main" id="{C78A4EF5-1594-F72A-36B3-F565A8A21E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6" y="1562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4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5" name="Rectangle 148">
                <a:extLst>
                  <a:ext uri="{FF2B5EF4-FFF2-40B4-BE49-F238E27FC236}">
                    <a16:creationId xmlns:a16="http://schemas.microsoft.com/office/drawing/2014/main" id="{517FB3CD-B3D3-3E12-F9E1-5ACFFA0EB2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64" y="2286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5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6" name="Rectangle 149">
                <a:extLst>
                  <a:ext uri="{FF2B5EF4-FFF2-40B4-BE49-F238E27FC236}">
                    <a16:creationId xmlns:a16="http://schemas.microsoft.com/office/drawing/2014/main" id="{AA7E1843-7EBD-5C35-59A8-B4FB096AA2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4" y="2999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6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7" name="Rectangle 150">
                <a:extLst>
                  <a:ext uri="{FF2B5EF4-FFF2-40B4-BE49-F238E27FC236}">
                    <a16:creationId xmlns:a16="http://schemas.microsoft.com/office/drawing/2014/main" id="{8D7B0232-1431-C8D0-A944-4F6625A3AB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4" y="3226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8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8" name="Rectangle 151">
                <a:extLst>
                  <a:ext uri="{FF2B5EF4-FFF2-40B4-BE49-F238E27FC236}">
                    <a16:creationId xmlns:a16="http://schemas.microsoft.com/office/drawing/2014/main" id="{6FFAE00A-BA02-6552-62D6-1EECE431F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64" y="3934"/>
                <a:ext cx="254" cy="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500" b="1" i="0" u="none" strike="noStrike" cap="none" normalizeH="0" baseline="0">
                    <a:ln>
                      <a:noFill/>
                    </a:ln>
                    <a:solidFill>
                      <a:srgbClr val="A69B71"/>
                    </a:solidFill>
                    <a:effectLst/>
                    <a:latin typeface="Arial" panose="020B0604020202020204" pitchFamily="34" charset="0"/>
                  </a:rPr>
                  <a:t>SECTEUR 6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29" name="Freeform 152">
                <a:extLst>
                  <a:ext uri="{FF2B5EF4-FFF2-40B4-BE49-F238E27FC236}">
                    <a16:creationId xmlns:a16="http://schemas.microsoft.com/office/drawing/2014/main" id="{2A6E7758-C5EE-8E88-5B73-63437DAFE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684"/>
                <a:ext cx="7" cy="8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153">
                <a:extLst>
                  <a:ext uri="{FF2B5EF4-FFF2-40B4-BE49-F238E27FC236}">
                    <a16:creationId xmlns:a16="http://schemas.microsoft.com/office/drawing/2014/main" id="{7372D9B6-46C1-FEE6-50D2-9251F69F1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3" y="682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154">
                <a:extLst>
                  <a:ext uri="{FF2B5EF4-FFF2-40B4-BE49-F238E27FC236}">
                    <a16:creationId xmlns:a16="http://schemas.microsoft.com/office/drawing/2014/main" id="{93780941-207A-B7DD-AF39-B0B53AC91D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0" y="212"/>
                <a:ext cx="8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155">
                <a:extLst>
                  <a:ext uri="{FF2B5EF4-FFF2-40B4-BE49-F238E27FC236}">
                    <a16:creationId xmlns:a16="http://schemas.microsoft.com/office/drawing/2014/main" id="{27EDF91D-AD2B-BE5B-7B77-5212AFA73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8" y="210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7 w 71"/>
                  <a:gd name="T5" fmla="*/ 22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1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1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7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156">
                <a:extLst>
                  <a:ext uri="{FF2B5EF4-FFF2-40B4-BE49-F238E27FC236}">
                    <a16:creationId xmlns:a16="http://schemas.microsoft.com/office/drawing/2014/main" id="{D1DAE8D0-0A16-50C3-CB32-8AD0CFDD2E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0" y="741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157">
                <a:extLst>
                  <a:ext uri="{FF2B5EF4-FFF2-40B4-BE49-F238E27FC236}">
                    <a16:creationId xmlns:a16="http://schemas.microsoft.com/office/drawing/2014/main" id="{49859898-B8FF-5C2F-05D8-624729EC25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738"/>
                <a:ext cx="11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158">
                <a:extLst>
                  <a:ext uri="{FF2B5EF4-FFF2-40B4-BE49-F238E27FC236}">
                    <a16:creationId xmlns:a16="http://schemas.microsoft.com/office/drawing/2014/main" id="{D5B34AD8-018C-105B-64F4-2218F07CA3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362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159">
                <a:extLst>
                  <a:ext uri="{FF2B5EF4-FFF2-40B4-BE49-F238E27FC236}">
                    <a16:creationId xmlns:a16="http://schemas.microsoft.com/office/drawing/2014/main" id="{ECE44DF0-AA8A-54AC-EE86-90C9A14AE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5" y="360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6 h 71"/>
                  <a:gd name="T44" fmla="*/ 50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6"/>
                    </a:lnTo>
                    <a:lnTo>
                      <a:pt x="50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160">
                <a:extLst>
                  <a:ext uri="{FF2B5EF4-FFF2-40B4-BE49-F238E27FC236}">
                    <a16:creationId xmlns:a16="http://schemas.microsoft.com/office/drawing/2014/main" id="{7450F392-CF51-82FD-3A93-971D776E7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534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161">
                <a:extLst>
                  <a:ext uri="{FF2B5EF4-FFF2-40B4-BE49-F238E27FC236}">
                    <a16:creationId xmlns:a16="http://schemas.microsoft.com/office/drawing/2014/main" id="{361A6BFD-A3E4-B226-57C1-89205C421C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" y="531"/>
                <a:ext cx="11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5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5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5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162">
                <a:extLst>
                  <a:ext uri="{FF2B5EF4-FFF2-40B4-BE49-F238E27FC236}">
                    <a16:creationId xmlns:a16="http://schemas.microsoft.com/office/drawing/2014/main" id="{D230A72D-2632-E24C-B2B9-9C80045130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8" y="1091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1 w 44"/>
                  <a:gd name="T3" fmla="*/ 13 h 44"/>
                  <a:gd name="T4" fmla="*/ 37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2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2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39 w 44"/>
                  <a:gd name="T33" fmla="*/ 34 h 44"/>
                  <a:gd name="T34" fmla="*/ 41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163">
                <a:extLst>
                  <a:ext uri="{FF2B5EF4-FFF2-40B4-BE49-F238E27FC236}">
                    <a16:creationId xmlns:a16="http://schemas.microsoft.com/office/drawing/2014/main" id="{DE03F0F2-0B5E-E8C4-D8EC-2DDFF486D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6" y="1088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164">
                <a:extLst>
                  <a:ext uri="{FF2B5EF4-FFF2-40B4-BE49-F238E27FC236}">
                    <a16:creationId xmlns:a16="http://schemas.microsoft.com/office/drawing/2014/main" id="{6DFFB670-A8D1-7C6B-6D1A-E58704304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" y="1282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165">
                <a:extLst>
                  <a:ext uri="{FF2B5EF4-FFF2-40B4-BE49-F238E27FC236}">
                    <a16:creationId xmlns:a16="http://schemas.microsoft.com/office/drawing/2014/main" id="{4819B070-063C-86B9-E1DC-855A0024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9" y="1280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1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1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8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8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166">
                <a:extLst>
                  <a:ext uri="{FF2B5EF4-FFF2-40B4-BE49-F238E27FC236}">
                    <a16:creationId xmlns:a16="http://schemas.microsoft.com/office/drawing/2014/main" id="{64A0BB88-F242-5055-451C-7633D1BD5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3" y="1287"/>
                <a:ext cx="7" cy="8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167">
                <a:extLst>
                  <a:ext uri="{FF2B5EF4-FFF2-40B4-BE49-F238E27FC236}">
                    <a16:creationId xmlns:a16="http://schemas.microsoft.com/office/drawing/2014/main" id="{5A79F236-CBC0-03B4-7E27-5C82F2C18D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1" y="1285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168">
                <a:extLst>
                  <a:ext uri="{FF2B5EF4-FFF2-40B4-BE49-F238E27FC236}">
                    <a16:creationId xmlns:a16="http://schemas.microsoft.com/office/drawing/2014/main" id="{C7FFA105-FD44-45DF-8867-723903ECC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466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1 w 44"/>
                  <a:gd name="T3" fmla="*/ 13 h 44"/>
                  <a:gd name="T4" fmla="*/ 37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2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2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39 w 44"/>
                  <a:gd name="T33" fmla="*/ 33 h 44"/>
                  <a:gd name="T34" fmla="*/ 41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169">
                <a:extLst>
                  <a:ext uri="{FF2B5EF4-FFF2-40B4-BE49-F238E27FC236}">
                    <a16:creationId xmlns:a16="http://schemas.microsoft.com/office/drawing/2014/main" id="{62A8538B-E971-18D8-CA26-1D90C5F80E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9" y="1464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3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3 w 71"/>
                  <a:gd name="T29" fmla="*/ 48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3" y="48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170">
                <a:extLst>
                  <a:ext uri="{FF2B5EF4-FFF2-40B4-BE49-F238E27FC236}">
                    <a16:creationId xmlns:a16="http://schemas.microsoft.com/office/drawing/2014/main" id="{DEC9D46F-F93E-4413-DE31-39E7B1612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5" y="1786"/>
                <a:ext cx="7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71">
                <a:extLst>
                  <a:ext uri="{FF2B5EF4-FFF2-40B4-BE49-F238E27FC236}">
                    <a16:creationId xmlns:a16="http://schemas.microsoft.com/office/drawing/2014/main" id="{95A68AA4-99D3-5C84-15A9-C7AD4B460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" y="1784"/>
                <a:ext cx="12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0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5 h 71"/>
                  <a:gd name="T44" fmla="*/ 50 w 70"/>
                  <a:gd name="T45" fmla="*/ 64 h 71"/>
                  <a:gd name="T46" fmla="*/ 51 w 70"/>
                  <a:gd name="T47" fmla="*/ 64 h 71"/>
                  <a:gd name="T48" fmla="*/ 54 w 70"/>
                  <a:gd name="T49" fmla="*/ 64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5"/>
                    </a:lnTo>
                    <a:lnTo>
                      <a:pt x="50" y="64"/>
                    </a:lnTo>
                    <a:lnTo>
                      <a:pt x="51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72">
                <a:extLst>
                  <a:ext uri="{FF2B5EF4-FFF2-40B4-BE49-F238E27FC236}">
                    <a16:creationId xmlns:a16="http://schemas.microsoft.com/office/drawing/2014/main" id="{B0066B93-57CB-042F-5D0C-866623E889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" y="1179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2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2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39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73">
                <a:extLst>
                  <a:ext uri="{FF2B5EF4-FFF2-40B4-BE49-F238E27FC236}">
                    <a16:creationId xmlns:a16="http://schemas.microsoft.com/office/drawing/2014/main" id="{60A6AEAD-AB75-A2DF-987A-74B3C2E47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9" y="1176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74">
                <a:extLst>
                  <a:ext uri="{FF2B5EF4-FFF2-40B4-BE49-F238E27FC236}">
                    <a16:creationId xmlns:a16="http://schemas.microsoft.com/office/drawing/2014/main" id="{B6EB8B1A-C193-BE63-F82C-E6B84F36E6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" y="1908"/>
                <a:ext cx="8" cy="7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1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1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1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75">
                <a:extLst>
                  <a:ext uri="{FF2B5EF4-FFF2-40B4-BE49-F238E27FC236}">
                    <a16:creationId xmlns:a16="http://schemas.microsoft.com/office/drawing/2014/main" id="{07530639-1835-8BCF-7E88-A7E0B77112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5" y="1905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1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76">
                <a:extLst>
                  <a:ext uri="{FF2B5EF4-FFF2-40B4-BE49-F238E27FC236}">
                    <a16:creationId xmlns:a16="http://schemas.microsoft.com/office/drawing/2014/main" id="{22A0CF0D-33C4-A8AE-6077-D80976AD6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1636"/>
                <a:ext cx="8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7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177">
                <a:extLst>
                  <a:ext uri="{FF2B5EF4-FFF2-40B4-BE49-F238E27FC236}">
                    <a16:creationId xmlns:a16="http://schemas.microsoft.com/office/drawing/2014/main" id="{E03E704D-9452-B13B-C64A-13ADC847D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1634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7 w 71"/>
                  <a:gd name="T5" fmla="*/ 21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1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1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7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78">
                <a:extLst>
                  <a:ext uri="{FF2B5EF4-FFF2-40B4-BE49-F238E27FC236}">
                    <a16:creationId xmlns:a16="http://schemas.microsoft.com/office/drawing/2014/main" id="{8F213854-6681-3F07-D023-DE2A60FA4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1558"/>
                <a:ext cx="8" cy="8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2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2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39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79">
                <a:extLst>
                  <a:ext uri="{FF2B5EF4-FFF2-40B4-BE49-F238E27FC236}">
                    <a16:creationId xmlns:a16="http://schemas.microsoft.com/office/drawing/2014/main" id="{CFC7F697-8CBE-0E43-C735-4714D7ADD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4" y="1556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6 h 71"/>
                  <a:gd name="T44" fmla="*/ 50 w 70"/>
                  <a:gd name="T45" fmla="*/ 65 h 71"/>
                  <a:gd name="T46" fmla="*/ 51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6"/>
                    </a:lnTo>
                    <a:lnTo>
                      <a:pt x="50" y="65"/>
                    </a:lnTo>
                    <a:lnTo>
                      <a:pt x="51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80">
                <a:extLst>
                  <a:ext uri="{FF2B5EF4-FFF2-40B4-BE49-F238E27FC236}">
                    <a16:creationId xmlns:a16="http://schemas.microsoft.com/office/drawing/2014/main" id="{F0A0FB33-E48F-D072-2C9B-E4F99F075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7" y="1420"/>
                <a:ext cx="8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181">
                <a:extLst>
                  <a:ext uri="{FF2B5EF4-FFF2-40B4-BE49-F238E27FC236}">
                    <a16:creationId xmlns:a16="http://schemas.microsoft.com/office/drawing/2014/main" id="{0F79AF4F-F007-6397-48DA-AA23F3BE55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5" y="1418"/>
                <a:ext cx="12" cy="11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82">
                <a:extLst>
                  <a:ext uri="{FF2B5EF4-FFF2-40B4-BE49-F238E27FC236}">
                    <a16:creationId xmlns:a16="http://schemas.microsoft.com/office/drawing/2014/main" id="{7B164571-21C5-3EA3-BD27-48573B805F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4" y="4074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83">
                <a:extLst>
                  <a:ext uri="{FF2B5EF4-FFF2-40B4-BE49-F238E27FC236}">
                    <a16:creationId xmlns:a16="http://schemas.microsoft.com/office/drawing/2014/main" id="{74E8F05E-1FAC-09A8-1B90-A75DB4239E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2" y="4072"/>
                <a:ext cx="11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1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1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8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8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84">
                <a:extLst>
                  <a:ext uri="{FF2B5EF4-FFF2-40B4-BE49-F238E27FC236}">
                    <a16:creationId xmlns:a16="http://schemas.microsoft.com/office/drawing/2014/main" id="{00EDB820-0912-98D3-18FE-A3BF44133C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1" y="3723"/>
                <a:ext cx="8" cy="7"/>
              </a:xfrm>
              <a:custGeom>
                <a:avLst/>
                <a:gdLst>
                  <a:gd name="T0" fmla="*/ 43 w 43"/>
                  <a:gd name="T1" fmla="*/ 22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2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2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2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85">
                <a:extLst>
                  <a:ext uri="{FF2B5EF4-FFF2-40B4-BE49-F238E27FC236}">
                    <a16:creationId xmlns:a16="http://schemas.microsoft.com/office/drawing/2014/main" id="{218261E8-79B8-4393-6CCC-F92216AC7D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9" y="3721"/>
                <a:ext cx="12" cy="11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1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2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86">
                <a:extLst>
                  <a:ext uri="{FF2B5EF4-FFF2-40B4-BE49-F238E27FC236}">
                    <a16:creationId xmlns:a16="http://schemas.microsoft.com/office/drawing/2014/main" id="{73169B5A-084D-799D-0618-214C8B75F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1141"/>
                <a:ext cx="7" cy="8"/>
              </a:xfrm>
              <a:custGeom>
                <a:avLst/>
                <a:gdLst>
                  <a:gd name="T0" fmla="*/ 43 w 43"/>
                  <a:gd name="T1" fmla="*/ 22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1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2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1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1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87">
                <a:extLst>
                  <a:ext uri="{FF2B5EF4-FFF2-40B4-BE49-F238E27FC236}">
                    <a16:creationId xmlns:a16="http://schemas.microsoft.com/office/drawing/2014/main" id="{0D07BC0A-563D-F900-656E-389497E8B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6" y="1139"/>
                <a:ext cx="12" cy="12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1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88">
                <a:extLst>
                  <a:ext uri="{FF2B5EF4-FFF2-40B4-BE49-F238E27FC236}">
                    <a16:creationId xmlns:a16="http://schemas.microsoft.com/office/drawing/2014/main" id="{C15B8F5C-E6A1-72F6-3707-401E72318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8" y="1023"/>
                <a:ext cx="4" cy="4"/>
              </a:xfrm>
              <a:custGeom>
                <a:avLst/>
                <a:gdLst>
                  <a:gd name="T0" fmla="*/ 23 w 23"/>
                  <a:gd name="T1" fmla="*/ 12 h 23"/>
                  <a:gd name="T2" fmla="*/ 21 w 23"/>
                  <a:gd name="T3" fmla="*/ 7 h 23"/>
                  <a:gd name="T4" fmla="*/ 19 w 23"/>
                  <a:gd name="T5" fmla="*/ 3 h 23"/>
                  <a:gd name="T6" fmla="*/ 14 w 23"/>
                  <a:gd name="T7" fmla="*/ 0 h 23"/>
                  <a:gd name="T8" fmla="*/ 11 w 23"/>
                  <a:gd name="T9" fmla="*/ 0 h 23"/>
                  <a:gd name="T10" fmla="*/ 6 w 23"/>
                  <a:gd name="T11" fmla="*/ 0 h 23"/>
                  <a:gd name="T12" fmla="*/ 3 w 23"/>
                  <a:gd name="T13" fmla="*/ 3 h 23"/>
                  <a:gd name="T14" fmla="*/ 0 w 23"/>
                  <a:gd name="T15" fmla="*/ 7 h 23"/>
                  <a:gd name="T16" fmla="*/ 0 w 23"/>
                  <a:gd name="T17" fmla="*/ 12 h 23"/>
                  <a:gd name="T18" fmla="*/ 0 w 23"/>
                  <a:gd name="T19" fmla="*/ 16 h 23"/>
                  <a:gd name="T20" fmla="*/ 3 w 23"/>
                  <a:gd name="T21" fmla="*/ 20 h 23"/>
                  <a:gd name="T22" fmla="*/ 6 w 23"/>
                  <a:gd name="T23" fmla="*/ 22 h 23"/>
                  <a:gd name="T24" fmla="*/ 11 w 23"/>
                  <a:gd name="T25" fmla="*/ 23 h 23"/>
                  <a:gd name="T26" fmla="*/ 11 w 23"/>
                  <a:gd name="T27" fmla="*/ 22 h 23"/>
                  <a:gd name="T28" fmla="*/ 12 w 23"/>
                  <a:gd name="T29" fmla="*/ 22 h 23"/>
                  <a:gd name="T30" fmla="*/ 14 w 23"/>
                  <a:gd name="T31" fmla="*/ 22 h 23"/>
                  <a:gd name="T32" fmla="*/ 19 w 23"/>
                  <a:gd name="T33" fmla="*/ 20 h 23"/>
                  <a:gd name="T34" fmla="*/ 21 w 23"/>
                  <a:gd name="T35" fmla="*/ 16 h 23"/>
                  <a:gd name="T36" fmla="*/ 23 w 23"/>
                  <a:gd name="T37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23">
                    <a:moveTo>
                      <a:pt x="23" y="12"/>
                    </a:moveTo>
                    <a:lnTo>
                      <a:pt x="21" y="7"/>
                    </a:lnTo>
                    <a:lnTo>
                      <a:pt x="19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3" y="20"/>
                    </a:lnTo>
                    <a:lnTo>
                      <a:pt x="6" y="22"/>
                    </a:lnTo>
                    <a:lnTo>
                      <a:pt x="11" y="23"/>
                    </a:lnTo>
                    <a:lnTo>
                      <a:pt x="11" y="22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9" y="20"/>
                    </a:lnTo>
                    <a:lnTo>
                      <a:pt x="21" y="16"/>
                    </a:lnTo>
                    <a:lnTo>
                      <a:pt x="23" y="1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89">
                <a:extLst>
                  <a:ext uri="{FF2B5EF4-FFF2-40B4-BE49-F238E27FC236}">
                    <a16:creationId xmlns:a16="http://schemas.microsoft.com/office/drawing/2014/main" id="{7EB37990-DF52-5130-1A1F-1143A2FD52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7" y="1022"/>
                <a:ext cx="6" cy="6"/>
              </a:xfrm>
              <a:custGeom>
                <a:avLst/>
                <a:gdLst>
                  <a:gd name="T0" fmla="*/ 35 w 35"/>
                  <a:gd name="T1" fmla="*/ 18 h 35"/>
                  <a:gd name="T2" fmla="*/ 33 w 35"/>
                  <a:gd name="T3" fmla="*/ 10 h 35"/>
                  <a:gd name="T4" fmla="*/ 30 w 35"/>
                  <a:gd name="T5" fmla="*/ 5 h 35"/>
                  <a:gd name="T6" fmla="*/ 24 w 35"/>
                  <a:gd name="T7" fmla="*/ 1 h 35"/>
                  <a:gd name="T8" fmla="*/ 17 w 35"/>
                  <a:gd name="T9" fmla="*/ 0 h 35"/>
                  <a:gd name="T10" fmla="*/ 10 w 35"/>
                  <a:gd name="T11" fmla="*/ 1 h 35"/>
                  <a:gd name="T12" fmla="*/ 5 w 35"/>
                  <a:gd name="T13" fmla="*/ 5 h 35"/>
                  <a:gd name="T14" fmla="*/ 1 w 35"/>
                  <a:gd name="T15" fmla="*/ 10 h 35"/>
                  <a:gd name="T16" fmla="*/ 0 w 35"/>
                  <a:gd name="T17" fmla="*/ 18 h 35"/>
                  <a:gd name="T18" fmla="*/ 1 w 35"/>
                  <a:gd name="T19" fmla="*/ 24 h 35"/>
                  <a:gd name="T20" fmla="*/ 5 w 35"/>
                  <a:gd name="T21" fmla="*/ 30 h 35"/>
                  <a:gd name="T22" fmla="*/ 10 w 35"/>
                  <a:gd name="T23" fmla="*/ 33 h 35"/>
                  <a:gd name="T24" fmla="*/ 17 w 35"/>
                  <a:gd name="T25" fmla="*/ 35 h 35"/>
                  <a:gd name="T26" fmla="*/ 24 w 35"/>
                  <a:gd name="T27" fmla="*/ 33 h 35"/>
                  <a:gd name="T28" fmla="*/ 30 w 35"/>
                  <a:gd name="T29" fmla="*/ 30 h 35"/>
                  <a:gd name="T30" fmla="*/ 33 w 35"/>
                  <a:gd name="T31" fmla="*/ 24 h 35"/>
                  <a:gd name="T32" fmla="*/ 35 w 35"/>
                  <a:gd name="T3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5">
                    <a:moveTo>
                      <a:pt x="35" y="18"/>
                    </a:moveTo>
                    <a:lnTo>
                      <a:pt x="33" y="10"/>
                    </a:lnTo>
                    <a:lnTo>
                      <a:pt x="30" y="5"/>
                    </a:lnTo>
                    <a:lnTo>
                      <a:pt x="24" y="1"/>
                    </a:lnTo>
                    <a:lnTo>
                      <a:pt x="17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5" y="30"/>
                    </a:lnTo>
                    <a:lnTo>
                      <a:pt x="10" y="33"/>
                    </a:lnTo>
                    <a:lnTo>
                      <a:pt x="17" y="35"/>
                    </a:lnTo>
                    <a:lnTo>
                      <a:pt x="24" y="33"/>
                    </a:lnTo>
                    <a:lnTo>
                      <a:pt x="30" y="30"/>
                    </a:lnTo>
                    <a:lnTo>
                      <a:pt x="33" y="24"/>
                    </a:lnTo>
                    <a:lnTo>
                      <a:pt x="35" y="18"/>
                    </a:lnTo>
                  </a:path>
                </a:pathLst>
              </a:custGeom>
              <a:noFill/>
              <a:ln w="0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90">
                <a:extLst>
                  <a:ext uri="{FF2B5EF4-FFF2-40B4-BE49-F238E27FC236}">
                    <a16:creationId xmlns:a16="http://schemas.microsoft.com/office/drawing/2014/main" id="{594186DE-9E9D-E225-2E26-41179A001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9" y="1102"/>
                <a:ext cx="3" cy="4"/>
              </a:xfrm>
              <a:custGeom>
                <a:avLst/>
                <a:gdLst>
                  <a:gd name="T0" fmla="*/ 23 w 23"/>
                  <a:gd name="T1" fmla="*/ 11 h 23"/>
                  <a:gd name="T2" fmla="*/ 21 w 23"/>
                  <a:gd name="T3" fmla="*/ 6 h 23"/>
                  <a:gd name="T4" fmla="*/ 19 w 23"/>
                  <a:gd name="T5" fmla="*/ 3 h 23"/>
                  <a:gd name="T6" fmla="*/ 15 w 23"/>
                  <a:gd name="T7" fmla="*/ 0 h 23"/>
                  <a:gd name="T8" fmla="*/ 12 w 23"/>
                  <a:gd name="T9" fmla="*/ 0 h 23"/>
                  <a:gd name="T10" fmla="*/ 6 w 23"/>
                  <a:gd name="T11" fmla="*/ 0 h 23"/>
                  <a:gd name="T12" fmla="*/ 3 w 23"/>
                  <a:gd name="T13" fmla="*/ 3 h 23"/>
                  <a:gd name="T14" fmla="*/ 0 w 23"/>
                  <a:gd name="T15" fmla="*/ 6 h 23"/>
                  <a:gd name="T16" fmla="*/ 0 w 23"/>
                  <a:gd name="T17" fmla="*/ 11 h 23"/>
                  <a:gd name="T18" fmla="*/ 0 w 23"/>
                  <a:gd name="T19" fmla="*/ 16 h 23"/>
                  <a:gd name="T20" fmla="*/ 3 w 23"/>
                  <a:gd name="T21" fmla="*/ 20 h 23"/>
                  <a:gd name="T22" fmla="*/ 6 w 23"/>
                  <a:gd name="T23" fmla="*/ 22 h 23"/>
                  <a:gd name="T24" fmla="*/ 12 w 23"/>
                  <a:gd name="T25" fmla="*/ 23 h 23"/>
                  <a:gd name="T26" fmla="*/ 12 w 23"/>
                  <a:gd name="T27" fmla="*/ 22 h 23"/>
                  <a:gd name="T28" fmla="*/ 13 w 23"/>
                  <a:gd name="T29" fmla="*/ 22 h 23"/>
                  <a:gd name="T30" fmla="*/ 15 w 23"/>
                  <a:gd name="T31" fmla="*/ 22 h 23"/>
                  <a:gd name="T32" fmla="*/ 19 w 23"/>
                  <a:gd name="T33" fmla="*/ 20 h 23"/>
                  <a:gd name="T34" fmla="*/ 21 w 23"/>
                  <a:gd name="T35" fmla="*/ 16 h 23"/>
                  <a:gd name="T36" fmla="*/ 23 w 23"/>
                  <a:gd name="T3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23">
                    <a:moveTo>
                      <a:pt x="23" y="11"/>
                    </a:moveTo>
                    <a:lnTo>
                      <a:pt x="21" y="6"/>
                    </a:lnTo>
                    <a:lnTo>
                      <a:pt x="19" y="3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6"/>
                    </a:lnTo>
                    <a:lnTo>
                      <a:pt x="3" y="20"/>
                    </a:lnTo>
                    <a:lnTo>
                      <a:pt x="6" y="22"/>
                    </a:lnTo>
                    <a:lnTo>
                      <a:pt x="12" y="23"/>
                    </a:lnTo>
                    <a:lnTo>
                      <a:pt x="12" y="22"/>
                    </a:lnTo>
                    <a:lnTo>
                      <a:pt x="13" y="22"/>
                    </a:lnTo>
                    <a:lnTo>
                      <a:pt x="15" y="22"/>
                    </a:lnTo>
                    <a:lnTo>
                      <a:pt x="19" y="20"/>
                    </a:lnTo>
                    <a:lnTo>
                      <a:pt x="21" y="16"/>
                    </a:lnTo>
                    <a:lnTo>
                      <a:pt x="23" y="1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91">
                <a:extLst>
                  <a:ext uri="{FF2B5EF4-FFF2-40B4-BE49-F238E27FC236}">
                    <a16:creationId xmlns:a16="http://schemas.microsoft.com/office/drawing/2014/main" id="{15153B37-8E7C-E0A8-1676-F0E5EF7D76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8" y="1101"/>
                <a:ext cx="6" cy="6"/>
              </a:xfrm>
              <a:custGeom>
                <a:avLst/>
                <a:gdLst>
                  <a:gd name="T0" fmla="*/ 35 w 35"/>
                  <a:gd name="T1" fmla="*/ 17 h 35"/>
                  <a:gd name="T2" fmla="*/ 33 w 35"/>
                  <a:gd name="T3" fmla="*/ 10 h 35"/>
                  <a:gd name="T4" fmla="*/ 30 w 35"/>
                  <a:gd name="T5" fmla="*/ 5 h 35"/>
                  <a:gd name="T6" fmla="*/ 24 w 35"/>
                  <a:gd name="T7" fmla="*/ 1 h 35"/>
                  <a:gd name="T8" fmla="*/ 18 w 35"/>
                  <a:gd name="T9" fmla="*/ 0 h 35"/>
                  <a:gd name="T10" fmla="*/ 10 w 35"/>
                  <a:gd name="T11" fmla="*/ 1 h 35"/>
                  <a:gd name="T12" fmla="*/ 5 w 35"/>
                  <a:gd name="T13" fmla="*/ 5 h 35"/>
                  <a:gd name="T14" fmla="*/ 1 w 35"/>
                  <a:gd name="T15" fmla="*/ 10 h 35"/>
                  <a:gd name="T16" fmla="*/ 0 w 35"/>
                  <a:gd name="T17" fmla="*/ 17 h 35"/>
                  <a:gd name="T18" fmla="*/ 1 w 35"/>
                  <a:gd name="T19" fmla="*/ 24 h 35"/>
                  <a:gd name="T20" fmla="*/ 5 w 35"/>
                  <a:gd name="T21" fmla="*/ 30 h 35"/>
                  <a:gd name="T22" fmla="*/ 10 w 35"/>
                  <a:gd name="T23" fmla="*/ 33 h 35"/>
                  <a:gd name="T24" fmla="*/ 18 w 35"/>
                  <a:gd name="T25" fmla="*/ 35 h 35"/>
                  <a:gd name="T26" fmla="*/ 24 w 35"/>
                  <a:gd name="T27" fmla="*/ 33 h 35"/>
                  <a:gd name="T28" fmla="*/ 30 w 35"/>
                  <a:gd name="T29" fmla="*/ 30 h 35"/>
                  <a:gd name="T30" fmla="*/ 33 w 35"/>
                  <a:gd name="T31" fmla="*/ 24 h 35"/>
                  <a:gd name="T32" fmla="*/ 35 w 35"/>
                  <a:gd name="T3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5">
                    <a:moveTo>
                      <a:pt x="35" y="17"/>
                    </a:moveTo>
                    <a:lnTo>
                      <a:pt x="33" y="10"/>
                    </a:lnTo>
                    <a:lnTo>
                      <a:pt x="30" y="5"/>
                    </a:lnTo>
                    <a:lnTo>
                      <a:pt x="24" y="1"/>
                    </a:lnTo>
                    <a:lnTo>
                      <a:pt x="18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7"/>
                    </a:lnTo>
                    <a:lnTo>
                      <a:pt x="1" y="24"/>
                    </a:lnTo>
                    <a:lnTo>
                      <a:pt x="5" y="30"/>
                    </a:lnTo>
                    <a:lnTo>
                      <a:pt x="10" y="33"/>
                    </a:lnTo>
                    <a:lnTo>
                      <a:pt x="18" y="35"/>
                    </a:lnTo>
                    <a:lnTo>
                      <a:pt x="24" y="33"/>
                    </a:lnTo>
                    <a:lnTo>
                      <a:pt x="30" y="30"/>
                    </a:lnTo>
                    <a:lnTo>
                      <a:pt x="33" y="24"/>
                    </a:lnTo>
                    <a:lnTo>
                      <a:pt x="35" y="17"/>
                    </a:lnTo>
                  </a:path>
                </a:pathLst>
              </a:custGeom>
              <a:noFill/>
              <a:ln w="0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92">
                <a:extLst>
                  <a:ext uri="{FF2B5EF4-FFF2-40B4-BE49-F238E27FC236}">
                    <a16:creationId xmlns:a16="http://schemas.microsoft.com/office/drawing/2014/main" id="{AEBACFD7-3C23-6565-9729-1B2F0A02E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0" y="983"/>
                <a:ext cx="4" cy="4"/>
              </a:xfrm>
              <a:custGeom>
                <a:avLst/>
                <a:gdLst>
                  <a:gd name="T0" fmla="*/ 23 w 23"/>
                  <a:gd name="T1" fmla="*/ 12 h 23"/>
                  <a:gd name="T2" fmla="*/ 21 w 23"/>
                  <a:gd name="T3" fmla="*/ 7 h 23"/>
                  <a:gd name="T4" fmla="*/ 19 w 23"/>
                  <a:gd name="T5" fmla="*/ 3 h 23"/>
                  <a:gd name="T6" fmla="*/ 14 w 23"/>
                  <a:gd name="T7" fmla="*/ 0 h 23"/>
                  <a:gd name="T8" fmla="*/ 11 w 23"/>
                  <a:gd name="T9" fmla="*/ 0 h 23"/>
                  <a:gd name="T10" fmla="*/ 6 w 23"/>
                  <a:gd name="T11" fmla="*/ 0 h 23"/>
                  <a:gd name="T12" fmla="*/ 3 w 23"/>
                  <a:gd name="T13" fmla="*/ 3 h 23"/>
                  <a:gd name="T14" fmla="*/ 0 w 23"/>
                  <a:gd name="T15" fmla="*/ 7 h 23"/>
                  <a:gd name="T16" fmla="*/ 0 w 23"/>
                  <a:gd name="T17" fmla="*/ 12 h 23"/>
                  <a:gd name="T18" fmla="*/ 0 w 23"/>
                  <a:gd name="T19" fmla="*/ 16 h 23"/>
                  <a:gd name="T20" fmla="*/ 3 w 23"/>
                  <a:gd name="T21" fmla="*/ 20 h 23"/>
                  <a:gd name="T22" fmla="*/ 6 w 23"/>
                  <a:gd name="T23" fmla="*/ 22 h 23"/>
                  <a:gd name="T24" fmla="*/ 11 w 23"/>
                  <a:gd name="T25" fmla="*/ 23 h 23"/>
                  <a:gd name="T26" fmla="*/ 11 w 23"/>
                  <a:gd name="T27" fmla="*/ 22 h 23"/>
                  <a:gd name="T28" fmla="*/ 12 w 23"/>
                  <a:gd name="T29" fmla="*/ 22 h 23"/>
                  <a:gd name="T30" fmla="*/ 14 w 23"/>
                  <a:gd name="T31" fmla="*/ 22 h 23"/>
                  <a:gd name="T32" fmla="*/ 19 w 23"/>
                  <a:gd name="T33" fmla="*/ 20 h 23"/>
                  <a:gd name="T34" fmla="*/ 21 w 23"/>
                  <a:gd name="T35" fmla="*/ 16 h 23"/>
                  <a:gd name="T36" fmla="*/ 23 w 23"/>
                  <a:gd name="T37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23">
                    <a:moveTo>
                      <a:pt x="23" y="12"/>
                    </a:moveTo>
                    <a:lnTo>
                      <a:pt x="21" y="7"/>
                    </a:lnTo>
                    <a:lnTo>
                      <a:pt x="19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3" y="20"/>
                    </a:lnTo>
                    <a:lnTo>
                      <a:pt x="6" y="22"/>
                    </a:lnTo>
                    <a:lnTo>
                      <a:pt x="11" y="23"/>
                    </a:lnTo>
                    <a:lnTo>
                      <a:pt x="11" y="22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9" y="20"/>
                    </a:lnTo>
                    <a:lnTo>
                      <a:pt x="21" y="16"/>
                    </a:lnTo>
                    <a:lnTo>
                      <a:pt x="23" y="1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193">
                <a:extLst>
                  <a:ext uri="{FF2B5EF4-FFF2-40B4-BE49-F238E27FC236}">
                    <a16:creationId xmlns:a16="http://schemas.microsoft.com/office/drawing/2014/main" id="{5B48F70B-38FD-94B6-D246-8E44CC8EB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982"/>
                <a:ext cx="6" cy="6"/>
              </a:xfrm>
              <a:custGeom>
                <a:avLst/>
                <a:gdLst>
                  <a:gd name="T0" fmla="*/ 35 w 35"/>
                  <a:gd name="T1" fmla="*/ 18 h 35"/>
                  <a:gd name="T2" fmla="*/ 33 w 35"/>
                  <a:gd name="T3" fmla="*/ 10 h 35"/>
                  <a:gd name="T4" fmla="*/ 30 w 35"/>
                  <a:gd name="T5" fmla="*/ 5 h 35"/>
                  <a:gd name="T6" fmla="*/ 24 w 35"/>
                  <a:gd name="T7" fmla="*/ 1 h 35"/>
                  <a:gd name="T8" fmla="*/ 17 w 35"/>
                  <a:gd name="T9" fmla="*/ 0 h 35"/>
                  <a:gd name="T10" fmla="*/ 10 w 35"/>
                  <a:gd name="T11" fmla="*/ 1 h 35"/>
                  <a:gd name="T12" fmla="*/ 5 w 35"/>
                  <a:gd name="T13" fmla="*/ 5 h 35"/>
                  <a:gd name="T14" fmla="*/ 1 w 35"/>
                  <a:gd name="T15" fmla="*/ 10 h 35"/>
                  <a:gd name="T16" fmla="*/ 0 w 35"/>
                  <a:gd name="T17" fmla="*/ 18 h 35"/>
                  <a:gd name="T18" fmla="*/ 1 w 35"/>
                  <a:gd name="T19" fmla="*/ 24 h 35"/>
                  <a:gd name="T20" fmla="*/ 5 w 35"/>
                  <a:gd name="T21" fmla="*/ 30 h 35"/>
                  <a:gd name="T22" fmla="*/ 10 w 35"/>
                  <a:gd name="T23" fmla="*/ 33 h 35"/>
                  <a:gd name="T24" fmla="*/ 17 w 35"/>
                  <a:gd name="T25" fmla="*/ 35 h 35"/>
                  <a:gd name="T26" fmla="*/ 24 w 35"/>
                  <a:gd name="T27" fmla="*/ 33 h 35"/>
                  <a:gd name="T28" fmla="*/ 30 w 35"/>
                  <a:gd name="T29" fmla="*/ 30 h 35"/>
                  <a:gd name="T30" fmla="*/ 33 w 35"/>
                  <a:gd name="T31" fmla="*/ 24 h 35"/>
                  <a:gd name="T32" fmla="*/ 35 w 35"/>
                  <a:gd name="T3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5">
                    <a:moveTo>
                      <a:pt x="35" y="18"/>
                    </a:moveTo>
                    <a:lnTo>
                      <a:pt x="33" y="10"/>
                    </a:lnTo>
                    <a:lnTo>
                      <a:pt x="30" y="5"/>
                    </a:lnTo>
                    <a:lnTo>
                      <a:pt x="24" y="1"/>
                    </a:lnTo>
                    <a:lnTo>
                      <a:pt x="17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5" y="30"/>
                    </a:lnTo>
                    <a:lnTo>
                      <a:pt x="10" y="33"/>
                    </a:lnTo>
                    <a:lnTo>
                      <a:pt x="17" y="35"/>
                    </a:lnTo>
                    <a:lnTo>
                      <a:pt x="24" y="33"/>
                    </a:lnTo>
                    <a:lnTo>
                      <a:pt x="30" y="30"/>
                    </a:lnTo>
                    <a:lnTo>
                      <a:pt x="33" y="24"/>
                    </a:lnTo>
                    <a:lnTo>
                      <a:pt x="35" y="18"/>
                    </a:lnTo>
                  </a:path>
                </a:pathLst>
              </a:custGeom>
              <a:noFill/>
              <a:ln w="0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94">
                <a:extLst>
                  <a:ext uri="{FF2B5EF4-FFF2-40B4-BE49-F238E27FC236}">
                    <a16:creationId xmlns:a16="http://schemas.microsoft.com/office/drawing/2014/main" id="{1A6A0EE9-41F4-4DA3-4CAC-B2F00ABA3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974"/>
                <a:ext cx="4" cy="4"/>
              </a:xfrm>
              <a:custGeom>
                <a:avLst/>
                <a:gdLst>
                  <a:gd name="T0" fmla="*/ 23 w 23"/>
                  <a:gd name="T1" fmla="*/ 12 h 23"/>
                  <a:gd name="T2" fmla="*/ 21 w 23"/>
                  <a:gd name="T3" fmla="*/ 7 h 23"/>
                  <a:gd name="T4" fmla="*/ 19 w 23"/>
                  <a:gd name="T5" fmla="*/ 3 h 23"/>
                  <a:gd name="T6" fmla="*/ 15 w 23"/>
                  <a:gd name="T7" fmla="*/ 0 h 23"/>
                  <a:gd name="T8" fmla="*/ 12 w 23"/>
                  <a:gd name="T9" fmla="*/ 0 h 23"/>
                  <a:gd name="T10" fmla="*/ 7 w 23"/>
                  <a:gd name="T11" fmla="*/ 0 h 23"/>
                  <a:gd name="T12" fmla="*/ 3 w 23"/>
                  <a:gd name="T13" fmla="*/ 3 h 23"/>
                  <a:gd name="T14" fmla="*/ 0 w 23"/>
                  <a:gd name="T15" fmla="*/ 7 h 23"/>
                  <a:gd name="T16" fmla="*/ 0 w 23"/>
                  <a:gd name="T17" fmla="*/ 12 h 23"/>
                  <a:gd name="T18" fmla="*/ 0 w 23"/>
                  <a:gd name="T19" fmla="*/ 16 h 23"/>
                  <a:gd name="T20" fmla="*/ 3 w 23"/>
                  <a:gd name="T21" fmla="*/ 20 h 23"/>
                  <a:gd name="T22" fmla="*/ 7 w 23"/>
                  <a:gd name="T23" fmla="*/ 22 h 23"/>
                  <a:gd name="T24" fmla="*/ 12 w 23"/>
                  <a:gd name="T25" fmla="*/ 23 h 23"/>
                  <a:gd name="T26" fmla="*/ 12 w 23"/>
                  <a:gd name="T27" fmla="*/ 22 h 23"/>
                  <a:gd name="T28" fmla="*/ 13 w 23"/>
                  <a:gd name="T29" fmla="*/ 22 h 23"/>
                  <a:gd name="T30" fmla="*/ 15 w 23"/>
                  <a:gd name="T31" fmla="*/ 22 h 23"/>
                  <a:gd name="T32" fmla="*/ 19 w 23"/>
                  <a:gd name="T33" fmla="*/ 20 h 23"/>
                  <a:gd name="T34" fmla="*/ 21 w 23"/>
                  <a:gd name="T35" fmla="*/ 16 h 23"/>
                  <a:gd name="T36" fmla="*/ 23 w 23"/>
                  <a:gd name="T37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23">
                    <a:moveTo>
                      <a:pt x="23" y="12"/>
                    </a:moveTo>
                    <a:lnTo>
                      <a:pt x="21" y="7"/>
                    </a:lnTo>
                    <a:lnTo>
                      <a:pt x="19" y="3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3" y="20"/>
                    </a:lnTo>
                    <a:lnTo>
                      <a:pt x="7" y="22"/>
                    </a:lnTo>
                    <a:lnTo>
                      <a:pt x="12" y="23"/>
                    </a:lnTo>
                    <a:lnTo>
                      <a:pt x="12" y="22"/>
                    </a:lnTo>
                    <a:lnTo>
                      <a:pt x="13" y="22"/>
                    </a:lnTo>
                    <a:lnTo>
                      <a:pt x="15" y="22"/>
                    </a:lnTo>
                    <a:lnTo>
                      <a:pt x="19" y="20"/>
                    </a:lnTo>
                    <a:lnTo>
                      <a:pt x="21" y="16"/>
                    </a:lnTo>
                    <a:lnTo>
                      <a:pt x="23" y="1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195">
                <a:extLst>
                  <a:ext uri="{FF2B5EF4-FFF2-40B4-BE49-F238E27FC236}">
                    <a16:creationId xmlns:a16="http://schemas.microsoft.com/office/drawing/2014/main" id="{A83963C8-66AC-883A-7607-356E16413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2" y="973"/>
                <a:ext cx="6" cy="6"/>
              </a:xfrm>
              <a:custGeom>
                <a:avLst/>
                <a:gdLst>
                  <a:gd name="T0" fmla="*/ 35 w 35"/>
                  <a:gd name="T1" fmla="*/ 18 h 35"/>
                  <a:gd name="T2" fmla="*/ 33 w 35"/>
                  <a:gd name="T3" fmla="*/ 10 h 35"/>
                  <a:gd name="T4" fmla="*/ 30 w 35"/>
                  <a:gd name="T5" fmla="*/ 5 h 35"/>
                  <a:gd name="T6" fmla="*/ 24 w 35"/>
                  <a:gd name="T7" fmla="*/ 1 h 35"/>
                  <a:gd name="T8" fmla="*/ 18 w 35"/>
                  <a:gd name="T9" fmla="*/ 0 h 35"/>
                  <a:gd name="T10" fmla="*/ 10 w 35"/>
                  <a:gd name="T11" fmla="*/ 1 h 35"/>
                  <a:gd name="T12" fmla="*/ 5 w 35"/>
                  <a:gd name="T13" fmla="*/ 5 h 35"/>
                  <a:gd name="T14" fmla="*/ 1 w 35"/>
                  <a:gd name="T15" fmla="*/ 10 h 35"/>
                  <a:gd name="T16" fmla="*/ 0 w 35"/>
                  <a:gd name="T17" fmla="*/ 18 h 35"/>
                  <a:gd name="T18" fmla="*/ 1 w 35"/>
                  <a:gd name="T19" fmla="*/ 24 h 35"/>
                  <a:gd name="T20" fmla="*/ 5 w 35"/>
                  <a:gd name="T21" fmla="*/ 30 h 35"/>
                  <a:gd name="T22" fmla="*/ 10 w 35"/>
                  <a:gd name="T23" fmla="*/ 33 h 35"/>
                  <a:gd name="T24" fmla="*/ 18 w 35"/>
                  <a:gd name="T25" fmla="*/ 35 h 35"/>
                  <a:gd name="T26" fmla="*/ 24 w 35"/>
                  <a:gd name="T27" fmla="*/ 33 h 35"/>
                  <a:gd name="T28" fmla="*/ 30 w 35"/>
                  <a:gd name="T29" fmla="*/ 30 h 35"/>
                  <a:gd name="T30" fmla="*/ 33 w 35"/>
                  <a:gd name="T31" fmla="*/ 24 h 35"/>
                  <a:gd name="T32" fmla="*/ 35 w 35"/>
                  <a:gd name="T3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5">
                    <a:moveTo>
                      <a:pt x="35" y="18"/>
                    </a:moveTo>
                    <a:lnTo>
                      <a:pt x="33" y="10"/>
                    </a:lnTo>
                    <a:lnTo>
                      <a:pt x="30" y="5"/>
                    </a:lnTo>
                    <a:lnTo>
                      <a:pt x="24" y="1"/>
                    </a:lnTo>
                    <a:lnTo>
                      <a:pt x="18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5" y="30"/>
                    </a:lnTo>
                    <a:lnTo>
                      <a:pt x="10" y="33"/>
                    </a:lnTo>
                    <a:lnTo>
                      <a:pt x="18" y="35"/>
                    </a:lnTo>
                    <a:lnTo>
                      <a:pt x="24" y="33"/>
                    </a:lnTo>
                    <a:lnTo>
                      <a:pt x="30" y="30"/>
                    </a:lnTo>
                    <a:lnTo>
                      <a:pt x="33" y="24"/>
                    </a:lnTo>
                    <a:lnTo>
                      <a:pt x="35" y="18"/>
                    </a:lnTo>
                  </a:path>
                </a:pathLst>
              </a:custGeom>
              <a:noFill/>
              <a:ln w="0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96">
                <a:extLst>
                  <a:ext uri="{FF2B5EF4-FFF2-40B4-BE49-F238E27FC236}">
                    <a16:creationId xmlns:a16="http://schemas.microsoft.com/office/drawing/2014/main" id="{B6F18234-9D73-7AF2-4C9D-D976842046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7" y="1030"/>
                <a:ext cx="4" cy="4"/>
              </a:xfrm>
              <a:custGeom>
                <a:avLst/>
                <a:gdLst>
                  <a:gd name="T0" fmla="*/ 23 w 23"/>
                  <a:gd name="T1" fmla="*/ 11 h 23"/>
                  <a:gd name="T2" fmla="*/ 21 w 23"/>
                  <a:gd name="T3" fmla="*/ 6 h 23"/>
                  <a:gd name="T4" fmla="*/ 19 w 23"/>
                  <a:gd name="T5" fmla="*/ 3 h 23"/>
                  <a:gd name="T6" fmla="*/ 15 w 23"/>
                  <a:gd name="T7" fmla="*/ 0 h 23"/>
                  <a:gd name="T8" fmla="*/ 12 w 23"/>
                  <a:gd name="T9" fmla="*/ 0 h 23"/>
                  <a:gd name="T10" fmla="*/ 6 w 23"/>
                  <a:gd name="T11" fmla="*/ 0 h 23"/>
                  <a:gd name="T12" fmla="*/ 3 w 23"/>
                  <a:gd name="T13" fmla="*/ 3 h 23"/>
                  <a:gd name="T14" fmla="*/ 0 w 23"/>
                  <a:gd name="T15" fmla="*/ 6 h 23"/>
                  <a:gd name="T16" fmla="*/ 0 w 23"/>
                  <a:gd name="T17" fmla="*/ 11 h 23"/>
                  <a:gd name="T18" fmla="*/ 0 w 23"/>
                  <a:gd name="T19" fmla="*/ 15 h 23"/>
                  <a:gd name="T20" fmla="*/ 3 w 23"/>
                  <a:gd name="T21" fmla="*/ 20 h 23"/>
                  <a:gd name="T22" fmla="*/ 6 w 23"/>
                  <a:gd name="T23" fmla="*/ 22 h 23"/>
                  <a:gd name="T24" fmla="*/ 12 w 23"/>
                  <a:gd name="T25" fmla="*/ 23 h 23"/>
                  <a:gd name="T26" fmla="*/ 12 w 23"/>
                  <a:gd name="T27" fmla="*/ 22 h 23"/>
                  <a:gd name="T28" fmla="*/ 13 w 23"/>
                  <a:gd name="T29" fmla="*/ 22 h 23"/>
                  <a:gd name="T30" fmla="*/ 15 w 23"/>
                  <a:gd name="T31" fmla="*/ 22 h 23"/>
                  <a:gd name="T32" fmla="*/ 19 w 23"/>
                  <a:gd name="T33" fmla="*/ 20 h 23"/>
                  <a:gd name="T34" fmla="*/ 21 w 23"/>
                  <a:gd name="T35" fmla="*/ 15 h 23"/>
                  <a:gd name="T36" fmla="*/ 23 w 23"/>
                  <a:gd name="T3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23">
                    <a:moveTo>
                      <a:pt x="23" y="11"/>
                    </a:moveTo>
                    <a:lnTo>
                      <a:pt x="21" y="6"/>
                    </a:lnTo>
                    <a:lnTo>
                      <a:pt x="19" y="3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3" y="20"/>
                    </a:lnTo>
                    <a:lnTo>
                      <a:pt x="6" y="22"/>
                    </a:lnTo>
                    <a:lnTo>
                      <a:pt x="12" y="23"/>
                    </a:lnTo>
                    <a:lnTo>
                      <a:pt x="12" y="22"/>
                    </a:lnTo>
                    <a:lnTo>
                      <a:pt x="13" y="22"/>
                    </a:lnTo>
                    <a:lnTo>
                      <a:pt x="15" y="22"/>
                    </a:lnTo>
                    <a:lnTo>
                      <a:pt x="19" y="20"/>
                    </a:lnTo>
                    <a:lnTo>
                      <a:pt x="21" y="15"/>
                    </a:lnTo>
                    <a:lnTo>
                      <a:pt x="23" y="1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197">
                <a:extLst>
                  <a:ext uri="{FF2B5EF4-FFF2-40B4-BE49-F238E27FC236}">
                    <a16:creationId xmlns:a16="http://schemas.microsoft.com/office/drawing/2014/main" id="{04EB3A36-667D-817F-7D9C-86C57E374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1029"/>
                <a:ext cx="6" cy="6"/>
              </a:xfrm>
              <a:custGeom>
                <a:avLst/>
                <a:gdLst>
                  <a:gd name="T0" fmla="*/ 35 w 35"/>
                  <a:gd name="T1" fmla="*/ 17 h 35"/>
                  <a:gd name="T2" fmla="*/ 33 w 35"/>
                  <a:gd name="T3" fmla="*/ 10 h 35"/>
                  <a:gd name="T4" fmla="*/ 30 w 35"/>
                  <a:gd name="T5" fmla="*/ 5 h 35"/>
                  <a:gd name="T6" fmla="*/ 24 w 35"/>
                  <a:gd name="T7" fmla="*/ 1 h 35"/>
                  <a:gd name="T8" fmla="*/ 18 w 35"/>
                  <a:gd name="T9" fmla="*/ 0 h 35"/>
                  <a:gd name="T10" fmla="*/ 10 w 35"/>
                  <a:gd name="T11" fmla="*/ 1 h 35"/>
                  <a:gd name="T12" fmla="*/ 5 w 35"/>
                  <a:gd name="T13" fmla="*/ 5 h 35"/>
                  <a:gd name="T14" fmla="*/ 1 w 35"/>
                  <a:gd name="T15" fmla="*/ 10 h 35"/>
                  <a:gd name="T16" fmla="*/ 0 w 35"/>
                  <a:gd name="T17" fmla="*/ 17 h 35"/>
                  <a:gd name="T18" fmla="*/ 1 w 35"/>
                  <a:gd name="T19" fmla="*/ 23 h 35"/>
                  <a:gd name="T20" fmla="*/ 5 w 35"/>
                  <a:gd name="T21" fmla="*/ 30 h 35"/>
                  <a:gd name="T22" fmla="*/ 10 w 35"/>
                  <a:gd name="T23" fmla="*/ 33 h 35"/>
                  <a:gd name="T24" fmla="*/ 18 w 35"/>
                  <a:gd name="T25" fmla="*/ 35 h 35"/>
                  <a:gd name="T26" fmla="*/ 24 w 35"/>
                  <a:gd name="T27" fmla="*/ 33 h 35"/>
                  <a:gd name="T28" fmla="*/ 30 w 35"/>
                  <a:gd name="T29" fmla="*/ 30 h 35"/>
                  <a:gd name="T30" fmla="*/ 33 w 35"/>
                  <a:gd name="T31" fmla="*/ 23 h 35"/>
                  <a:gd name="T32" fmla="*/ 35 w 35"/>
                  <a:gd name="T3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5">
                    <a:moveTo>
                      <a:pt x="35" y="17"/>
                    </a:moveTo>
                    <a:lnTo>
                      <a:pt x="33" y="10"/>
                    </a:lnTo>
                    <a:lnTo>
                      <a:pt x="30" y="5"/>
                    </a:lnTo>
                    <a:lnTo>
                      <a:pt x="24" y="1"/>
                    </a:lnTo>
                    <a:lnTo>
                      <a:pt x="18" y="0"/>
                    </a:lnTo>
                    <a:lnTo>
                      <a:pt x="10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7"/>
                    </a:lnTo>
                    <a:lnTo>
                      <a:pt x="1" y="23"/>
                    </a:lnTo>
                    <a:lnTo>
                      <a:pt x="5" y="30"/>
                    </a:lnTo>
                    <a:lnTo>
                      <a:pt x="10" y="33"/>
                    </a:lnTo>
                    <a:lnTo>
                      <a:pt x="18" y="35"/>
                    </a:lnTo>
                    <a:lnTo>
                      <a:pt x="24" y="33"/>
                    </a:lnTo>
                    <a:lnTo>
                      <a:pt x="30" y="30"/>
                    </a:lnTo>
                    <a:lnTo>
                      <a:pt x="33" y="23"/>
                    </a:lnTo>
                    <a:lnTo>
                      <a:pt x="35" y="17"/>
                    </a:lnTo>
                  </a:path>
                </a:pathLst>
              </a:custGeom>
              <a:noFill/>
              <a:ln w="0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98">
                <a:extLst>
                  <a:ext uri="{FF2B5EF4-FFF2-40B4-BE49-F238E27FC236}">
                    <a16:creationId xmlns:a16="http://schemas.microsoft.com/office/drawing/2014/main" id="{5929E636-30F5-2979-17B0-43D335DAC2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917"/>
                <a:ext cx="4" cy="4"/>
              </a:xfrm>
              <a:custGeom>
                <a:avLst/>
                <a:gdLst>
                  <a:gd name="T0" fmla="*/ 23 w 23"/>
                  <a:gd name="T1" fmla="*/ 11 h 23"/>
                  <a:gd name="T2" fmla="*/ 21 w 23"/>
                  <a:gd name="T3" fmla="*/ 6 h 23"/>
                  <a:gd name="T4" fmla="*/ 19 w 23"/>
                  <a:gd name="T5" fmla="*/ 3 h 23"/>
                  <a:gd name="T6" fmla="*/ 14 w 23"/>
                  <a:gd name="T7" fmla="*/ 0 h 23"/>
                  <a:gd name="T8" fmla="*/ 11 w 23"/>
                  <a:gd name="T9" fmla="*/ 0 h 23"/>
                  <a:gd name="T10" fmla="*/ 6 w 23"/>
                  <a:gd name="T11" fmla="*/ 0 h 23"/>
                  <a:gd name="T12" fmla="*/ 3 w 23"/>
                  <a:gd name="T13" fmla="*/ 3 h 23"/>
                  <a:gd name="T14" fmla="*/ 0 w 23"/>
                  <a:gd name="T15" fmla="*/ 6 h 23"/>
                  <a:gd name="T16" fmla="*/ 0 w 23"/>
                  <a:gd name="T17" fmla="*/ 11 h 23"/>
                  <a:gd name="T18" fmla="*/ 0 w 23"/>
                  <a:gd name="T19" fmla="*/ 15 h 23"/>
                  <a:gd name="T20" fmla="*/ 3 w 23"/>
                  <a:gd name="T21" fmla="*/ 19 h 23"/>
                  <a:gd name="T22" fmla="*/ 6 w 23"/>
                  <a:gd name="T23" fmla="*/ 22 h 23"/>
                  <a:gd name="T24" fmla="*/ 11 w 23"/>
                  <a:gd name="T25" fmla="*/ 23 h 23"/>
                  <a:gd name="T26" fmla="*/ 11 w 23"/>
                  <a:gd name="T27" fmla="*/ 22 h 23"/>
                  <a:gd name="T28" fmla="*/ 12 w 23"/>
                  <a:gd name="T29" fmla="*/ 22 h 23"/>
                  <a:gd name="T30" fmla="*/ 14 w 23"/>
                  <a:gd name="T31" fmla="*/ 22 h 23"/>
                  <a:gd name="T32" fmla="*/ 19 w 23"/>
                  <a:gd name="T33" fmla="*/ 19 h 23"/>
                  <a:gd name="T34" fmla="*/ 21 w 23"/>
                  <a:gd name="T35" fmla="*/ 15 h 23"/>
                  <a:gd name="T36" fmla="*/ 23 w 23"/>
                  <a:gd name="T3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23">
                    <a:moveTo>
                      <a:pt x="23" y="11"/>
                    </a:moveTo>
                    <a:lnTo>
                      <a:pt x="21" y="6"/>
                    </a:lnTo>
                    <a:lnTo>
                      <a:pt x="19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6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3" y="19"/>
                    </a:lnTo>
                    <a:lnTo>
                      <a:pt x="6" y="22"/>
                    </a:lnTo>
                    <a:lnTo>
                      <a:pt x="11" y="23"/>
                    </a:lnTo>
                    <a:lnTo>
                      <a:pt x="11" y="22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9" y="19"/>
                    </a:lnTo>
                    <a:lnTo>
                      <a:pt x="21" y="15"/>
                    </a:lnTo>
                    <a:lnTo>
                      <a:pt x="23" y="1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99">
                <a:extLst>
                  <a:ext uri="{FF2B5EF4-FFF2-40B4-BE49-F238E27FC236}">
                    <a16:creationId xmlns:a16="http://schemas.microsoft.com/office/drawing/2014/main" id="{F7A2B575-846E-3745-3399-FAC7A977D2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" y="916"/>
                <a:ext cx="6" cy="6"/>
              </a:xfrm>
              <a:custGeom>
                <a:avLst/>
                <a:gdLst>
                  <a:gd name="T0" fmla="*/ 35 w 35"/>
                  <a:gd name="T1" fmla="*/ 18 h 36"/>
                  <a:gd name="T2" fmla="*/ 33 w 35"/>
                  <a:gd name="T3" fmla="*/ 11 h 36"/>
                  <a:gd name="T4" fmla="*/ 30 w 35"/>
                  <a:gd name="T5" fmla="*/ 6 h 36"/>
                  <a:gd name="T6" fmla="*/ 23 w 35"/>
                  <a:gd name="T7" fmla="*/ 1 h 36"/>
                  <a:gd name="T8" fmla="*/ 17 w 35"/>
                  <a:gd name="T9" fmla="*/ 0 h 36"/>
                  <a:gd name="T10" fmla="*/ 10 w 35"/>
                  <a:gd name="T11" fmla="*/ 1 h 36"/>
                  <a:gd name="T12" fmla="*/ 5 w 35"/>
                  <a:gd name="T13" fmla="*/ 6 h 36"/>
                  <a:gd name="T14" fmla="*/ 1 w 35"/>
                  <a:gd name="T15" fmla="*/ 11 h 36"/>
                  <a:gd name="T16" fmla="*/ 0 w 35"/>
                  <a:gd name="T17" fmla="*/ 18 h 36"/>
                  <a:gd name="T18" fmla="*/ 1 w 35"/>
                  <a:gd name="T19" fmla="*/ 24 h 36"/>
                  <a:gd name="T20" fmla="*/ 5 w 35"/>
                  <a:gd name="T21" fmla="*/ 31 h 36"/>
                  <a:gd name="T22" fmla="*/ 10 w 35"/>
                  <a:gd name="T23" fmla="*/ 34 h 36"/>
                  <a:gd name="T24" fmla="*/ 17 w 35"/>
                  <a:gd name="T25" fmla="*/ 36 h 36"/>
                  <a:gd name="T26" fmla="*/ 23 w 35"/>
                  <a:gd name="T27" fmla="*/ 34 h 36"/>
                  <a:gd name="T28" fmla="*/ 30 w 35"/>
                  <a:gd name="T29" fmla="*/ 31 h 36"/>
                  <a:gd name="T30" fmla="*/ 33 w 35"/>
                  <a:gd name="T31" fmla="*/ 24 h 36"/>
                  <a:gd name="T32" fmla="*/ 35 w 35"/>
                  <a:gd name="T33" fmla="*/ 1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" h="36">
                    <a:moveTo>
                      <a:pt x="35" y="18"/>
                    </a:moveTo>
                    <a:lnTo>
                      <a:pt x="33" y="11"/>
                    </a:lnTo>
                    <a:lnTo>
                      <a:pt x="30" y="6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0" y="1"/>
                    </a:lnTo>
                    <a:lnTo>
                      <a:pt x="5" y="6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1" y="24"/>
                    </a:lnTo>
                    <a:lnTo>
                      <a:pt x="5" y="31"/>
                    </a:lnTo>
                    <a:lnTo>
                      <a:pt x="10" y="34"/>
                    </a:lnTo>
                    <a:lnTo>
                      <a:pt x="17" y="36"/>
                    </a:lnTo>
                    <a:lnTo>
                      <a:pt x="23" y="34"/>
                    </a:lnTo>
                    <a:lnTo>
                      <a:pt x="30" y="31"/>
                    </a:lnTo>
                    <a:lnTo>
                      <a:pt x="33" y="24"/>
                    </a:lnTo>
                    <a:lnTo>
                      <a:pt x="35" y="18"/>
                    </a:lnTo>
                  </a:path>
                </a:pathLst>
              </a:custGeom>
              <a:noFill/>
              <a:ln w="0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200">
                <a:extLst>
                  <a:ext uri="{FF2B5EF4-FFF2-40B4-BE49-F238E27FC236}">
                    <a16:creationId xmlns:a16="http://schemas.microsoft.com/office/drawing/2014/main" id="{298B7FBF-B92A-E34C-CC1F-A21DC8596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4" y="986"/>
                <a:ext cx="13" cy="13"/>
              </a:xfrm>
              <a:custGeom>
                <a:avLst/>
                <a:gdLst>
                  <a:gd name="T0" fmla="*/ 79 w 79"/>
                  <a:gd name="T1" fmla="*/ 39 h 79"/>
                  <a:gd name="T2" fmla="*/ 74 w 79"/>
                  <a:gd name="T3" fmla="*/ 24 h 79"/>
                  <a:gd name="T4" fmla="*/ 71 w 79"/>
                  <a:gd name="T5" fmla="*/ 17 h 79"/>
                  <a:gd name="T6" fmla="*/ 67 w 79"/>
                  <a:gd name="T7" fmla="*/ 11 h 79"/>
                  <a:gd name="T8" fmla="*/ 60 w 79"/>
                  <a:gd name="T9" fmla="*/ 5 h 79"/>
                  <a:gd name="T10" fmla="*/ 54 w 79"/>
                  <a:gd name="T11" fmla="*/ 2 h 79"/>
                  <a:gd name="T12" fmla="*/ 46 w 79"/>
                  <a:gd name="T13" fmla="*/ 0 h 79"/>
                  <a:gd name="T14" fmla="*/ 39 w 79"/>
                  <a:gd name="T15" fmla="*/ 1 h 79"/>
                  <a:gd name="T16" fmla="*/ 24 w 79"/>
                  <a:gd name="T17" fmla="*/ 2 h 79"/>
                  <a:gd name="T18" fmla="*/ 16 w 79"/>
                  <a:gd name="T19" fmla="*/ 5 h 79"/>
                  <a:gd name="T20" fmla="*/ 11 w 79"/>
                  <a:gd name="T21" fmla="*/ 11 h 79"/>
                  <a:gd name="T22" fmla="*/ 5 w 79"/>
                  <a:gd name="T23" fmla="*/ 17 h 79"/>
                  <a:gd name="T24" fmla="*/ 2 w 79"/>
                  <a:gd name="T25" fmla="*/ 24 h 79"/>
                  <a:gd name="T26" fmla="*/ 1 w 79"/>
                  <a:gd name="T27" fmla="*/ 39 h 79"/>
                  <a:gd name="T28" fmla="*/ 0 w 79"/>
                  <a:gd name="T29" fmla="*/ 47 h 79"/>
                  <a:gd name="T30" fmla="*/ 2 w 79"/>
                  <a:gd name="T31" fmla="*/ 54 h 79"/>
                  <a:gd name="T32" fmla="*/ 5 w 79"/>
                  <a:gd name="T33" fmla="*/ 60 h 79"/>
                  <a:gd name="T34" fmla="*/ 11 w 79"/>
                  <a:gd name="T35" fmla="*/ 67 h 79"/>
                  <a:gd name="T36" fmla="*/ 16 w 79"/>
                  <a:gd name="T37" fmla="*/ 72 h 79"/>
                  <a:gd name="T38" fmla="*/ 24 w 79"/>
                  <a:gd name="T39" fmla="*/ 76 h 79"/>
                  <a:gd name="T40" fmla="*/ 31 w 79"/>
                  <a:gd name="T41" fmla="*/ 78 h 79"/>
                  <a:gd name="T42" fmla="*/ 39 w 79"/>
                  <a:gd name="T43" fmla="*/ 79 h 79"/>
                  <a:gd name="T44" fmla="*/ 39 w 79"/>
                  <a:gd name="T45" fmla="*/ 78 h 79"/>
                  <a:gd name="T46" fmla="*/ 40 w 79"/>
                  <a:gd name="T47" fmla="*/ 78 h 79"/>
                  <a:gd name="T48" fmla="*/ 42 w 79"/>
                  <a:gd name="T49" fmla="*/ 78 h 79"/>
                  <a:gd name="T50" fmla="*/ 46 w 79"/>
                  <a:gd name="T51" fmla="*/ 78 h 79"/>
                  <a:gd name="T52" fmla="*/ 54 w 79"/>
                  <a:gd name="T53" fmla="*/ 76 h 79"/>
                  <a:gd name="T54" fmla="*/ 60 w 79"/>
                  <a:gd name="T55" fmla="*/ 72 h 79"/>
                  <a:gd name="T56" fmla="*/ 67 w 79"/>
                  <a:gd name="T57" fmla="*/ 67 h 79"/>
                  <a:gd name="T58" fmla="*/ 71 w 79"/>
                  <a:gd name="T59" fmla="*/ 60 h 79"/>
                  <a:gd name="T60" fmla="*/ 74 w 79"/>
                  <a:gd name="T61" fmla="*/ 54 h 79"/>
                  <a:gd name="T62" fmla="*/ 77 w 79"/>
                  <a:gd name="T63" fmla="*/ 47 h 79"/>
                  <a:gd name="T64" fmla="*/ 79 w 79"/>
                  <a:gd name="T65" fmla="*/ 3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9" h="79">
                    <a:moveTo>
                      <a:pt x="79" y="39"/>
                    </a:moveTo>
                    <a:lnTo>
                      <a:pt x="74" y="24"/>
                    </a:lnTo>
                    <a:lnTo>
                      <a:pt x="71" y="17"/>
                    </a:lnTo>
                    <a:lnTo>
                      <a:pt x="67" y="11"/>
                    </a:lnTo>
                    <a:lnTo>
                      <a:pt x="60" y="5"/>
                    </a:lnTo>
                    <a:lnTo>
                      <a:pt x="54" y="2"/>
                    </a:lnTo>
                    <a:lnTo>
                      <a:pt x="46" y="0"/>
                    </a:lnTo>
                    <a:lnTo>
                      <a:pt x="39" y="1"/>
                    </a:lnTo>
                    <a:lnTo>
                      <a:pt x="24" y="2"/>
                    </a:lnTo>
                    <a:lnTo>
                      <a:pt x="16" y="5"/>
                    </a:lnTo>
                    <a:lnTo>
                      <a:pt x="11" y="11"/>
                    </a:lnTo>
                    <a:lnTo>
                      <a:pt x="5" y="17"/>
                    </a:lnTo>
                    <a:lnTo>
                      <a:pt x="2" y="24"/>
                    </a:lnTo>
                    <a:lnTo>
                      <a:pt x="1" y="39"/>
                    </a:lnTo>
                    <a:lnTo>
                      <a:pt x="0" y="47"/>
                    </a:lnTo>
                    <a:lnTo>
                      <a:pt x="2" y="54"/>
                    </a:lnTo>
                    <a:lnTo>
                      <a:pt x="5" y="60"/>
                    </a:lnTo>
                    <a:lnTo>
                      <a:pt x="11" y="67"/>
                    </a:lnTo>
                    <a:lnTo>
                      <a:pt x="16" y="72"/>
                    </a:lnTo>
                    <a:lnTo>
                      <a:pt x="24" y="76"/>
                    </a:lnTo>
                    <a:lnTo>
                      <a:pt x="31" y="78"/>
                    </a:lnTo>
                    <a:lnTo>
                      <a:pt x="39" y="79"/>
                    </a:lnTo>
                    <a:lnTo>
                      <a:pt x="39" y="78"/>
                    </a:lnTo>
                    <a:lnTo>
                      <a:pt x="40" y="78"/>
                    </a:lnTo>
                    <a:lnTo>
                      <a:pt x="42" y="78"/>
                    </a:lnTo>
                    <a:lnTo>
                      <a:pt x="46" y="78"/>
                    </a:lnTo>
                    <a:lnTo>
                      <a:pt x="54" y="76"/>
                    </a:lnTo>
                    <a:lnTo>
                      <a:pt x="60" y="72"/>
                    </a:lnTo>
                    <a:lnTo>
                      <a:pt x="67" y="67"/>
                    </a:lnTo>
                    <a:lnTo>
                      <a:pt x="71" y="60"/>
                    </a:lnTo>
                    <a:lnTo>
                      <a:pt x="74" y="54"/>
                    </a:lnTo>
                    <a:lnTo>
                      <a:pt x="77" y="47"/>
                    </a:lnTo>
                    <a:lnTo>
                      <a:pt x="79" y="39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201">
                <a:extLst>
                  <a:ext uri="{FF2B5EF4-FFF2-40B4-BE49-F238E27FC236}">
                    <a16:creationId xmlns:a16="http://schemas.microsoft.com/office/drawing/2014/main" id="{566451D7-84AC-94E6-97EC-35698E552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982"/>
                <a:ext cx="21" cy="21"/>
              </a:xfrm>
              <a:custGeom>
                <a:avLst/>
                <a:gdLst>
                  <a:gd name="T0" fmla="*/ 124 w 124"/>
                  <a:gd name="T1" fmla="*/ 62 h 125"/>
                  <a:gd name="T2" fmla="*/ 122 w 124"/>
                  <a:gd name="T3" fmla="*/ 49 h 125"/>
                  <a:gd name="T4" fmla="*/ 119 w 124"/>
                  <a:gd name="T5" fmla="*/ 37 h 125"/>
                  <a:gd name="T6" fmla="*/ 114 w 124"/>
                  <a:gd name="T7" fmla="*/ 27 h 125"/>
                  <a:gd name="T8" fmla="*/ 107 w 124"/>
                  <a:gd name="T9" fmla="*/ 19 h 125"/>
                  <a:gd name="T10" fmla="*/ 96 w 124"/>
                  <a:gd name="T11" fmla="*/ 9 h 125"/>
                  <a:gd name="T12" fmla="*/ 86 w 124"/>
                  <a:gd name="T13" fmla="*/ 4 h 125"/>
                  <a:gd name="T14" fmla="*/ 74 w 124"/>
                  <a:gd name="T15" fmla="*/ 1 h 125"/>
                  <a:gd name="T16" fmla="*/ 62 w 124"/>
                  <a:gd name="T17" fmla="*/ 0 h 125"/>
                  <a:gd name="T18" fmla="*/ 49 w 124"/>
                  <a:gd name="T19" fmla="*/ 1 h 125"/>
                  <a:gd name="T20" fmla="*/ 37 w 124"/>
                  <a:gd name="T21" fmla="*/ 4 h 125"/>
                  <a:gd name="T22" fmla="*/ 27 w 124"/>
                  <a:gd name="T23" fmla="*/ 9 h 125"/>
                  <a:gd name="T24" fmla="*/ 19 w 124"/>
                  <a:gd name="T25" fmla="*/ 19 h 125"/>
                  <a:gd name="T26" fmla="*/ 9 w 124"/>
                  <a:gd name="T27" fmla="*/ 27 h 125"/>
                  <a:gd name="T28" fmla="*/ 4 w 124"/>
                  <a:gd name="T29" fmla="*/ 37 h 125"/>
                  <a:gd name="T30" fmla="*/ 1 w 124"/>
                  <a:gd name="T31" fmla="*/ 49 h 125"/>
                  <a:gd name="T32" fmla="*/ 0 w 124"/>
                  <a:gd name="T33" fmla="*/ 62 h 125"/>
                  <a:gd name="T34" fmla="*/ 1 w 124"/>
                  <a:gd name="T35" fmla="*/ 75 h 125"/>
                  <a:gd name="T36" fmla="*/ 4 w 124"/>
                  <a:gd name="T37" fmla="*/ 87 h 125"/>
                  <a:gd name="T38" fmla="*/ 9 w 124"/>
                  <a:gd name="T39" fmla="*/ 98 h 125"/>
                  <a:gd name="T40" fmla="*/ 19 w 124"/>
                  <a:gd name="T41" fmla="*/ 108 h 125"/>
                  <a:gd name="T42" fmla="*/ 27 w 124"/>
                  <a:gd name="T43" fmla="*/ 115 h 125"/>
                  <a:gd name="T44" fmla="*/ 37 w 124"/>
                  <a:gd name="T45" fmla="*/ 121 h 125"/>
                  <a:gd name="T46" fmla="*/ 49 w 124"/>
                  <a:gd name="T47" fmla="*/ 124 h 125"/>
                  <a:gd name="T48" fmla="*/ 62 w 124"/>
                  <a:gd name="T49" fmla="*/ 125 h 125"/>
                  <a:gd name="T50" fmla="*/ 64 w 124"/>
                  <a:gd name="T51" fmla="*/ 124 h 125"/>
                  <a:gd name="T52" fmla="*/ 67 w 124"/>
                  <a:gd name="T53" fmla="*/ 124 h 125"/>
                  <a:gd name="T54" fmla="*/ 74 w 124"/>
                  <a:gd name="T55" fmla="*/ 124 h 125"/>
                  <a:gd name="T56" fmla="*/ 86 w 124"/>
                  <a:gd name="T57" fmla="*/ 121 h 125"/>
                  <a:gd name="T58" fmla="*/ 96 w 124"/>
                  <a:gd name="T59" fmla="*/ 115 h 125"/>
                  <a:gd name="T60" fmla="*/ 107 w 124"/>
                  <a:gd name="T61" fmla="*/ 108 h 125"/>
                  <a:gd name="T62" fmla="*/ 114 w 124"/>
                  <a:gd name="T63" fmla="*/ 98 h 125"/>
                  <a:gd name="T64" fmla="*/ 119 w 124"/>
                  <a:gd name="T65" fmla="*/ 87 h 125"/>
                  <a:gd name="T66" fmla="*/ 122 w 124"/>
                  <a:gd name="T67" fmla="*/ 75 h 125"/>
                  <a:gd name="T68" fmla="*/ 124 w 124"/>
                  <a:gd name="T69" fmla="*/ 6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" h="125">
                    <a:moveTo>
                      <a:pt x="124" y="62"/>
                    </a:moveTo>
                    <a:lnTo>
                      <a:pt x="122" y="49"/>
                    </a:lnTo>
                    <a:lnTo>
                      <a:pt x="119" y="37"/>
                    </a:lnTo>
                    <a:lnTo>
                      <a:pt x="114" y="27"/>
                    </a:lnTo>
                    <a:lnTo>
                      <a:pt x="107" y="19"/>
                    </a:lnTo>
                    <a:lnTo>
                      <a:pt x="96" y="9"/>
                    </a:lnTo>
                    <a:lnTo>
                      <a:pt x="86" y="4"/>
                    </a:lnTo>
                    <a:lnTo>
                      <a:pt x="74" y="1"/>
                    </a:lnTo>
                    <a:lnTo>
                      <a:pt x="62" y="0"/>
                    </a:lnTo>
                    <a:lnTo>
                      <a:pt x="49" y="1"/>
                    </a:lnTo>
                    <a:lnTo>
                      <a:pt x="37" y="4"/>
                    </a:lnTo>
                    <a:lnTo>
                      <a:pt x="27" y="9"/>
                    </a:lnTo>
                    <a:lnTo>
                      <a:pt x="19" y="19"/>
                    </a:lnTo>
                    <a:lnTo>
                      <a:pt x="9" y="27"/>
                    </a:lnTo>
                    <a:lnTo>
                      <a:pt x="4" y="37"/>
                    </a:lnTo>
                    <a:lnTo>
                      <a:pt x="1" y="49"/>
                    </a:lnTo>
                    <a:lnTo>
                      <a:pt x="0" y="62"/>
                    </a:lnTo>
                    <a:lnTo>
                      <a:pt x="1" y="75"/>
                    </a:lnTo>
                    <a:lnTo>
                      <a:pt x="4" y="87"/>
                    </a:lnTo>
                    <a:lnTo>
                      <a:pt x="9" y="98"/>
                    </a:lnTo>
                    <a:lnTo>
                      <a:pt x="19" y="108"/>
                    </a:lnTo>
                    <a:lnTo>
                      <a:pt x="27" y="115"/>
                    </a:lnTo>
                    <a:lnTo>
                      <a:pt x="37" y="121"/>
                    </a:lnTo>
                    <a:lnTo>
                      <a:pt x="49" y="124"/>
                    </a:lnTo>
                    <a:lnTo>
                      <a:pt x="62" y="125"/>
                    </a:lnTo>
                    <a:lnTo>
                      <a:pt x="64" y="124"/>
                    </a:lnTo>
                    <a:lnTo>
                      <a:pt x="67" y="124"/>
                    </a:lnTo>
                    <a:lnTo>
                      <a:pt x="74" y="124"/>
                    </a:lnTo>
                    <a:lnTo>
                      <a:pt x="86" y="121"/>
                    </a:lnTo>
                    <a:lnTo>
                      <a:pt x="96" y="115"/>
                    </a:lnTo>
                    <a:lnTo>
                      <a:pt x="107" y="108"/>
                    </a:lnTo>
                    <a:lnTo>
                      <a:pt x="114" y="98"/>
                    </a:lnTo>
                    <a:lnTo>
                      <a:pt x="119" y="87"/>
                    </a:lnTo>
                    <a:lnTo>
                      <a:pt x="122" y="75"/>
                    </a:lnTo>
                    <a:lnTo>
                      <a:pt x="124" y="62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202">
                <a:extLst>
                  <a:ext uri="{FF2B5EF4-FFF2-40B4-BE49-F238E27FC236}">
                    <a16:creationId xmlns:a16="http://schemas.microsoft.com/office/drawing/2014/main" id="{DAF34785-F909-9FCC-CF0A-9D0D5CB89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" y="1683"/>
                <a:ext cx="8" cy="7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2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2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203">
                <a:extLst>
                  <a:ext uri="{FF2B5EF4-FFF2-40B4-BE49-F238E27FC236}">
                    <a16:creationId xmlns:a16="http://schemas.microsoft.com/office/drawing/2014/main" id="{AA632F59-31EF-ACAA-6C65-58F837A9D3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9" y="1681"/>
                <a:ext cx="12" cy="11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204">
                <a:extLst>
                  <a:ext uri="{FF2B5EF4-FFF2-40B4-BE49-F238E27FC236}">
                    <a16:creationId xmlns:a16="http://schemas.microsoft.com/office/drawing/2014/main" id="{FE1B4381-83F0-CE40-86ED-F381E3068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588"/>
                <a:ext cx="7" cy="8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7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2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1 h 44"/>
                  <a:gd name="T20" fmla="*/ 6 w 44"/>
                  <a:gd name="T21" fmla="*/ 38 h 44"/>
                  <a:gd name="T22" fmla="*/ 12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39 w 44"/>
                  <a:gd name="T33" fmla="*/ 34 h 44"/>
                  <a:gd name="T34" fmla="*/ 42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2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E8A8920B-9FD0-3B4C-1182-569201F370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90" y="124"/>
              <a:ext cx="3973" cy="3982"/>
              <a:chOff x="1890" y="124"/>
              <a:chExt cx="3973" cy="3982"/>
            </a:xfrm>
          </p:grpSpPr>
          <p:sp>
            <p:nvSpPr>
              <p:cNvPr id="82" name="Freeform 206">
                <a:extLst>
                  <a:ext uri="{FF2B5EF4-FFF2-40B4-BE49-F238E27FC236}">
                    <a16:creationId xmlns:a16="http://schemas.microsoft.com/office/drawing/2014/main" id="{84969DAA-9F39-50F5-4F13-EAEEABAC79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" y="1586"/>
                <a:ext cx="12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0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1 h 71"/>
                  <a:gd name="T28" fmla="*/ 2 w 70"/>
                  <a:gd name="T29" fmla="*/ 49 h 71"/>
                  <a:gd name="T30" fmla="*/ 10 w 70"/>
                  <a:gd name="T31" fmla="*/ 61 h 71"/>
                  <a:gd name="T32" fmla="*/ 21 w 70"/>
                  <a:gd name="T33" fmla="*/ 67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7 h 71"/>
                  <a:gd name="T42" fmla="*/ 50 w 70"/>
                  <a:gd name="T43" fmla="*/ 65 h 71"/>
                  <a:gd name="T44" fmla="*/ 50 w 70"/>
                  <a:gd name="T45" fmla="*/ 64 h 71"/>
                  <a:gd name="T46" fmla="*/ 51 w 70"/>
                  <a:gd name="T47" fmla="*/ 64 h 71"/>
                  <a:gd name="T48" fmla="*/ 54 w 70"/>
                  <a:gd name="T49" fmla="*/ 64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1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7"/>
                    </a:lnTo>
                    <a:lnTo>
                      <a:pt x="50" y="65"/>
                    </a:lnTo>
                    <a:lnTo>
                      <a:pt x="50" y="64"/>
                    </a:lnTo>
                    <a:lnTo>
                      <a:pt x="51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Freeform 207">
                <a:extLst>
                  <a:ext uri="{FF2B5EF4-FFF2-40B4-BE49-F238E27FC236}">
                    <a16:creationId xmlns:a16="http://schemas.microsoft.com/office/drawing/2014/main" id="{9040F0F4-CBC8-0C02-67B7-382120A9C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1326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1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2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2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39 w 44"/>
                  <a:gd name="T33" fmla="*/ 33 h 43"/>
                  <a:gd name="T34" fmla="*/ 41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Freeform 208">
                <a:extLst>
                  <a:ext uri="{FF2B5EF4-FFF2-40B4-BE49-F238E27FC236}">
                    <a16:creationId xmlns:a16="http://schemas.microsoft.com/office/drawing/2014/main" id="{1513766D-3DD9-F622-280E-7067C31F8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1323"/>
                <a:ext cx="12" cy="12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1 h 71"/>
                  <a:gd name="T10" fmla="*/ 54 w 71"/>
                  <a:gd name="T11" fmla="*/ 6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1 w 71"/>
                  <a:gd name="T51" fmla="*/ 62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1"/>
                    </a:lnTo>
                    <a:lnTo>
                      <a:pt x="54" y="6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1" y="62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Freeform 209">
                <a:extLst>
                  <a:ext uri="{FF2B5EF4-FFF2-40B4-BE49-F238E27FC236}">
                    <a16:creationId xmlns:a16="http://schemas.microsoft.com/office/drawing/2014/main" id="{9E45F9D4-A5AE-7511-6E34-66B0D5499A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9" y="1373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210">
                <a:extLst>
                  <a:ext uri="{FF2B5EF4-FFF2-40B4-BE49-F238E27FC236}">
                    <a16:creationId xmlns:a16="http://schemas.microsoft.com/office/drawing/2014/main" id="{4B8EEA51-87D6-D37C-B50A-75E07A9FC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1371"/>
                <a:ext cx="12" cy="11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211">
                <a:extLst>
                  <a:ext uri="{FF2B5EF4-FFF2-40B4-BE49-F238E27FC236}">
                    <a16:creationId xmlns:a16="http://schemas.microsoft.com/office/drawing/2014/main" id="{34403653-4DA3-20EA-BC3D-DEE90189E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" y="1934"/>
                <a:ext cx="8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2 h 44"/>
                  <a:gd name="T8" fmla="*/ 22 w 43"/>
                  <a:gd name="T9" fmla="*/ 0 h 44"/>
                  <a:gd name="T10" fmla="*/ 12 w 43"/>
                  <a:gd name="T11" fmla="*/ 2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1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1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2"/>
                    </a:lnTo>
                    <a:lnTo>
                      <a:pt x="22" y="0"/>
                    </a:lnTo>
                    <a:lnTo>
                      <a:pt x="12" y="2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1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212">
                <a:extLst>
                  <a:ext uri="{FF2B5EF4-FFF2-40B4-BE49-F238E27FC236}">
                    <a16:creationId xmlns:a16="http://schemas.microsoft.com/office/drawing/2014/main" id="{FBF63135-2116-92FA-B9F7-0A91769888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6" y="1931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213">
                <a:extLst>
                  <a:ext uri="{FF2B5EF4-FFF2-40B4-BE49-F238E27FC236}">
                    <a16:creationId xmlns:a16="http://schemas.microsoft.com/office/drawing/2014/main" id="{F5F22327-8313-D31B-8C5C-FCEA86FA52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8" y="3090"/>
                <a:ext cx="7" cy="7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1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1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1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214">
                <a:extLst>
                  <a:ext uri="{FF2B5EF4-FFF2-40B4-BE49-F238E27FC236}">
                    <a16:creationId xmlns:a16="http://schemas.microsoft.com/office/drawing/2014/main" id="{5804A89A-B3CE-16C3-2C0E-E129D2D78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6" y="3088"/>
                <a:ext cx="11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215">
                <a:extLst>
                  <a:ext uri="{FF2B5EF4-FFF2-40B4-BE49-F238E27FC236}">
                    <a16:creationId xmlns:a16="http://schemas.microsoft.com/office/drawing/2014/main" id="{C255576D-0DD4-10C6-DBF3-9DFC26529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9" y="3171"/>
                <a:ext cx="7" cy="7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2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2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216">
                <a:extLst>
                  <a:ext uri="{FF2B5EF4-FFF2-40B4-BE49-F238E27FC236}">
                    <a16:creationId xmlns:a16="http://schemas.microsoft.com/office/drawing/2014/main" id="{7C986C9E-1392-0FF6-124C-B7977336A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7" y="3169"/>
                <a:ext cx="11" cy="11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1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217">
                <a:extLst>
                  <a:ext uri="{FF2B5EF4-FFF2-40B4-BE49-F238E27FC236}">
                    <a16:creationId xmlns:a16="http://schemas.microsoft.com/office/drawing/2014/main" id="{1A5C85DD-3ADF-0927-99D2-CCED2E2087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7" y="3245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218">
                <a:extLst>
                  <a:ext uri="{FF2B5EF4-FFF2-40B4-BE49-F238E27FC236}">
                    <a16:creationId xmlns:a16="http://schemas.microsoft.com/office/drawing/2014/main" id="{FFB66A1B-9C1B-CD22-5293-8994810112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" y="3243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219">
                <a:extLst>
                  <a:ext uri="{FF2B5EF4-FFF2-40B4-BE49-F238E27FC236}">
                    <a16:creationId xmlns:a16="http://schemas.microsoft.com/office/drawing/2014/main" id="{8208750D-E256-AC25-DE20-B2FEDFAB9A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" y="3454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220">
                <a:extLst>
                  <a:ext uri="{FF2B5EF4-FFF2-40B4-BE49-F238E27FC236}">
                    <a16:creationId xmlns:a16="http://schemas.microsoft.com/office/drawing/2014/main" id="{363B6A12-163E-D79F-EB98-ACF79DB456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3452"/>
                <a:ext cx="12" cy="11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221">
                <a:extLst>
                  <a:ext uri="{FF2B5EF4-FFF2-40B4-BE49-F238E27FC236}">
                    <a16:creationId xmlns:a16="http://schemas.microsoft.com/office/drawing/2014/main" id="{B69618DD-C82B-9930-CCD8-BFB55D4E9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7" y="3520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1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1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1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222">
                <a:extLst>
                  <a:ext uri="{FF2B5EF4-FFF2-40B4-BE49-F238E27FC236}">
                    <a16:creationId xmlns:a16="http://schemas.microsoft.com/office/drawing/2014/main" id="{C9F2D271-D2B5-662A-9E92-DDAFA7D9F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5" y="3517"/>
                <a:ext cx="11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4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1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8 w 71"/>
                  <a:gd name="T55" fmla="*/ 49 h 71"/>
                  <a:gd name="T56" fmla="*/ 70 w 71"/>
                  <a:gd name="T57" fmla="*/ 41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223">
                <a:extLst>
                  <a:ext uri="{FF2B5EF4-FFF2-40B4-BE49-F238E27FC236}">
                    <a16:creationId xmlns:a16="http://schemas.microsoft.com/office/drawing/2014/main" id="{C25CE793-07BC-8841-8058-56AF603CC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2874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224">
                <a:extLst>
                  <a:ext uri="{FF2B5EF4-FFF2-40B4-BE49-F238E27FC236}">
                    <a16:creationId xmlns:a16="http://schemas.microsoft.com/office/drawing/2014/main" id="{21D711BF-0886-30EA-C199-C6ADBC867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5" y="2871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225">
                <a:extLst>
                  <a:ext uri="{FF2B5EF4-FFF2-40B4-BE49-F238E27FC236}">
                    <a16:creationId xmlns:a16="http://schemas.microsoft.com/office/drawing/2014/main" id="{4989C75D-1E50-2EBF-70D4-43C87F03B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" y="588"/>
                <a:ext cx="7" cy="8"/>
              </a:xfrm>
              <a:custGeom>
                <a:avLst/>
                <a:gdLst>
                  <a:gd name="T0" fmla="*/ 44 w 44"/>
                  <a:gd name="T1" fmla="*/ 22 h 44"/>
                  <a:gd name="T2" fmla="*/ 41 w 44"/>
                  <a:gd name="T3" fmla="*/ 13 h 44"/>
                  <a:gd name="T4" fmla="*/ 37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2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2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39 w 44"/>
                  <a:gd name="T33" fmla="*/ 34 h 44"/>
                  <a:gd name="T34" fmla="*/ 41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226">
                <a:extLst>
                  <a:ext uri="{FF2B5EF4-FFF2-40B4-BE49-F238E27FC236}">
                    <a16:creationId xmlns:a16="http://schemas.microsoft.com/office/drawing/2014/main" id="{F2B7476E-9021-CBEA-F96D-5DC45E3EFC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7" y="586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227">
                <a:extLst>
                  <a:ext uri="{FF2B5EF4-FFF2-40B4-BE49-F238E27FC236}">
                    <a16:creationId xmlns:a16="http://schemas.microsoft.com/office/drawing/2014/main" id="{BD0B492F-61FA-7ABD-6AC5-4AD6A73EB2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1245"/>
                <a:ext cx="7" cy="8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2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2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7 h 44"/>
                  <a:gd name="T22" fmla="*/ 13 w 44"/>
                  <a:gd name="T23" fmla="*/ 41 h 44"/>
                  <a:gd name="T24" fmla="*/ 22 w 44"/>
                  <a:gd name="T25" fmla="*/ 44 h 44"/>
                  <a:gd name="T26" fmla="*/ 30 w 44"/>
                  <a:gd name="T27" fmla="*/ 41 h 44"/>
                  <a:gd name="T28" fmla="*/ 33 w 44"/>
                  <a:gd name="T29" fmla="*/ 39 h 44"/>
                  <a:gd name="T30" fmla="*/ 38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4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228">
                <a:extLst>
                  <a:ext uri="{FF2B5EF4-FFF2-40B4-BE49-F238E27FC236}">
                    <a16:creationId xmlns:a16="http://schemas.microsoft.com/office/drawing/2014/main" id="{AA795FFA-953F-288D-3603-5C8DDF8F3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" y="1243"/>
                <a:ext cx="11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8 w 70"/>
                  <a:gd name="T13" fmla="*/ 3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3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8" y="3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3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229">
                <a:extLst>
                  <a:ext uri="{FF2B5EF4-FFF2-40B4-BE49-F238E27FC236}">
                    <a16:creationId xmlns:a16="http://schemas.microsoft.com/office/drawing/2014/main" id="{E4BE262D-90B2-AB90-D9B8-648686F8F8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948"/>
                <a:ext cx="8" cy="8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230">
                <a:extLst>
                  <a:ext uri="{FF2B5EF4-FFF2-40B4-BE49-F238E27FC236}">
                    <a16:creationId xmlns:a16="http://schemas.microsoft.com/office/drawing/2014/main" id="{164D56DA-B4DF-A1FA-A1F7-1CEDC11C4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3" y="946"/>
                <a:ext cx="12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6 h 71"/>
                  <a:gd name="T44" fmla="*/ 50 w 70"/>
                  <a:gd name="T45" fmla="*/ 65 h 71"/>
                  <a:gd name="T46" fmla="*/ 51 w 70"/>
                  <a:gd name="T47" fmla="*/ 65 h 71"/>
                  <a:gd name="T48" fmla="*/ 54 w 70"/>
                  <a:gd name="T49" fmla="*/ 65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6"/>
                    </a:lnTo>
                    <a:lnTo>
                      <a:pt x="50" y="65"/>
                    </a:lnTo>
                    <a:lnTo>
                      <a:pt x="51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231">
                <a:extLst>
                  <a:ext uri="{FF2B5EF4-FFF2-40B4-BE49-F238E27FC236}">
                    <a16:creationId xmlns:a16="http://schemas.microsoft.com/office/drawing/2014/main" id="{BB52FC2D-EF1E-7E1D-A78E-5B062B83DA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1331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2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2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7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39 h 44"/>
                  <a:gd name="T30" fmla="*/ 38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232">
                <a:extLst>
                  <a:ext uri="{FF2B5EF4-FFF2-40B4-BE49-F238E27FC236}">
                    <a16:creationId xmlns:a16="http://schemas.microsoft.com/office/drawing/2014/main" id="{A74D0C6E-095E-607B-9742-C44AD57D9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3" y="1329"/>
                <a:ext cx="12" cy="11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9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9 w 70"/>
                  <a:gd name="T13" fmla="*/ 3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3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6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9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9" y="3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3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6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233">
                <a:extLst>
                  <a:ext uri="{FF2B5EF4-FFF2-40B4-BE49-F238E27FC236}">
                    <a16:creationId xmlns:a16="http://schemas.microsoft.com/office/drawing/2014/main" id="{8D3BE2BF-D8F4-F333-F8F3-943598FEEA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9" y="1054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234">
                <a:extLst>
                  <a:ext uri="{FF2B5EF4-FFF2-40B4-BE49-F238E27FC236}">
                    <a16:creationId xmlns:a16="http://schemas.microsoft.com/office/drawing/2014/main" id="{1AE4C818-744A-A79B-E9B3-B7CF158AF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6" y="1051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235">
                <a:extLst>
                  <a:ext uri="{FF2B5EF4-FFF2-40B4-BE49-F238E27FC236}">
                    <a16:creationId xmlns:a16="http://schemas.microsoft.com/office/drawing/2014/main" id="{A000A9C6-AB04-40DC-E4F7-7ADCF39098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1" y="1028"/>
                <a:ext cx="8" cy="8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1 w 44"/>
                  <a:gd name="T7" fmla="*/ 2 h 44"/>
                  <a:gd name="T8" fmla="*/ 22 w 44"/>
                  <a:gd name="T9" fmla="*/ 0 h 44"/>
                  <a:gd name="T10" fmla="*/ 13 w 44"/>
                  <a:gd name="T11" fmla="*/ 2 h 44"/>
                  <a:gd name="T12" fmla="*/ 7 w 44"/>
                  <a:gd name="T13" fmla="*/ 7 h 44"/>
                  <a:gd name="T14" fmla="*/ 2 w 44"/>
                  <a:gd name="T15" fmla="*/ 13 h 44"/>
                  <a:gd name="T16" fmla="*/ 0 w 44"/>
                  <a:gd name="T17" fmla="*/ 22 h 44"/>
                  <a:gd name="T18" fmla="*/ 2 w 44"/>
                  <a:gd name="T19" fmla="*/ 31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1" y="2"/>
                    </a:lnTo>
                    <a:lnTo>
                      <a:pt x="22" y="0"/>
                    </a:lnTo>
                    <a:lnTo>
                      <a:pt x="13" y="2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0" y="22"/>
                    </a:lnTo>
                    <a:lnTo>
                      <a:pt x="2" y="31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236">
                <a:extLst>
                  <a:ext uri="{FF2B5EF4-FFF2-40B4-BE49-F238E27FC236}">
                    <a16:creationId xmlns:a16="http://schemas.microsoft.com/office/drawing/2014/main" id="{7E96B566-3D0B-7DED-C069-FE39D9B25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" y="1026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7 w 71"/>
                  <a:gd name="T5" fmla="*/ 22 h 71"/>
                  <a:gd name="T6" fmla="*/ 64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7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237">
                <a:extLst>
                  <a:ext uri="{FF2B5EF4-FFF2-40B4-BE49-F238E27FC236}">
                    <a16:creationId xmlns:a16="http://schemas.microsoft.com/office/drawing/2014/main" id="{4510C450-5981-41A0-4E98-2FBDD71F0F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8" y="869"/>
                <a:ext cx="8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2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2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1 h 44"/>
                  <a:gd name="T24" fmla="*/ 21 w 43"/>
                  <a:gd name="T25" fmla="*/ 44 h 44"/>
                  <a:gd name="T26" fmla="*/ 30 w 43"/>
                  <a:gd name="T27" fmla="*/ 41 h 44"/>
                  <a:gd name="T28" fmla="*/ 33 w 43"/>
                  <a:gd name="T29" fmla="*/ 39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1" y="44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238">
                <a:extLst>
                  <a:ext uri="{FF2B5EF4-FFF2-40B4-BE49-F238E27FC236}">
                    <a16:creationId xmlns:a16="http://schemas.microsoft.com/office/drawing/2014/main" id="{816DF3BD-A82F-CE6F-5C6C-4735ECBC82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6" y="867"/>
                <a:ext cx="12" cy="12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4 w 71"/>
                  <a:gd name="T7" fmla="*/ 16 h 71"/>
                  <a:gd name="T8" fmla="*/ 60 w 71"/>
                  <a:gd name="T9" fmla="*/ 11 h 71"/>
                  <a:gd name="T10" fmla="*/ 54 w 71"/>
                  <a:gd name="T11" fmla="*/ 6 h 71"/>
                  <a:gd name="T12" fmla="*/ 49 w 71"/>
                  <a:gd name="T13" fmla="*/ 3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3 h 71"/>
                  <a:gd name="T20" fmla="*/ 10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0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2 h 71"/>
                  <a:gd name="T52" fmla="*/ 64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9" y="3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3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239">
                <a:extLst>
                  <a:ext uri="{FF2B5EF4-FFF2-40B4-BE49-F238E27FC236}">
                    <a16:creationId xmlns:a16="http://schemas.microsoft.com/office/drawing/2014/main" id="{A38D3D5D-C321-01BA-B21F-F258DD907C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7" y="1082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2 h 44"/>
                  <a:gd name="T8" fmla="*/ 21 w 43"/>
                  <a:gd name="T9" fmla="*/ 0 h 44"/>
                  <a:gd name="T10" fmla="*/ 12 w 43"/>
                  <a:gd name="T11" fmla="*/ 2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1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1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2"/>
                    </a:lnTo>
                    <a:lnTo>
                      <a:pt x="21" y="0"/>
                    </a:lnTo>
                    <a:lnTo>
                      <a:pt x="12" y="2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1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240">
                <a:extLst>
                  <a:ext uri="{FF2B5EF4-FFF2-40B4-BE49-F238E27FC236}">
                    <a16:creationId xmlns:a16="http://schemas.microsoft.com/office/drawing/2014/main" id="{1EE86F92-8CEA-B561-38F0-5795A1258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5" y="1080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241">
                <a:extLst>
                  <a:ext uri="{FF2B5EF4-FFF2-40B4-BE49-F238E27FC236}">
                    <a16:creationId xmlns:a16="http://schemas.microsoft.com/office/drawing/2014/main" id="{8FCA681A-16F8-00E8-A412-35A414FACF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1302"/>
                <a:ext cx="7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242">
                <a:extLst>
                  <a:ext uri="{FF2B5EF4-FFF2-40B4-BE49-F238E27FC236}">
                    <a16:creationId xmlns:a16="http://schemas.microsoft.com/office/drawing/2014/main" id="{5C5DF18B-D392-EB4C-F516-3B9AA6E5E4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0" y="1300"/>
                <a:ext cx="11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0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5 h 71"/>
                  <a:gd name="T44" fmla="*/ 51 w 70"/>
                  <a:gd name="T45" fmla="*/ 64 h 71"/>
                  <a:gd name="T46" fmla="*/ 52 w 70"/>
                  <a:gd name="T47" fmla="*/ 64 h 71"/>
                  <a:gd name="T48" fmla="*/ 54 w 70"/>
                  <a:gd name="T49" fmla="*/ 64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243">
                <a:extLst>
                  <a:ext uri="{FF2B5EF4-FFF2-40B4-BE49-F238E27FC236}">
                    <a16:creationId xmlns:a16="http://schemas.microsoft.com/office/drawing/2014/main" id="{C07D3A0C-96A7-87A5-D872-7C802EF0D8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" y="1284"/>
                <a:ext cx="8" cy="7"/>
              </a:xfrm>
              <a:custGeom>
                <a:avLst/>
                <a:gdLst>
                  <a:gd name="T0" fmla="*/ 44 w 44"/>
                  <a:gd name="T1" fmla="*/ 22 h 44"/>
                  <a:gd name="T2" fmla="*/ 41 w 44"/>
                  <a:gd name="T3" fmla="*/ 13 h 44"/>
                  <a:gd name="T4" fmla="*/ 37 w 44"/>
                  <a:gd name="T5" fmla="*/ 7 h 44"/>
                  <a:gd name="T6" fmla="*/ 30 w 44"/>
                  <a:gd name="T7" fmla="*/ 2 h 44"/>
                  <a:gd name="T8" fmla="*/ 22 w 44"/>
                  <a:gd name="T9" fmla="*/ 0 h 44"/>
                  <a:gd name="T10" fmla="*/ 12 w 44"/>
                  <a:gd name="T11" fmla="*/ 2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1 h 44"/>
                  <a:gd name="T20" fmla="*/ 6 w 44"/>
                  <a:gd name="T21" fmla="*/ 38 h 44"/>
                  <a:gd name="T22" fmla="*/ 12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39 w 44"/>
                  <a:gd name="T33" fmla="*/ 34 h 44"/>
                  <a:gd name="T34" fmla="*/ 41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2"/>
                    </a:lnTo>
                    <a:lnTo>
                      <a:pt x="22" y="0"/>
                    </a:lnTo>
                    <a:lnTo>
                      <a:pt x="12" y="2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244">
                <a:extLst>
                  <a:ext uri="{FF2B5EF4-FFF2-40B4-BE49-F238E27FC236}">
                    <a16:creationId xmlns:a16="http://schemas.microsoft.com/office/drawing/2014/main" id="{B3159185-469C-44BD-D8CD-A78B72A66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7" y="1281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3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3 w 71"/>
                  <a:gd name="T29" fmla="*/ 49 h 71"/>
                  <a:gd name="T30" fmla="*/ 11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1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3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3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245">
                <a:extLst>
                  <a:ext uri="{FF2B5EF4-FFF2-40B4-BE49-F238E27FC236}">
                    <a16:creationId xmlns:a16="http://schemas.microsoft.com/office/drawing/2014/main" id="{EF19C707-76C9-F829-C2FD-6263CC630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2408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246">
                <a:extLst>
                  <a:ext uri="{FF2B5EF4-FFF2-40B4-BE49-F238E27FC236}">
                    <a16:creationId xmlns:a16="http://schemas.microsoft.com/office/drawing/2014/main" id="{2D0934BD-506B-5BCD-0990-5BFCB9619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5" y="2405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247">
                <a:extLst>
                  <a:ext uri="{FF2B5EF4-FFF2-40B4-BE49-F238E27FC236}">
                    <a16:creationId xmlns:a16="http://schemas.microsoft.com/office/drawing/2014/main" id="{485B4CA6-3B72-C877-607B-B40A15E97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2156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1 w 44"/>
                  <a:gd name="T3" fmla="*/ 13 h 44"/>
                  <a:gd name="T4" fmla="*/ 37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2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2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39 w 44"/>
                  <a:gd name="T33" fmla="*/ 33 h 44"/>
                  <a:gd name="T34" fmla="*/ 41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248">
                <a:extLst>
                  <a:ext uri="{FF2B5EF4-FFF2-40B4-BE49-F238E27FC236}">
                    <a16:creationId xmlns:a16="http://schemas.microsoft.com/office/drawing/2014/main" id="{529814EE-E64B-2EAD-A034-F037D169E8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5" y="2154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3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3 w 71"/>
                  <a:gd name="T29" fmla="*/ 48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3" y="48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249">
                <a:extLst>
                  <a:ext uri="{FF2B5EF4-FFF2-40B4-BE49-F238E27FC236}">
                    <a16:creationId xmlns:a16="http://schemas.microsoft.com/office/drawing/2014/main" id="{090AA4B5-24CA-C9B0-BBC9-B2A91F6DE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7" y="2587"/>
                <a:ext cx="7" cy="8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250">
                <a:extLst>
                  <a:ext uri="{FF2B5EF4-FFF2-40B4-BE49-F238E27FC236}">
                    <a16:creationId xmlns:a16="http://schemas.microsoft.com/office/drawing/2014/main" id="{34CB7DCB-2A4B-BF7B-D587-FD65FF235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" y="2585"/>
                <a:ext cx="11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251">
                <a:extLst>
                  <a:ext uri="{FF2B5EF4-FFF2-40B4-BE49-F238E27FC236}">
                    <a16:creationId xmlns:a16="http://schemas.microsoft.com/office/drawing/2014/main" id="{CF20F425-40C9-A9D4-D904-F820CE571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" y="2192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2 w 44"/>
                  <a:gd name="T15" fmla="*/ 13 h 44"/>
                  <a:gd name="T16" fmla="*/ 0 w 44"/>
                  <a:gd name="T17" fmla="*/ 22 h 44"/>
                  <a:gd name="T18" fmla="*/ 2 w 44"/>
                  <a:gd name="T19" fmla="*/ 30 h 44"/>
                  <a:gd name="T20" fmla="*/ 7 w 44"/>
                  <a:gd name="T21" fmla="*/ 37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2"/>
                    </a:lnTo>
                    <a:lnTo>
                      <a:pt x="2" y="30"/>
                    </a:lnTo>
                    <a:lnTo>
                      <a:pt x="7" y="37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252">
                <a:extLst>
                  <a:ext uri="{FF2B5EF4-FFF2-40B4-BE49-F238E27FC236}">
                    <a16:creationId xmlns:a16="http://schemas.microsoft.com/office/drawing/2014/main" id="{912F8A33-CFAB-2526-3DC7-9CCFB2D75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4" y="2190"/>
                <a:ext cx="11" cy="11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7 w 71"/>
                  <a:gd name="T5" fmla="*/ 21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7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253">
                <a:extLst>
                  <a:ext uri="{FF2B5EF4-FFF2-40B4-BE49-F238E27FC236}">
                    <a16:creationId xmlns:a16="http://schemas.microsoft.com/office/drawing/2014/main" id="{4A619D46-82AA-D47B-3445-B883E0F1A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2617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2 h 44"/>
                  <a:gd name="T4" fmla="*/ 37 w 43"/>
                  <a:gd name="T5" fmla="*/ 6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2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1 h 44"/>
                  <a:gd name="T24" fmla="*/ 22 w 43"/>
                  <a:gd name="T25" fmla="*/ 44 h 44"/>
                  <a:gd name="T26" fmla="*/ 30 w 43"/>
                  <a:gd name="T27" fmla="*/ 41 h 44"/>
                  <a:gd name="T28" fmla="*/ 33 w 43"/>
                  <a:gd name="T29" fmla="*/ 39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4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254">
                <a:extLst>
                  <a:ext uri="{FF2B5EF4-FFF2-40B4-BE49-F238E27FC236}">
                    <a16:creationId xmlns:a16="http://schemas.microsoft.com/office/drawing/2014/main" id="{58F8E2BF-BD51-3946-F28F-703A2AED9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6" y="2615"/>
                <a:ext cx="11" cy="11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1 h 71"/>
                  <a:gd name="T10" fmla="*/ 54 w 71"/>
                  <a:gd name="T11" fmla="*/ 6 h 71"/>
                  <a:gd name="T12" fmla="*/ 49 w 71"/>
                  <a:gd name="T13" fmla="*/ 3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3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2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9" y="3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3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255">
                <a:extLst>
                  <a:ext uri="{FF2B5EF4-FFF2-40B4-BE49-F238E27FC236}">
                    <a16:creationId xmlns:a16="http://schemas.microsoft.com/office/drawing/2014/main" id="{9F6B5A8A-ECE0-DD50-F295-C508C62B8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7" y="2753"/>
                <a:ext cx="8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256">
                <a:extLst>
                  <a:ext uri="{FF2B5EF4-FFF2-40B4-BE49-F238E27FC236}">
                    <a16:creationId xmlns:a16="http://schemas.microsoft.com/office/drawing/2014/main" id="{B51C7A01-B8EA-AB1B-890C-3D7CBCE79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5" y="2751"/>
                <a:ext cx="12" cy="11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7 w 71"/>
                  <a:gd name="T5" fmla="*/ 22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1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1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7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257">
                <a:extLst>
                  <a:ext uri="{FF2B5EF4-FFF2-40B4-BE49-F238E27FC236}">
                    <a16:creationId xmlns:a16="http://schemas.microsoft.com/office/drawing/2014/main" id="{B95E53F2-28B5-4218-44C3-CAAC2588C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4" y="3175"/>
                <a:ext cx="7" cy="8"/>
              </a:xfrm>
              <a:custGeom>
                <a:avLst/>
                <a:gdLst>
                  <a:gd name="T0" fmla="*/ 44 w 44"/>
                  <a:gd name="T1" fmla="*/ 21 h 43"/>
                  <a:gd name="T2" fmla="*/ 41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2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6 w 44"/>
                  <a:gd name="T21" fmla="*/ 37 h 43"/>
                  <a:gd name="T22" fmla="*/ 12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39 w 44"/>
                  <a:gd name="T33" fmla="*/ 33 h 43"/>
                  <a:gd name="T34" fmla="*/ 41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258">
                <a:extLst>
                  <a:ext uri="{FF2B5EF4-FFF2-40B4-BE49-F238E27FC236}">
                    <a16:creationId xmlns:a16="http://schemas.microsoft.com/office/drawing/2014/main" id="{A5C85EBA-FB92-3872-D242-97B826B3BC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2" y="3173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3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3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1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3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3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259">
                <a:extLst>
                  <a:ext uri="{FF2B5EF4-FFF2-40B4-BE49-F238E27FC236}">
                    <a16:creationId xmlns:a16="http://schemas.microsoft.com/office/drawing/2014/main" id="{B577B543-51D6-4D6D-C314-06BC5932A0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6" y="3053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260">
                <a:extLst>
                  <a:ext uri="{FF2B5EF4-FFF2-40B4-BE49-F238E27FC236}">
                    <a16:creationId xmlns:a16="http://schemas.microsoft.com/office/drawing/2014/main" id="{D0124C3F-00DB-362A-8150-B993D8C0A3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4" y="3050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69 w 71"/>
                  <a:gd name="T3" fmla="*/ 28 h 70"/>
                  <a:gd name="T4" fmla="*/ 67 w 71"/>
                  <a:gd name="T5" fmla="*/ 21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1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1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7 w 71"/>
                  <a:gd name="T55" fmla="*/ 48 h 70"/>
                  <a:gd name="T56" fmla="*/ 69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69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69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261">
                <a:extLst>
                  <a:ext uri="{FF2B5EF4-FFF2-40B4-BE49-F238E27FC236}">
                    <a16:creationId xmlns:a16="http://schemas.microsoft.com/office/drawing/2014/main" id="{712BCD83-295F-918D-9089-B50CE08D32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8" y="3435"/>
                <a:ext cx="7" cy="8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1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2 w 44"/>
                  <a:gd name="T15" fmla="*/ 12 h 43"/>
                  <a:gd name="T16" fmla="*/ 0 w 44"/>
                  <a:gd name="T17" fmla="*/ 21 h 43"/>
                  <a:gd name="T18" fmla="*/ 2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1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2" y="12"/>
                    </a:lnTo>
                    <a:lnTo>
                      <a:pt x="0" y="21"/>
                    </a:lnTo>
                    <a:lnTo>
                      <a:pt x="2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1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262">
                <a:extLst>
                  <a:ext uri="{FF2B5EF4-FFF2-40B4-BE49-F238E27FC236}">
                    <a16:creationId xmlns:a16="http://schemas.microsoft.com/office/drawing/2014/main" id="{BD62B9E0-2F58-CB49-CAA4-1789A466C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6" y="3433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7 w 71"/>
                  <a:gd name="T5" fmla="*/ 22 h 71"/>
                  <a:gd name="T6" fmla="*/ 64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7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263">
                <a:extLst>
                  <a:ext uri="{FF2B5EF4-FFF2-40B4-BE49-F238E27FC236}">
                    <a16:creationId xmlns:a16="http://schemas.microsoft.com/office/drawing/2014/main" id="{92E4B2FC-24AD-93D2-94AC-D6B804BEB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9" y="2098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7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7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264">
                <a:extLst>
                  <a:ext uri="{FF2B5EF4-FFF2-40B4-BE49-F238E27FC236}">
                    <a16:creationId xmlns:a16="http://schemas.microsoft.com/office/drawing/2014/main" id="{3183B5E0-DDC7-2E54-900F-4C1136A98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2095"/>
                <a:ext cx="11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1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1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8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0 w 70"/>
                  <a:gd name="T43" fmla="*/ 65 h 70"/>
                  <a:gd name="T44" fmla="*/ 50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8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0" y="65"/>
                    </a:lnTo>
                    <a:lnTo>
                      <a:pt x="50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265">
                <a:extLst>
                  <a:ext uri="{FF2B5EF4-FFF2-40B4-BE49-F238E27FC236}">
                    <a16:creationId xmlns:a16="http://schemas.microsoft.com/office/drawing/2014/main" id="{CDBC3CBC-90A7-2104-A92C-24A7EA95B5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" y="1998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1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1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1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266">
                <a:extLst>
                  <a:ext uri="{FF2B5EF4-FFF2-40B4-BE49-F238E27FC236}">
                    <a16:creationId xmlns:a16="http://schemas.microsoft.com/office/drawing/2014/main" id="{0CBA054C-E063-200A-4953-640FBA677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4" y="1995"/>
                <a:ext cx="12" cy="12"/>
              </a:xfrm>
              <a:custGeom>
                <a:avLst/>
                <a:gdLst>
                  <a:gd name="T0" fmla="*/ 71 w 71"/>
                  <a:gd name="T1" fmla="*/ 36 h 71"/>
                  <a:gd name="T2" fmla="*/ 69 w 71"/>
                  <a:gd name="T3" fmla="*/ 28 h 71"/>
                  <a:gd name="T4" fmla="*/ 67 w 71"/>
                  <a:gd name="T5" fmla="*/ 22 h 71"/>
                  <a:gd name="T6" fmla="*/ 64 w 71"/>
                  <a:gd name="T7" fmla="*/ 16 h 71"/>
                  <a:gd name="T8" fmla="*/ 60 w 71"/>
                  <a:gd name="T9" fmla="*/ 11 h 71"/>
                  <a:gd name="T10" fmla="*/ 54 w 71"/>
                  <a:gd name="T11" fmla="*/ 5 h 71"/>
                  <a:gd name="T12" fmla="*/ 49 w 71"/>
                  <a:gd name="T13" fmla="*/ 2 h 71"/>
                  <a:gd name="T14" fmla="*/ 41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0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1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2 h 71"/>
                  <a:gd name="T52" fmla="*/ 64 w 71"/>
                  <a:gd name="T53" fmla="*/ 55 h 71"/>
                  <a:gd name="T54" fmla="*/ 67 w 71"/>
                  <a:gd name="T55" fmla="*/ 49 h 71"/>
                  <a:gd name="T56" fmla="*/ 69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267">
                <a:extLst>
                  <a:ext uri="{FF2B5EF4-FFF2-40B4-BE49-F238E27FC236}">
                    <a16:creationId xmlns:a16="http://schemas.microsoft.com/office/drawing/2014/main" id="{7E2D5130-DD3A-2090-ABCB-38C9AF40BD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2332"/>
                <a:ext cx="7" cy="8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1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268">
                <a:extLst>
                  <a:ext uri="{FF2B5EF4-FFF2-40B4-BE49-F238E27FC236}">
                    <a16:creationId xmlns:a16="http://schemas.microsoft.com/office/drawing/2014/main" id="{B4609460-ED8A-4BCE-6130-058F6F83E0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0" y="2330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69 w 71"/>
                  <a:gd name="T3" fmla="*/ 28 h 71"/>
                  <a:gd name="T4" fmla="*/ 67 w 71"/>
                  <a:gd name="T5" fmla="*/ 22 h 71"/>
                  <a:gd name="T6" fmla="*/ 64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1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1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5 w 71"/>
                  <a:gd name="T37" fmla="*/ 71 h 71"/>
                  <a:gd name="T38" fmla="*/ 41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7 w 71"/>
                  <a:gd name="T55" fmla="*/ 49 h 71"/>
                  <a:gd name="T56" fmla="*/ 69 w 71"/>
                  <a:gd name="T57" fmla="*/ 41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269">
                <a:extLst>
                  <a:ext uri="{FF2B5EF4-FFF2-40B4-BE49-F238E27FC236}">
                    <a16:creationId xmlns:a16="http://schemas.microsoft.com/office/drawing/2014/main" id="{0DCAB814-EA56-4956-D850-23F9DF6FC8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5" y="2168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270">
                <a:extLst>
                  <a:ext uri="{FF2B5EF4-FFF2-40B4-BE49-F238E27FC236}">
                    <a16:creationId xmlns:a16="http://schemas.microsoft.com/office/drawing/2014/main" id="{90845878-E81F-C699-92EF-50B8D1CCD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2" y="2165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271">
                <a:extLst>
                  <a:ext uri="{FF2B5EF4-FFF2-40B4-BE49-F238E27FC236}">
                    <a16:creationId xmlns:a16="http://schemas.microsoft.com/office/drawing/2014/main" id="{D3FD7D73-71C8-209C-1A90-2B014AFC1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2018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272">
                <a:extLst>
                  <a:ext uri="{FF2B5EF4-FFF2-40B4-BE49-F238E27FC236}">
                    <a16:creationId xmlns:a16="http://schemas.microsoft.com/office/drawing/2014/main" id="{105B554C-3408-E4A7-D91F-4B5D030A7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2016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273">
                <a:extLst>
                  <a:ext uri="{FF2B5EF4-FFF2-40B4-BE49-F238E27FC236}">
                    <a16:creationId xmlns:a16="http://schemas.microsoft.com/office/drawing/2014/main" id="{AA328727-36DE-3E54-D1AD-631B480820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2830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2 w 44"/>
                  <a:gd name="T15" fmla="*/ 13 h 44"/>
                  <a:gd name="T16" fmla="*/ 0 w 44"/>
                  <a:gd name="T17" fmla="*/ 22 h 44"/>
                  <a:gd name="T18" fmla="*/ 2 w 44"/>
                  <a:gd name="T19" fmla="*/ 31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0" y="22"/>
                    </a:lnTo>
                    <a:lnTo>
                      <a:pt x="2" y="31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274">
                <a:extLst>
                  <a:ext uri="{FF2B5EF4-FFF2-40B4-BE49-F238E27FC236}">
                    <a16:creationId xmlns:a16="http://schemas.microsoft.com/office/drawing/2014/main" id="{D5833FB0-4BEB-A769-81FD-050338391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8" y="2827"/>
                <a:ext cx="12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7 w 71"/>
                  <a:gd name="T5" fmla="*/ 22 h 71"/>
                  <a:gd name="T6" fmla="*/ 64 w 71"/>
                  <a:gd name="T7" fmla="*/ 15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1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7 h 71"/>
                  <a:gd name="T34" fmla="*/ 28 w 71"/>
                  <a:gd name="T35" fmla="*/ 69 h 71"/>
                  <a:gd name="T36" fmla="*/ 35 w 71"/>
                  <a:gd name="T37" fmla="*/ 71 h 71"/>
                  <a:gd name="T38" fmla="*/ 42 w 71"/>
                  <a:gd name="T39" fmla="*/ 69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7 w 71"/>
                  <a:gd name="T55" fmla="*/ 49 h 71"/>
                  <a:gd name="T56" fmla="*/ 70 w 71"/>
                  <a:gd name="T57" fmla="*/ 41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1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275">
                <a:extLst>
                  <a:ext uri="{FF2B5EF4-FFF2-40B4-BE49-F238E27FC236}">
                    <a16:creationId xmlns:a16="http://schemas.microsoft.com/office/drawing/2014/main" id="{181007FA-CE9C-B09E-669F-3BAC57D107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0" y="2744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276">
                <a:extLst>
                  <a:ext uri="{FF2B5EF4-FFF2-40B4-BE49-F238E27FC236}">
                    <a16:creationId xmlns:a16="http://schemas.microsoft.com/office/drawing/2014/main" id="{F4DBE427-05E0-6EE6-BBEC-AF73AFE33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" y="2742"/>
                <a:ext cx="12" cy="11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277">
                <a:extLst>
                  <a:ext uri="{FF2B5EF4-FFF2-40B4-BE49-F238E27FC236}">
                    <a16:creationId xmlns:a16="http://schemas.microsoft.com/office/drawing/2014/main" id="{86A8D5D1-9EAA-3E7A-ECD4-41D1516EA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2739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278">
                <a:extLst>
                  <a:ext uri="{FF2B5EF4-FFF2-40B4-BE49-F238E27FC236}">
                    <a16:creationId xmlns:a16="http://schemas.microsoft.com/office/drawing/2014/main" id="{FA78251D-E98F-97FF-BC96-427A4059F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2737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279">
                <a:extLst>
                  <a:ext uri="{FF2B5EF4-FFF2-40B4-BE49-F238E27FC236}">
                    <a16:creationId xmlns:a16="http://schemas.microsoft.com/office/drawing/2014/main" id="{F4066A91-2B89-7A50-D611-759269A7C8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9" y="2615"/>
                <a:ext cx="7" cy="8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2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2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280">
                <a:extLst>
                  <a:ext uri="{FF2B5EF4-FFF2-40B4-BE49-F238E27FC236}">
                    <a16:creationId xmlns:a16="http://schemas.microsoft.com/office/drawing/2014/main" id="{7BB8381D-D68E-FBF8-9F81-E98E380A5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" y="2613"/>
                <a:ext cx="11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1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281">
                <a:extLst>
                  <a:ext uri="{FF2B5EF4-FFF2-40B4-BE49-F238E27FC236}">
                    <a16:creationId xmlns:a16="http://schemas.microsoft.com/office/drawing/2014/main" id="{520A199A-16F5-3CCD-4A21-91C774A07E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517"/>
                <a:ext cx="8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282">
                <a:extLst>
                  <a:ext uri="{FF2B5EF4-FFF2-40B4-BE49-F238E27FC236}">
                    <a16:creationId xmlns:a16="http://schemas.microsoft.com/office/drawing/2014/main" id="{960B8E1B-C8DC-7241-2DE8-2F5A95D54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515"/>
                <a:ext cx="12" cy="11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0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283">
                <a:extLst>
                  <a:ext uri="{FF2B5EF4-FFF2-40B4-BE49-F238E27FC236}">
                    <a16:creationId xmlns:a16="http://schemas.microsoft.com/office/drawing/2014/main" id="{3095F371-B99E-62D6-C2BA-0E5552B3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2697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284">
                <a:extLst>
                  <a:ext uri="{FF2B5EF4-FFF2-40B4-BE49-F238E27FC236}">
                    <a16:creationId xmlns:a16="http://schemas.microsoft.com/office/drawing/2014/main" id="{A8000F2C-7FAA-3FA0-07B4-F96194DBF3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2695"/>
                <a:ext cx="12" cy="11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285">
                <a:extLst>
                  <a:ext uri="{FF2B5EF4-FFF2-40B4-BE49-F238E27FC236}">
                    <a16:creationId xmlns:a16="http://schemas.microsoft.com/office/drawing/2014/main" id="{905E2A80-8FBE-7A1D-7375-B9FB1D45A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0" y="2362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286">
                <a:extLst>
                  <a:ext uri="{FF2B5EF4-FFF2-40B4-BE49-F238E27FC236}">
                    <a16:creationId xmlns:a16="http://schemas.microsoft.com/office/drawing/2014/main" id="{DB584AA3-544A-C046-776C-8719AE53F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2360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5 w 71"/>
                  <a:gd name="T7" fmla="*/ 15 h 70"/>
                  <a:gd name="T8" fmla="*/ 61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1 w 71"/>
                  <a:gd name="T51" fmla="*/ 61 h 70"/>
                  <a:gd name="T52" fmla="*/ 65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5" y="15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287">
                <a:extLst>
                  <a:ext uri="{FF2B5EF4-FFF2-40B4-BE49-F238E27FC236}">
                    <a16:creationId xmlns:a16="http://schemas.microsoft.com/office/drawing/2014/main" id="{EC9E0DE9-53BB-A50C-530C-F9C22F0FBD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3" y="2365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288">
                <a:extLst>
                  <a:ext uri="{FF2B5EF4-FFF2-40B4-BE49-F238E27FC236}">
                    <a16:creationId xmlns:a16="http://schemas.microsoft.com/office/drawing/2014/main" id="{2C4CF53E-2866-E62E-7321-78B3372D4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1" y="2363"/>
                <a:ext cx="11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289">
                <a:extLst>
                  <a:ext uri="{FF2B5EF4-FFF2-40B4-BE49-F238E27FC236}">
                    <a16:creationId xmlns:a16="http://schemas.microsoft.com/office/drawing/2014/main" id="{EA721885-DB70-AE11-1A02-08908B5A45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0" y="2434"/>
                <a:ext cx="7" cy="8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290">
                <a:extLst>
                  <a:ext uri="{FF2B5EF4-FFF2-40B4-BE49-F238E27FC236}">
                    <a16:creationId xmlns:a16="http://schemas.microsoft.com/office/drawing/2014/main" id="{DA2CEEC5-B3C7-FADB-E1C8-70BAAD163B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8" y="2432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291">
                <a:extLst>
                  <a:ext uri="{FF2B5EF4-FFF2-40B4-BE49-F238E27FC236}">
                    <a16:creationId xmlns:a16="http://schemas.microsoft.com/office/drawing/2014/main" id="{9703D4A5-A016-0B90-3FAC-BD48729AC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3" y="2293"/>
                <a:ext cx="7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292">
                <a:extLst>
                  <a:ext uri="{FF2B5EF4-FFF2-40B4-BE49-F238E27FC236}">
                    <a16:creationId xmlns:a16="http://schemas.microsoft.com/office/drawing/2014/main" id="{BA4B64B4-99F7-CE8A-1CA2-970DF88CC3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2290"/>
                <a:ext cx="12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0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1 w 70"/>
                  <a:gd name="T43" fmla="*/ 66 h 71"/>
                  <a:gd name="T44" fmla="*/ 51 w 70"/>
                  <a:gd name="T45" fmla="*/ 64 h 71"/>
                  <a:gd name="T46" fmla="*/ 52 w 70"/>
                  <a:gd name="T47" fmla="*/ 64 h 71"/>
                  <a:gd name="T48" fmla="*/ 54 w 70"/>
                  <a:gd name="T49" fmla="*/ 64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1" y="66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293">
                <a:extLst>
                  <a:ext uri="{FF2B5EF4-FFF2-40B4-BE49-F238E27FC236}">
                    <a16:creationId xmlns:a16="http://schemas.microsoft.com/office/drawing/2014/main" id="{49B132EB-F5DE-C2B4-AE43-48AB7D9DC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5" y="856"/>
                <a:ext cx="7" cy="8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294">
                <a:extLst>
                  <a:ext uri="{FF2B5EF4-FFF2-40B4-BE49-F238E27FC236}">
                    <a16:creationId xmlns:a16="http://schemas.microsoft.com/office/drawing/2014/main" id="{7820B97F-557C-54B2-F996-6E317463A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3" y="854"/>
                <a:ext cx="11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1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1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8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8 w 71"/>
                  <a:gd name="T55" fmla="*/ 48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8" y="48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295">
                <a:extLst>
                  <a:ext uri="{FF2B5EF4-FFF2-40B4-BE49-F238E27FC236}">
                    <a16:creationId xmlns:a16="http://schemas.microsoft.com/office/drawing/2014/main" id="{FA04088B-D41E-C64E-205D-1286EE652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920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296">
                <a:extLst>
                  <a:ext uri="{FF2B5EF4-FFF2-40B4-BE49-F238E27FC236}">
                    <a16:creationId xmlns:a16="http://schemas.microsoft.com/office/drawing/2014/main" id="{BA90758D-F6DC-A984-AA84-4D31042F9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917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297">
                <a:extLst>
                  <a:ext uri="{FF2B5EF4-FFF2-40B4-BE49-F238E27FC236}">
                    <a16:creationId xmlns:a16="http://schemas.microsoft.com/office/drawing/2014/main" id="{B7B13671-B8CD-4D51-7421-69CFDFBB6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3" y="832"/>
                <a:ext cx="7" cy="7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2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2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298">
                <a:extLst>
                  <a:ext uri="{FF2B5EF4-FFF2-40B4-BE49-F238E27FC236}">
                    <a16:creationId xmlns:a16="http://schemas.microsoft.com/office/drawing/2014/main" id="{8F40D172-361A-F7B5-7A1E-11DB3EDDEB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" y="829"/>
                <a:ext cx="11" cy="12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1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1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299">
                <a:extLst>
                  <a:ext uri="{FF2B5EF4-FFF2-40B4-BE49-F238E27FC236}">
                    <a16:creationId xmlns:a16="http://schemas.microsoft.com/office/drawing/2014/main" id="{C4C5E0E4-35EB-65F1-4119-190B83334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" y="1169"/>
                <a:ext cx="7" cy="7"/>
              </a:xfrm>
              <a:custGeom>
                <a:avLst/>
                <a:gdLst>
                  <a:gd name="T0" fmla="*/ 44 w 44"/>
                  <a:gd name="T1" fmla="*/ 22 h 43"/>
                  <a:gd name="T2" fmla="*/ 42 w 44"/>
                  <a:gd name="T3" fmla="*/ 12 h 43"/>
                  <a:gd name="T4" fmla="*/ 37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2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7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2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300">
                <a:extLst>
                  <a:ext uri="{FF2B5EF4-FFF2-40B4-BE49-F238E27FC236}">
                    <a16:creationId xmlns:a16="http://schemas.microsoft.com/office/drawing/2014/main" id="{59AE94BA-8D04-98E9-23EC-BA87A52F9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" y="1166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6 h 71"/>
                  <a:gd name="T44" fmla="*/ 50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6"/>
                    </a:lnTo>
                    <a:lnTo>
                      <a:pt x="50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301">
                <a:extLst>
                  <a:ext uri="{FF2B5EF4-FFF2-40B4-BE49-F238E27FC236}">
                    <a16:creationId xmlns:a16="http://schemas.microsoft.com/office/drawing/2014/main" id="{6F7575D7-53B8-1809-D0A2-D37CAD6D4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" y="733"/>
                <a:ext cx="7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1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1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1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302">
                <a:extLst>
                  <a:ext uri="{FF2B5EF4-FFF2-40B4-BE49-F238E27FC236}">
                    <a16:creationId xmlns:a16="http://schemas.microsoft.com/office/drawing/2014/main" id="{28304499-B58D-0865-877E-D2A5E8F8A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1" y="731"/>
                <a:ext cx="12" cy="11"/>
              </a:xfrm>
              <a:custGeom>
                <a:avLst/>
                <a:gdLst>
                  <a:gd name="T0" fmla="*/ 71 w 71"/>
                  <a:gd name="T1" fmla="*/ 35 h 71"/>
                  <a:gd name="T2" fmla="*/ 69 w 71"/>
                  <a:gd name="T3" fmla="*/ 28 h 71"/>
                  <a:gd name="T4" fmla="*/ 67 w 71"/>
                  <a:gd name="T5" fmla="*/ 22 h 71"/>
                  <a:gd name="T6" fmla="*/ 64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1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1 w 71"/>
                  <a:gd name="T39" fmla="*/ 70 h 71"/>
                  <a:gd name="T40" fmla="*/ 49 w 71"/>
                  <a:gd name="T41" fmla="*/ 68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7 w 71"/>
                  <a:gd name="T55" fmla="*/ 49 h 71"/>
                  <a:gd name="T56" fmla="*/ 69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303">
                <a:extLst>
                  <a:ext uri="{FF2B5EF4-FFF2-40B4-BE49-F238E27FC236}">
                    <a16:creationId xmlns:a16="http://schemas.microsoft.com/office/drawing/2014/main" id="{DA97880D-794E-5C5F-0FC1-B4AC5856D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8" y="1472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2 w 44"/>
                  <a:gd name="T15" fmla="*/ 13 h 44"/>
                  <a:gd name="T16" fmla="*/ 0 w 44"/>
                  <a:gd name="T17" fmla="*/ 22 h 44"/>
                  <a:gd name="T18" fmla="*/ 2 w 44"/>
                  <a:gd name="T19" fmla="*/ 31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0" y="22"/>
                    </a:lnTo>
                    <a:lnTo>
                      <a:pt x="2" y="31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304">
                <a:extLst>
                  <a:ext uri="{FF2B5EF4-FFF2-40B4-BE49-F238E27FC236}">
                    <a16:creationId xmlns:a16="http://schemas.microsoft.com/office/drawing/2014/main" id="{65059FEC-4C6A-73F3-9A12-028C7F9B64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1470"/>
                <a:ext cx="11" cy="11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7 w 71"/>
                  <a:gd name="T5" fmla="*/ 22 h 71"/>
                  <a:gd name="T6" fmla="*/ 64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0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1 h 71"/>
                  <a:gd name="T28" fmla="*/ 2 w 71"/>
                  <a:gd name="T29" fmla="*/ 49 h 71"/>
                  <a:gd name="T30" fmla="*/ 10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4 w 71"/>
                  <a:gd name="T53" fmla="*/ 55 h 71"/>
                  <a:gd name="T54" fmla="*/ 67 w 71"/>
                  <a:gd name="T55" fmla="*/ 49 h 71"/>
                  <a:gd name="T56" fmla="*/ 70 w 71"/>
                  <a:gd name="T57" fmla="*/ 41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305">
                <a:extLst>
                  <a:ext uri="{FF2B5EF4-FFF2-40B4-BE49-F238E27FC236}">
                    <a16:creationId xmlns:a16="http://schemas.microsoft.com/office/drawing/2014/main" id="{355EF0A2-D331-AB06-765F-7D3190351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1673"/>
                <a:ext cx="7" cy="8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1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1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1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306">
                <a:extLst>
                  <a:ext uri="{FF2B5EF4-FFF2-40B4-BE49-F238E27FC236}">
                    <a16:creationId xmlns:a16="http://schemas.microsoft.com/office/drawing/2014/main" id="{CE0430A2-08DA-09E7-C117-6C853F80B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0" y="1671"/>
                <a:ext cx="11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5 h 71"/>
                  <a:gd name="T8" fmla="*/ 60 w 70"/>
                  <a:gd name="T9" fmla="*/ 10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1 h 71"/>
                  <a:gd name="T28" fmla="*/ 2 w 70"/>
                  <a:gd name="T29" fmla="*/ 49 h 71"/>
                  <a:gd name="T30" fmla="*/ 10 w 70"/>
                  <a:gd name="T31" fmla="*/ 61 h 71"/>
                  <a:gd name="T32" fmla="*/ 21 w 70"/>
                  <a:gd name="T33" fmla="*/ 67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7 h 71"/>
                  <a:gd name="T42" fmla="*/ 51 w 70"/>
                  <a:gd name="T43" fmla="*/ 65 h 71"/>
                  <a:gd name="T44" fmla="*/ 51 w 70"/>
                  <a:gd name="T45" fmla="*/ 64 h 71"/>
                  <a:gd name="T46" fmla="*/ 52 w 70"/>
                  <a:gd name="T47" fmla="*/ 64 h 71"/>
                  <a:gd name="T48" fmla="*/ 54 w 70"/>
                  <a:gd name="T49" fmla="*/ 64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1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307">
                <a:extLst>
                  <a:ext uri="{FF2B5EF4-FFF2-40B4-BE49-F238E27FC236}">
                    <a16:creationId xmlns:a16="http://schemas.microsoft.com/office/drawing/2014/main" id="{1EE89F0F-2192-CDC2-1E4F-2EA975D4E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1" y="1525"/>
                <a:ext cx="8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1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1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1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1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308">
                <a:extLst>
                  <a:ext uri="{FF2B5EF4-FFF2-40B4-BE49-F238E27FC236}">
                    <a16:creationId xmlns:a16="http://schemas.microsoft.com/office/drawing/2014/main" id="{E53491DE-E530-4603-FD10-9E90680565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9" y="1522"/>
                <a:ext cx="12" cy="12"/>
              </a:xfrm>
              <a:custGeom>
                <a:avLst/>
                <a:gdLst>
                  <a:gd name="T0" fmla="*/ 71 w 71"/>
                  <a:gd name="T1" fmla="*/ 35 h 70"/>
                  <a:gd name="T2" fmla="*/ 69 w 71"/>
                  <a:gd name="T3" fmla="*/ 28 h 70"/>
                  <a:gd name="T4" fmla="*/ 67 w 71"/>
                  <a:gd name="T5" fmla="*/ 22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1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1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7 w 71"/>
                  <a:gd name="T55" fmla="*/ 49 h 70"/>
                  <a:gd name="T56" fmla="*/ 69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309">
                <a:extLst>
                  <a:ext uri="{FF2B5EF4-FFF2-40B4-BE49-F238E27FC236}">
                    <a16:creationId xmlns:a16="http://schemas.microsoft.com/office/drawing/2014/main" id="{06D63D3C-67F8-487B-B73C-E8D7ABB21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9" y="1509"/>
                <a:ext cx="8" cy="7"/>
              </a:xfrm>
              <a:custGeom>
                <a:avLst/>
                <a:gdLst>
                  <a:gd name="T0" fmla="*/ 43 w 43"/>
                  <a:gd name="T1" fmla="*/ 21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1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1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1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1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1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310">
                <a:extLst>
                  <a:ext uri="{FF2B5EF4-FFF2-40B4-BE49-F238E27FC236}">
                    <a16:creationId xmlns:a16="http://schemas.microsoft.com/office/drawing/2014/main" id="{AA710D7C-2193-CE2B-4BD8-3E9B89CC8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7" y="1507"/>
                <a:ext cx="12" cy="11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1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311">
                <a:extLst>
                  <a:ext uri="{FF2B5EF4-FFF2-40B4-BE49-F238E27FC236}">
                    <a16:creationId xmlns:a16="http://schemas.microsoft.com/office/drawing/2014/main" id="{ADBF62B3-4D18-C349-B503-0F0645E7D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7" y="1695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312">
                <a:extLst>
                  <a:ext uri="{FF2B5EF4-FFF2-40B4-BE49-F238E27FC236}">
                    <a16:creationId xmlns:a16="http://schemas.microsoft.com/office/drawing/2014/main" id="{39DED882-D677-EE5D-A3E7-12F5174486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4" y="1693"/>
                <a:ext cx="12" cy="11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313">
                <a:extLst>
                  <a:ext uri="{FF2B5EF4-FFF2-40B4-BE49-F238E27FC236}">
                    <a16:creationId xmlns:a16="http://schemas.microsoft.com/office/drawing/2014/main" id="{9C041D2B-6B50-9FF4-FC92-A618F08EE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6" y="1956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1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1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1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314">
                <a:extLst>
                  <a:ext uri="{FF2B5EF4-FFF2-40B4-BE49-F238E27FC236}">
                    <a16:creationId xmlns:a16="http://schemas.microsoft.com/office/drawing/2014/main" id="{510BCDA6-51E8-BB34-D9F5-E3F891D49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4" y="1954"/>
                <a:ext cx="11" cy="11"/>
              </a:xfrm>
              <a:custGeom>
                <a:avLst/>
                <a:gdLst>
                  <a:gd name="T0" fmla="*/ 71 w 71"/>
                  <a:gd name="T1" fmla="*/ 35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0 h 71"/>
                  <a:gd name="T10" fmla="*/ 54 w 71"/>
                  <a:gd name="T11" fmla="*/ 5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0 h 71"/>
                  <a:gd name="T22" fmla="*/ 2 w 71"/>
                  <a:gd name="T23" fmla="*/ 22 h 71"/>
                  <a:gd name="T24" fmla="*/ 0 w 71"/>
                  <a:gd name="T25" fmla="*/ 35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1 h 71"/>
                  <a:gd name="T32" fmla="*/ 22 w 71"/>
                  <a:gd name="T33" fmla="*/ 67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7 h 71"/>
                  <a:gd name="T42" fmla="*/ 51 w 71"/>
                  <a:gd name="T43" fmla="*/ 65 h 71"/>
                  <a:gd name="T44" fmla="*/ 51 w 71"/>
                  <a:gd name="T45" fmla="*/ 64 h 71"/>
                  <a:gd name="T46" fmla="*/ 52 w 71"/>
                  <a:gd name="T47" fmla="*/ 64 h 71"/>
                  <a:gd name="T48" fmla="*/ 54 w 71"/>
                  <a:gd name="T49" fmla="*/ 64 h 71"/>
                  <a:gd name="T50" fmla="*/ 60 w 71"/>
                  <a:gd name="T51" fmla="*/ 61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315">
                <a:extLst>
                  <a:ext uri="{FF2B5EF4-FFF2-40B4-BE49-F238E27FC236}">
                    <a16:creationId xmlns:a16="http://schemas.microsoft.com/office/drawing/2014/main" id="{23CB2202-75C8-7D39-58E7-0AA7115B8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0" y="2135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316">
                <a:extLst>
                  <a:ext uri="{FF2B5EF4-FFF2-40B4-BE49-F238E27FC236}">
                    <a16:creationId xmlns:a16="http://schemas.microsoft.com/office/drawing/2014/main" id="{2C50DF54-5F5D-686D-DF20-1952D8A19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2132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317">
                <a:extLst>
                  <a:ext uri="{FF2B5EF4-FFF2-40B4-BE49-F238E27FC236}">
                    <a16:creationId xmlns:a16="http://schemas.microsoft.com/office/drawing/2014/main" id="{B626CEF4-EB66-EB50-764E-CA976C8391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" y="1828"/>
                <a:ext cx="8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2 h 44"/>
                  <a:gd name="T4" fmla="*/ 37 w 43"/>
                  <a:gd name="T5" fmla="*/ 6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2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1 h 44"/>
                  <a:gd name="T24" fmla="*/ 22 w 43"/>
                  <a:gd name="T25" fmla="*/ 44 h 44"/>
                  <a:gd name="T26" fmla="*/ 30 w 43"/>
                  <a:gd name="T27" fmla="*/ 41 h 44"/>
                  <a:gd name="T28" fmla="*/ 33 w 43"/>
                  <a:gd name="T29" fmla="*/ 39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4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318">
                <a:extLst>
                  <a:ext uri="{FF2B5EF4-FFF2-40B4-BE49-F238E27FC236}">
                    <a16:creationId xmlns:a16="http://schemas.microsoft.com/office/drawing/2014/main" id="{DAD3A83E-AC5E-7AEB-1B4C-5D4D3F8D2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" y="1826"/>
                <a:ext cx="12" cy="12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1 h 71"/>
                  <a:gd name="T10" fmla="*/ 54 w 71"/>
                  <a:gd name="T11" fmla="*/ 6 h 71"/>
                  <a:gd name="T12" fmla="*/ 49 w 71"/>
                  <a:gd name="T13" fmla="*/ 3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3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1 w 71"/>
                  <a:gd name="T51" fmla="*/ 62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1"/>
                    </a:lnTo>
                    <a:lnTo>
                      <a:pt x="54" y="6"/>
                    </a:lnTo>
                    <a:lnTo>
                      <a:pt x="49" y="3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3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1" y="62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319">
                <a:extLst>
                  <a:ext uri="{FF2B5EF4-FFF2-40B4-BE49-F238E27FC236}">
                    <a16:creationId xmlns:a16="http://schemas.microsoft.com/office/drawing/2014/main" id="{5B6C1C33-F029-5608-5298-E75EB84F82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3502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320">
                <a:extLst>
                  <a:ext uri="{FF2B5EF4-FFF2-40B4-BE49-F238E27FC236}">
                    <a16:creationId xmlns:a16="http://schemas.microsoft.com/office/drawing/2014/main" id="{46141ACB-2E66-715A-6772-F6775F682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3499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321">
                <a:extLst>
                  <a:ext uri="{FF2B5EF4-FFF2-40B4-BE49-F238E27FC236}">
                    <a16:creationId xmlns:a16="http://schemas.microsoft.com/office/drawing/2014/main" id="{70827B23-0181-987C-D1DA-69A6106EB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9" y="3605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7 h 44"/>
                  <a:gd name="T6" fmla="*/ 30 w 43"/>
                  <a:gd name="T7" fmla="*/ 1 h 44"/>
                  <a:gd name="T8" fmla="*/ 22 w 43"/>
                  <a:gd name="T9" fmla="*/ 0 h 44"/>
                  <a:gd name="T10" fmla="*/ 12 w 43"/>
                  <a:gd name="T11" fmla="*/ 1 h 44"/>
                  <a:gd name="T12" fmla="*/ 6 w 43"/>
                  <a:gd name="T13" fmla="*/ 7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2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4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4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322">
                <a:extLst>
                  <a:ext uri="{FF2B5EF4-FFF2-40B4-BE49-F238E27FC236}">
                    <a16:creationId xmlns:a16="http://schemas.microsoft.com/office/drawing/2014/main" id="{EF617B5A-A37E-1280-F455-244260893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" y="3602"/>
                <a:ext cx="11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5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6 w 71"/>
                  <a:gd name="T17" fmla="*/ 0 h 70"/>
                  <a:gd name="T18" fmla="*/ 22 w 71"/>
                  <a:gd name="T19" fmla="*/ 2 h 70"/>
                  <a:gd name="T20" fmla="*/ 11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1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6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5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1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6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323">
                <a:extLst>
                  <a:ext uri="{FF2B5EF4-FFF2-40B4-BE49-F238E27FC236}">
                    <a16:creationId xmlns:a16="http://schemas.microsoft.com/office/drawing/2014/main" id="{3754FB79-5C50-EBA3-E063-B813D6D186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3324"/>
                <a:ext cx="8" cy="8"/>
              </a:xfrm>
              <a:custGeom>
                <a:avLst/>
                <a:gdLst>
                  <a:gd name="T0" fmla="*/ 43 w 43"/>
                  <a:gd name="T1" fmla="*/ 22 h 43"/>
                  <a:gd name="T2" fmla="*/ 41 w 43"/>
                  <a:gd name="T3" fmla="*/ 12 h 43"/>
                  <a:gd name="T4" fmla="*/ 37 w 43"/>
                  <a:gd name="T5" fmla="*/ 6 h 43"/>
                  <a:gd name="T6" fmla="*/ 30 w 43"/>
                  <a:gd name="T7" fmla="*/ 1 h 43"/>
                  <a:gd name="T8" fmla="*/ 22 w 43"/>
                  <a:gd name="T9" fmla="*/ 0 h 43"/>
                  <a:gd name="T10" fmla="*/ 12 w 43"/>
                  <a:gd name="T11" fmla="*/ 1 h 43"/>
                  <a:gd name="T12" fmla="*/ 6 w 43"/>
                  <a:gd name="T13" fmla="*/ 6 h 43"/>
                  <a:gd name="T14" fmla="*/ 1 w 43"/>
                  <a:gd name="T15" fmla="*/ 12 h 43"/>
                  <a:gd name="T16" fmla="*/ 0 w 43"/>
                  <a:gd name="T17" fmla="*/ 22 h 43"/>
                  <a:gd name="T18" fmla="*/ 1 w 43"/>
                  <a:gd name="T19" fmla="*/ 30 h 43"/>
                  <a:gd name="T20" fmla="*/ 6 w 43"/>
                  <a:gd name="T21" fmla="*/ 37 h 43"/>
                  <a:gd name="T22" fmla="*/ 12 w 43"/>
                  <a:gd name="T23" fmla="*/ 41 h 43"/>
                  <a:gd name="T24" fmla="*/ 22 w 43"/>
                  <a:gd name="T25" fmla="*/ 43 h 43"/>
                  <a:gd name="T26" fmla="*/ 30 w 43"/>
                  <a:gd name="T27" fmla="*/ 41 h 43"/>
                  <a:gd name="T28" fmla="*/ 33 w 43"/>
                  <a:gd name="T29" fmla="*/ 39 h 43"/>
                  <a:gd name="T30" fmla="*/ 37 w 43"/>
                  <a:gd name="T31" fmla="*/ 37 h 43"/>
                  <a:gd name="T32" fmla="*/ 39 w 43"/>
                  <a:gd name="T33" fmla="*/ 33 h 43"/>
                  <a:gd name="T34" fmla="*/ 41 w 43"/>
                  <a:gd name="T35" fmla="*/ 30 h 43"/>
                  <a:gd name="T36" fmla="*/ 43 w 43"/>
                  <a:gd name="T3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3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324">
                <a:extLst>
                  <a:ext uri="{FF2B5EF4-FFF2-40B4-BE49-F238E27FC236}">
                    <a16:creationId xmlns:a16="http://schemas.microsoft.com/office/drawing/2014/main" id="{AA6899C3-9486-407E-D6FF-BB75D9E92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3322"/>
                <a:ext cx="12" cy="12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1 w 71"/>
                  <a:gd name="T9" fmla="*/ 11 h 71"/>
                  <a:gd name="T10" fmla="*/ 54 w 71"/>
                  <a:gd name="T11" fmla="*/ 6 h 71"/>
                  <a:gd name="T12" fmla="*/ 49 w 71"/>
                  <a:gd name="T13" fmla="*/ 2 h 71"/>
                  <a:gd name="T14" fmla="*/ 42 w 71"/>
                  <a:gd name="T15" fmla="*/ 0 h 71"/>
                  <a:gd name="T16" fmla="*/ 36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6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1 w 71"/>
                  <a:gd name="T51" fmla="*/ 62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1" y="11"/>
                    </a:lnTo>
                    <a:lnTo>
                      <a:pt x="54" y="6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6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1" y="62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325">
                <a:extLst>
                  <a:ext uri="{FF2B5EF4-FFF2-40B4-BE49-F238E27FC236}">
                    <a16:creationId xmlns:a16="http://schemas.microsoft.com/office/drawing/2014/main" id="{11652806-0E37-7C08-3FCB-26D5C1B8E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3294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2 h 44"/>
                  <a:gd name="T4" fmla="*/ 37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2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7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39 h 44"/>
                  <a:gd name="T30" fmla="*/ 37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326">
                <a:extLst>
                  <a:ext uri="{FF2B5EF4-FFF2-40B4-BE49-F238E27FC236}">
                    <a16:creationId xmlns:a16="http://schemas.microsoft.com/office/drawing/2014/main" id="{F906D461-216F-2852-C02A-0A5AB9914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3291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9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8 w 70"/>
                  <a:gd name="T13" fmla="*/ 3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3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6 h 71"/>
                  <a:gd name="T44" fmla="*/ 50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6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9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8" y="3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3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6"/>
                    </a:lnTo>
                    <a:lnTo>
                      <a:pt x="50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6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327">
                <a:extLst>
                  <a:ext uri="{FF2B5EF4-FFF2-40B4-BE49-F238E27FC236}">
                    <a16:creationId xmlns:a16="http://schemas.microsoft.com/office/drawing/2014/main" id="{8E49AA1D-61EF-5341-9C75-EFFB9EB9D2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2" y="3476"/>
                <a:ext cx="8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7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7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4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4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328">
                <a:extLst>
                  <a:ext uri="{FF2B5EF4-FFF2-40B4-BE49-F238E27FC236}">
                    <a16:creationId xmlns:a16="http://schemas.microsoft.com/office/drawing/2014/main" id="{33DE246C-4F5B-4BE1-D60E-8C724788C7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0" y="3473"/>
                <a:ext cx="12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0 h 71"/>
                  <a:gd name="T10" fmla="*/ 54 w 70"/>
                  <a:gd name="T11" fmla="*/ 5 h 71"/>
                  <a:gd name="T12" fmla="*/ 49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2 w 70"/>
                  <a:gd name="T19" fmla="*/ 2 h 71"/>
                  <a:gd name="T20" fmla="*/ 10 w 70"/>
                  <a:gd name="T21" fmla="*/ 10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2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9 w 70"/>
                  <a:gd name="T41" fmla="*/ 68 h 71"/>
                  <a:gd name="T42" fmla="*/ 51 w 70"/>
                  <a:gd name="T43" fmla="*/ 66 h 71"/>
                  <a:gd name="T44" fmla="*/ 51 w 70"/>
                  <a:gd name="T45" fmla="*/ 64 h 71"/>
                  <a:gd name="T46" fmla="*/ 52 w 70"/>
                  <a:gd name="T47" fmla="*/ 64 h 71"/>
                  <a:gd name="T48" fmla="*/ 54 w 70"/>
                  <a:gd name="T49" fmla="*/ 64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329">
                <a:extLst>
                  <a:ext uri="{FF2B5EF4-FFF2-40B4-BE49-F238E27FC236}">
                    <a16:creationId xmlns:a16="http://schemas.microsoft.com/office/drawing/2014/main" id="{EC02153C-CD35-AE25-3062-69D958608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3210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4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4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330">
                <a:extLst>
                  <a:ext uri="{FF2B5EF4-FFF2-40B4-BE49-F238E27FC236}">
                    <a16:creationId xmlns:a16="http://schemas.microsoft.com/office/drawing/2014/main" id="{02EC5332-4C59-4988-AD0C-C4239AB62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1" y="3207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331">
                <a:extLst>
                  <a:ext uri="{FF2B5EF4-FFF2-40B4-BE49-F238E27FC236}">
                    <a16:creationId xmlns:a16="http://schemas.microsoft.com/office/drawing/2014/main" id="{DA77215F-9694-B989-E137-F52FDCC29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7" y="3183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8 w 44"/>
                  <a:gd name="T31" fmla="*/ 38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8" y="38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332">
                <a:extLst>
                  <a:ext uri="{FF2B5EF4-FFF2-40B4-BE49-F238E27FC236}">
                    <a16:creationId xmlns:a16="http://schemas.microsoft.com/office/drawing/2014/main" id="{931AFEBB-7CAE-A072-8F5B-9E1ABD9924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3181"/>
                <a:ext cx="11" cy="11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333">
                <a:extLst>
                  <a:ext uri="{FF2B5EF4-FFF2-40B4-BE49-F238E27FC236}">
                    <a16:creationId xmlns:a16="http://schemas.microsoft.com/office/drawing/2014/main" id="{CC1867E1-6647-2208-DDD5-DBC582C622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2" y="3322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3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3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8 h 44"/>
                  <a:gd name="T22" fmla="*/ 12 w 43"/>
                  <a:gd name="T23" fmla="*/ 42 h 44"/>
                  <a:gd name="T24" fmla="*/ 21 w 43"/>
                  <a:gd name="T25" fmla="*/ 44 h 44"/>
                  <a:gd name="T26" fmla="*/ 30 w 43"/>
                  <a:gd name="T27" fmla="*/ 42 h 44"/>
                  <a:gd name="T28" fmla="*/ 33 w 43"/>
                  <a:gd name="T29" fmla="*/ 40 h 44"/>
                  <a:gd name="T30" fmla="*/ 37 w 43"/>
                  <a:gd name="T31" fmla="*/ 38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3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2" y="42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334">
                <a:extLst>
                  <a:ext uri="{FF2B5EF4-FFF2-40B4-BE49-F238E27FC236}">
                    <a16:creationId xmlns:a16="http://schemas.microsoft.com/office/drawing/2014/main" id="{9D856199-2DED-ADBC-323B-0A819D44F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3319"/>
                <a:ext cx="11" cy="12"/>
              </a:xfrm>
              <a:custGeom>
                <a:avLst/>
                <a:gdLst>
                  <a:gd name="T0" fmla="*/ 71 w 71"/>
                  <a:gd name="T1" fmla="*/ 35 h 70"/>
                  <a:gd name="T2" fmla="*/ 70 w 71"/>
                  <a:gd name="T3" fmla="*/ 28 h 70"/>
                  <a:gd name="T4" fmla="*/ 68 w 71"/>
                  <a:gd name="T5" fmla="*/ 22 h 70"/>
                  <a:gd name="T6" fmla="*/ 64 w 71"/>
                  <a:gd name="T7" fmla="*/ 15 h 70"/>
                  <a:gd name="T8" fmla="*/ 60 w 71"/>
                  <a:gd name="T9" fmla="*/ 10 h 70"/>
                  <a:gd name="T10" fmla="*/ 54 w 71"/>
                  <a:gd name="T11" fmla="*/ 5 h 70"/>
                  <a:gd name="T12" fmla="*/ 49 w 71"/>
                  <a:gd name="T13" fmla="*/ 2 h 70"/>
                  <a:gd name="T14" fmla="*/ 42 w 71"/>
                  <a:gd name="T15" fmla="*/ 0 h 70"/>
                  <a:gd name="T16" fmla="*/ 35 w 71"/>
                  <a:gd name="T17" fmla="*/ 0 h 70"/>
                  <a:gd name="T18" fmla="*/ 22 w 71"/>
                  <a:gd name="T19" fmla="*/ 2 h 70"/>
                  <a:gd name="T20" fmla="*/ 10 w 71"/>
                  <a:gd name="T21" fmla="*/ 10 h 70"/>
                  <a:gd name="T22" fmla="*/ 2 w 71"/>
                  <a:gd name="T23" fmla="*/ 22 h 70"/>
                  <a:gd name="T24" fmla="*/ 0 w 71"/>
                  <a:gd name="T25" fmla="*/ 35 h 70"/>
                  <a:gd name="T26" fmla="*/ 0 w 71"/>
                  <a:gd name="T27" fmla="*/ 41 h 70"/>
                  <a:gd name="T28" fmla="*/ 2 w 71"/>
                  <a:gd name="T29" fmla="*/ 49 h 70"/>
                  <a:gd name="T30" fmla="*/ 10 w 71"/>
                  <a:gd name="T31" fmla="*/ 61 h 70"/>
                  <a:gd name="T32" fmla="*/ 22 w 71"/>
                  <a:gd name="T33" fmla="*/ 67 h 70"/>
                  <a:gd name="T34" fmla="*/ 28 w 71"/>
                  <a:gd name="T35" fmla="*/ 69 h 70"/>
                  <a:gd name="T36" fmla="*/ 35 w 71"/>
                  <a:gd name="T37" fmla="*/ 70 h 70"/>
                  <a:gd name="T38" fmla="*/ 42 w 71"/>
                  <a:gd name="T39" fmla="*/ 69 h 70"/>
                  <a:gd name="T40" fmla="*/ 49 w 71"/>
                  <a:gd name="T41" fmla="*/ 67 h 70"/>
                  <a:gd name="T42" fmla="*/ 51 w 71"/>
                  <a:gd name="T43" fmla="*/ 65 h 70"/>
                  <a:gd name="T44" fmla="*/ 51 w 71"/>
                  <a:gd name="T45" fmla="*/ 64 h 70"/>
                  <a:gd name="T46" fmla="*/ 52 w 71"/>
                  <a:gd name="T47" fmla="*/ 64 h 70"/>
                  <a:gd name="T48" fmla="*/ 54 w 71"/>
                  <a:gd name="T49" fmla="*/ 64 h 70"/>
                  <a:gd name="T50" fmla="*/ 60 w 71"/>
                  <a:gd name="T51" fmla="*/ 61 h 70"/>
                  <a:gd name="T52" fmla="*/ 64 w 71"/>
                  <a:gd name="T53" fmla="*/ 55 h 70"/>
                  <a:gd name="T54" fmla="*/ 68 w 71"/>
                  <a:gd name="T55" fmla="*/ 49 h 70"/>
                  <a:gd name="T56" fmla="*/ 70 w 71"/>
                  <a:gd name="T57" fmla="*/ 41 h 70"/>
                  <a:gd name="T58" fmla="*/ 71 w 71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0">
                    <a:moveTo>
                      <a:pt x="71" y="35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2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8" y="49"/>
                    </a:lnTo>
                    <a:lnTo>
                      <a:pt x="70" y="41"/>
                    </a:lnTo>
                    <a:lnTo>
                      <a:pt x="71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335">
                <a:extLst>
                  <a:ext uri="{FF2B5EF4-FFF2-40B4-BE49-F238E27FC236}">
                    <a16:creationId xmlns:a16="http://schemas.microsoft.com/office/drawing/2014/main" id="{B529547E-122E-4D82-4AE0-917ECF858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" y="3728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2 h 44"/>
                  <a:gd name="T4" fmla="*/ 37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6 h 44"/>
                  <a:gd name="T14" fmla="*/ 1 w 44"/>
                  <a:gd name="T15" fmla="*/ 12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7 h 44"/>
                  <a:gd name="T22" fmla="*/ 13 w 44"/>
                  <a:gd name="T23" fmla="*/ 41 h 44"/>
                  <a:gd name="T24" fmla="*/ 22 w 44"/>
                  <a:gd name="T25" fmla="*/ 44 h 44"/>
                  <a:gd name="T26" fmla="*/ 30 w 44"/>
                  <a:gd name="T27" fmla="*/ 41 h 44"/>
                  <a:gd name="T28" fmla="*/ 33 w 44"/>
                  <a:gd name="T29" fmla="*/ 39 h 44"/>
                  <a:gd name="T30" fmla="*/ 37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4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336">
                <a:extLst>
                  <a:ext uri="{FF2B5EF4-FFF2-40B4-BE49-F238E27FC236}">
                    <a16:creationId xmlns:a16="http://schemas.microsoft.com/office/drawing/2014/main" id="{2976B376-BF47-709B-B97B-401BCB24E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7" y="3726"/>
                <a:ext cx="12" cy="12"/>
              </a:xfrm>
              <a:custGeom>
                <a:avLst/>
                <a:gdLst>
                  <a:gd name="T0" fmla="*/ 70 w 70"/>
                  <a:gd name="T1" fmla="*/ 36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6 h 71"/>
                  <a:gd name="T12" fmla="*/ 48 w 70"/>
                  <a:gd name="T13" fmla="*/ 3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3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6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2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0 w 70"/>
                  <a:gd name="T43" fmla="*/ 66 h 71"/>
                  <a:gd name="T44" fmla="*/ 50 w 70"/>
                  <a:gd name="T45" fmla="*/ 65 h 71"/>
                  <a:gd name="T46" fmla="*/ 51 w 70"/>
                  <a:gd name="T47" fmla="*/ 65 h 71"/>
                  <a:gd name="T48" fmla="*/ 54 w 70"/>
                  <a:gd name="T49" fmla="*/ 65 h 71"/>
                  <a:gd name="T50" fmla="*/ 60 w 70"/>
                  <a:gd name="T51" fmla="*/ 62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6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8" y="3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3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2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0" y="66"/>
                    </a:lnTo>
                    <a:lnTo>
                      <a:pt x="50" y="65"/>
                    </a:lnTo>
                    <a:lnTo>
                      <a:pt x="51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337">
                <a:extLst>
                  <a:ext uri="{FF2B5EF4-FFF2-40B4-BE49-F238E27FC236}">
                    <a16:creationId xmlns:a16="http://schemas.microsoft.com/office/drawing/2014/main" id="{B245BAF1-EB9C-D233-0083-58DB95607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2919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7 w 44"/>
                  <a:gd name="T5" fmla="*/ 7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6 w 44"/>
                  <a:gd name="T13" fmla="*/ 7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6 w 44"/>
                  <a:gd name="T21" fmla="*/ 38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3 w 44"/>
                  <a:gd name="T29" fmla="*/ 40 h 44"/>
                  <a:gd name="T30" fmla="*/ 37 w 44"/>
                  <a:gd name="T31" fmla="*/ 38 h 44"/>
                  <a:gd name="T32" fmla="*/ 40 w 44"/>
                  <a:gd name="T33" fmla="*/ 34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7" y="7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7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8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3" y="40"/>
                    </a:lnTo>
                    <a:lnTo>
                      <a:pt x="37" y="38"/>
                    </a:lnTo>
                    <a:lnTo>
                      <a:pt x="40" y="34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338">
                <a:extLst>
                  <a:ext uri="{FF2B5EF4-FFF2-40B4-BE49-F238E27FC236}">
                    <a16:creationId xmlns:a16="http://schemas.microsoft.com/office/drawing/2014/main" id="{AF57B1EF-6EF6-D08F-0160-27198D6118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916"/>
                <a:ext cx="12" cy="12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2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8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1 w 70"/>
                  <a:gd name="T19" fmla="*/ 2 h 70"/>
                  <a:gd name="T20" fmla="*/ 10 w 70"/>
                  <a:gd name="T21" fmla="*/ 10 h 70"/>
                  <a:gd name="T22" fmla="*/ 2 w 70"/>
                  <a:gd name="T23" fmla="*/ 22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9 h 70"/>
                  <a:gd name="T30" fmla="*/ 10 w 70"/>
                  <a:gd name="T31" fmla="*/ 61 h 70"/>
                  <a:gd name="T32" fmla="*/ 21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8 w 70"/>
                  <a:gd name="T41" fmla="*/ 67 h 70"/>
                  <a:gd name="T42" fmla="*/ 50 w 70"/>
                  <a:gd name="T43" fmla="*/ 65 h 70"/>
                  <a:gd name="T44" fmla="*/ 50 w 70"/>
                  <a:gd name="T45" fmla="*/ 64 h 70"/>
                  <a:gd name="T46" fmla="*/ 51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9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0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8" y="67"/>
                    </a:lnTo>
                    <a:lnTo>
                      <a:pt x="50" y="65"/>
                    </a:lnTo>
                    <a:lnTo>
                      <a:pt x="50" y="64"/>
                    </a:lnTo>
                    <a:lnTo>
                      <a:pt x="51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339">
                <a:extLst>
                  <a:ext uri="{FF2B5EF4-FFF2-40B4-BE49-F238E27FC236}">
                    <a16:creationId xmlns:a16="http://schemas.microsoft.com/office/drawing/2014/main" id="{55766A02-69D9-6885-3A70-BD9F2EAA49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2993"/>
                <a:ext cx="7" cy="7"/>
              </a:xfrm>
              <a:custGeom>
                <a:avLst/>
                <a:gdLst>
                  <a:gd name="T0" fmla="*/ 43 w 43"/>
                  <a:gd name="T1" fmla="*/ 22 h 44"/>
                  <a:gd name="T2" fmla="*/ 41 w 43"/>
                  <a:gd name="T3" fmla="*/ 12 h 44"/>
                  <a:gd name="T4" fmla="*/ 37 w 43"/>
                  <a:gd name="T5" fmla="*/ 6 h 44"/>
                  <a:gd name="T6" fmla="*/ 30 w 43"/>
                  <a:gd name="T7" fmla="*/ 1 h 44"/>
                  <a:gd name="T8" fmla="*/ 21 w 43"/>
                  <a:gd name="T9" fmla="*/ 0 h 44"/>
                  <a:gd name="T10" fmla="*/ 12 w 43"/>
                  <a:gd name="T11" fmla="*/ 1 h 44"/>
                  <a:gd name="T12" fmla="*/ 6 w 43"/>
                  <a:gd name="T13" fmla="*/ 6 h 44"/>
                  <a:gd name="T14" fmla="*/ 1 w 43"/>
                  <a:gd name="T15" fmla="*/ 12 h 44"/>
                  <a:gd name="T16" fmla="*/ 0 w 43"/>
                  <a:gd name="T17" fmla="*/ 22 h 44"/>
                  <a:gd name="T18" fmla="*/ 1 w 43"/>
                  <a:gd name="T19" fmla="*/ 30 h 44"/>
                  <a:gd name="T20" fmla="*/ 6 w 43"/>
                  <a:gd name="T21" fmla="*/ 37 h 44"/>
                  <a:gd name="T22" fmla="*/ 12 w 43"/>
                  <a:gd name="T23" fmla="*/ 41 h 44"/>
                  <a:gd name="T24" fmla="*/ 21 w 43"/>
                  <a:gd name="T25" fmla="*/ 44 h 44"/>
                  <a:gd name="T26" fmla="*/ 30 w 43"/>
                  <a:gd name="T27" fmla="*/ 41 h 44"/>
                  <a:gd name="T28" fmla="*/ 33 w 43"/>
                  <a:gd name="T29" fmla="*/ 39 h 44"/>
                  <a:gd name="T30" fmla="*/ 37 w 43"/>
                  <a:gd name="T31" fmla="*/ 37 h 44"/>
                  <a:gd name="T32" fmla="*/ 39 w 43"/>
                  <a:gd name="T33" fmla="*/ 33 h 44"/>
                  <a:gd name="T34" fmla="*/ 41 w 43"/>
                  <a:gd name="T35" fmla="*/ 30 h 44"/>
                  <a:gd name="T36" fmla="*/ 43 w 43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44">
                    <a:moveTo>
                      <a:pt x="43" y="22"/>
                    </a:moveTo>
                    <a:lnTo>
                      <a:pt x="41" y="12"/>
                    </a:lnTo>
                    <a:lnTo>
                      <a:pt x="37" y="6"/>
                    </a:lnTo>
                    <a:lnTo>
                      <a:pt x="30" y="1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2" y="41"/>
                    </a:lnTo>
                    <a:lnTo>
                      <a:pt x="21" y="44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7" y="37"/>
                    </a:lnTo>
                    <a:lnTo>
                      <a:pt x="39" y="33"/>
                    </a:lnTo>
                    <a:lnTo>
                      <a:pt x="41" y="30"/>
                    </a:lnTo>
                    <a:lnTo>
                      <a:pt x="43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340">
                <a:extLst>
                  <a:ext uri="{FF2B5EF4-FFF2-40B4-BE49-F238E27FC236}">
                    <a16:creationId xmlns:a16="http://schemas.microsoft.com/office/drawing/2014/main" id="{915D9EF3-59B9-FEE1-F0D4-CE5241048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2" y="2991"/>
                <a:ext cx="11" cy="12"/>
              </a:xfrm>
              <a:custGeom>
                <a:avLst/>
                <a:gdLst>
                  <a:gd name="T0" fmla="*/ 71 w 71"/>
                  <a:gd name="T1" fmla="*/ 36 h 71"/>
                  <a:gd name="T2" fmla="*/ 70 w 71"/>
                  <a:gd name="T3" fmla="*/ 28 h 71"/>
                  <a:gd name="T4" fmla="*/ 68 w 71"/>
                  <a:gd name="T5" fmla="*/ 22 h 71"/>
                  <a:gd name="T6" fmla="*/ 65 w 71"/>
                  <a:gd name="T7" fmla="*/ 16 h 71"/>
                  <a:gd name="T8" fmla="*/ 60 w 71"/>
                  <a:gd name="T9" fmla="*/ 11 h 71"/>
                  <a:gd name="T10" fmla="*/ 54 w 71"/>
                  <a:gd name="T11" fmla="*/ 6 h 71"/>
                  <a:gd name="T12" fmla="*/ 49 w 71"/>
                  <a:gd name="T13" fmla="*/ 2 h 71"/>
                  <a:gd name="T14" fmla="*/ 42 w 71"/>
                  <a:gd name="T15" fmla="*/ 0 h 71"/>
                  <a:gd name="T16" fmla="*/ 35 w 71"/>
                  <a:gd name="T17" fmla="*/ 0 h 71"/>
                  <a:gd name="T18" fmla="*/ 22 w 71"/>
                  <a:gd name="T19" fmla="*/ 2 h 71"/>
                  <a:gd name="T20" fmla="*/ 11 w 71"/>
                  <a:gd name="T21" fmla="*/ 11 h 71"/>
                  <a:gd name="T22" fmla="*/ 2 w 71"/>
                  <a:gd name="T23" fmla="*/ 22 h 71"/>
                  <a:gd name="T24" fmla="*/ 0 w 71"/>
                  <a:gd name="T25" fmla="*/ 36 h 71"/>
                  <a:gd name="T26" fmla="*/ 0 w 71"/>
                  <a:gd name="T27" fmla="*/ 42 h 71"/>
                  <a:gd name="T28" fmla="*/ 2 w 71"/>
                  <a:gd name="T29" fmla="*/ 49 h 71"/>
                  <a:gd name="T30" fmla="*/ 11 w 71"/>
                  <a:gd name="T31" fmla="*/ 62 h 71"/>
                  <a:gd name="T32" fmla="*/ 22 w 71"/>
                  <a:gd name="T33" fmla="*/ 68 h 71"/>
                  <a:gd name="T34" fmla="*/ 28 w 71"/>
                  <a:gd name="T35" fmla="*/ 70 h 71"/>
                  <a:gd name="T36" fmla="*/ 35 w 71"/>
                  <a:gd name="T37" fmla="*/ 71 h 71"/>
                  <a:gd name="T38" fmla="*/ 42 w 71"/>
                  <a:gd name="T39" fmla="*/ 70 h 71"/>
                  <a:gd name="T40" fmla="*/ 49 w 71"/>
                  <a:gd name="T41" fmla="*/ 68 h 71"/>
                  <a:gd name="T42" fmla="*/ 51 w 71"/>
                  <a:gd name="T43" fmla="*/ 66 h 71"/>
                  <a:gd name="T44" fmla="*/ 51 w 71"/>
                  <a:gd name="T45" fmla="*/ 65 h 71"/>
                  <a:gd name="T46" fmla="*/ 52 w 71"/>
                  <a:gd name="T47" fmla="*/ 65 h 71"/>
                  <a:gd name="T48" fmla="*/ 54 w 71"/>
                  <a:gd name="T49" fmla="*/ 65 h 71"/>
                  <a:gd name="T50" fmla="*/ 60 w 71"/>
                  <a:gd name="T51" fmla="*/ 62 h 71"/>
                  <a:gd name="T52" fmla="*/ 65 w 71"/>
                  <a:gd name="T53" fmla="*/ 55 h 71"/>
                  <a:gd name="T54" fmla="*/ 68 w 71"/>
                  <a:gd name="T55" fmla="*/ 49 h 71"/>
                  <a:gd name="T56" fmla="*/ 70 w 71"/>
                  <a:gd name="T57" fmla="*/ 42 h 71"/>
                  <a:gd name="T58" fmla="*/ 71 w 71"/>
                  <a:gd name="T59" fmla="*/ 3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71">
                    <a:moveTo>
                      <a:pt x="71" y="36"/>
                    </a:moveTo>
                    <a:lnTo>
                      <a:pt x="70" y="28"/>
                    </a:lnTo>
                    <a:lnTo>
                      <a:pt x="68" y="22"/>
                    </a:lnTo>
                    <a:lnTo>
                      <a:pt x="65" y="16"/>
                    </a:lnTo>
                    <a:lnTo>
                      <a:pt x="60" y="11"/>
                    </a:lnTo>
                    <a:lnTo>
                      <a:pt x="54" y="6"/>
                    </a:lnTo>
                    <a:lnTo>
                      <a:pt x="49" y="2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1" y="11"/>
                    </a:lnTo>
                    <a:lnTo>
                      <a:pt x="2" y="22"/>
                    </a:lnTo>
                    <a:lnTo>
                      <a:pt x="0" y="3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1" y="62"/>
                    </a:lnTo>
                    <a:lnTo>
                      <a:pt x="22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2" y="70"/>
                    </a:lnTo>
                    <a:lnTo>
                      <a:pt x="49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2"/>
                    </a:lnTo>
                    <a:lnTo>
                      <a:pt x="65" y="55"/>
                    </a:lnTo>
                    <a:lnTo>
                      <a:pt x="68" y="49"/>
                    </a:lnTo>
                    <a:lnTo>
                      <a:pt x="70" y="42"/>
                    </a:lnTo>
                    <a:lnTo>
                      <a:pt x="71" y="36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341">
                <a:extLst>
                  <a:ext uri="{FF2B5EF4-FFF2-40B4-BE49-F238E27FC236}">
                    <a16:creationId xmlns:a16="http://schemas.microsoft.com/office/drawing/2014/main" id="{7B02065B-7C16-A691-89F2-2746AD548C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6" y="2947"/>
                <a:ext cx="7" cy="7"/>
              </a:xfrm>
              <a:custGeom>
                <a:avLst/>
                <a:gdLst>
                  <a:gd name="T0" fmla="*/ 44 w 44"/>
                  <a:gd name="T1" fmla="*/ 21 h 43"/>
                  <a:gd name="T2" fmla="*/ 42 w 44"/>
                  <a:gd name="T3" fmla="*/ 12 h 43"/>
                  <a:gd name="T4" fmla="*/ 38 w 44"/>
                  <a:gd name="T5" fmla="*/ 6 h 43"/>
                  <a:gd name="T6" fmla="*/ 30 w 44"/>
                  <a:gd name="T7" fmla="*/ 1 h 43"/>
                  <a:gd name="T8" fmla="*/ 22 w 44"/>
                  <a:gd name="T9" fmla="*/ 0 h 43"/>
                  <a:gd name="T10" fmla="*/ 13 w 44"/>
                  <a:gd name="T11" fmla="*/ 1 h 43"/>
                  <a:gd name="T12" fmla="*/ 6 w 44"/>
                  <a:gd name="T13" fmla="*/ 6 h 43"/>
                  <a:gd name="T14" fmla="*/ 1 w 44"/>
                  <a:gd name="T15" fmla="*/ 12 h 43"/>
                  <a:gd name="T16" fmla="*/ 0 w 44"/>
                  <a:gd name="T17" fmla="*/ 21 h 43"/>
                  <a:gd name="T18" fmla="*/ 1 w 44"/>
                  <a:gd name="T19" fmla="*/ 30 h 43"/>
                  <a:gd name="T20" fmla="*/ 6 w 44"/>
                  <a:gd name="T21" fmla="*/ 37 h 43"/>
                  <a:gd name="T22" fmla="*/ 13 w 44"/>
                  <a:gd name="T23" fmla="*/ 41 h 43"/>
                  <a:gd name="T24" fmla="*/ 22 w 44"/>
                  <a:gd name="T25" fmla="*/ 43 h 43"/>
                  <a:gd name="T26" fmla="*/ 30 w 44"/>
                  <a:gd name="T27" fmla="*/ 41 h 43"/>
                  <a:gd name="T28" fmla="*/ 33 w 44"/>
                  <a:gd name="T29" fmla="*/ 39 h 43"/>
                  <a:gd name="T30" fmla="*/ 38 w 44"/>
                  <a:gd name="T31" fmla="*/ 37 h 43"/>
                  <a:gd name="T32" fmla="*/ 40 w 44"/>
                  <a:gd name="T33" fmla="*/ 33 h 43"/>
                  <a:gd name="T34" fmla="*/ 42 w 44"/>
                  <a:gd name="T35" fmla="*/ 30 h 43"/>
                  <a:gd name="T36" fmla="*/ 44 w 44"/>
                  <a:gd name="T37" fmla="*/ 2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3">
                    <a:moveTo>
                      <a:pt x="44" y="21"/>
                    </a:moveTo>
                    <a:lnTo>
                      <a:pt x="42" y="12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2"/>
                    </a:lnTo>
                    <a:lnTo>
                      <a:pt x="0" y="21"/>
                    </a:lnTo>
                    <a:lnTo>
                      <a:pt x="1" y="30"/>
                    </a:lnTo>
                    <a:lnTo>
                      <a:pt x="6" y="37"/>
                    </a:lnTo>
                    <a:lnTo>
                      <a:pt x="13" y="41"/>
                    </a:lnTo>
                    <a:lnTo>
                      <a:pt x="22" y="43"/>
                    </a:lnTo>
                    <a:lnTo>
                      <a:pt x="30" y="41"/>
                    </a:lnTo>
                    <a:lnTo>
                      <a:pt x="33" y="39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1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342">
                <a:extLst>
                  <a:ext uri="{FF2B5EF4-FFF2-40B4-BE49-F238E27FC236}">
                    <a16:creationId xmlns:a16="http://schemas.microsoft.com/office/drawing/2014/main" id="{EE0E733B-02C3-4B0B-A4F4-E5F427202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2945"/>
                <a:ext cx="11" cy="12"/>
              </a:xfrm>
              <a:custGeom>
                <a:avLst/>
                <a:gdLst>
                  <a:gd name="T0" fmla="*/ 70 w 70"/>
                  <a:gd name="T1" fmla="*/ 35 h 71"/>
                  <a:gd name="T2" fmla="*/ 69 w 70"/>
                  <a:gd name="T3" fmla="*/ 28 h 71"/>
                  <a:gd name="T4" fmla="*/ 67 w 70"/>
                  <a:gd name="T5" fmla="*/ 22 h 71"/>
                  <a:gd name="T6" fmla="*/ 64 w 70"/>
                  <a:gd name="T7" fmla="*/ 16 h 71"/>
                  <a:gd name="T8" fmla="*/ 60 w 70"/>
                  <a:gd name="T9" fmla="*/ 11 h 71"/>
                  <a:gd name="T10" fmla="*/ 54 w 70"/>
                  <a:gd name="T11" fmla="*/ 5 h 71"/>
                  <a:gd name="T12" fmla="*/ 48 w 70"/>
                  <a:gd name="T13" fmla="*/ 2 h 71"/>
                  <a:gd name="T14" fmla="*/ 41 w 70"/>
                  <a:gd name="T15" fmla="*/ 0 h 71"/>
                  <a:gd name="T16" fmla="*/ 35 w 70"/>
                  <a:gd name="T17" fmla="*/ 0 h 71"/>
                  <a:gd name="T18" fmla="*/ 21 w 70"/>
                  <a:gd name="T19" fmla="*/ 2 h 71"/>
                  <a:gd name="T20" fmla="*/ 10 w 70"/>
                  <a:gd name="T21" fmla="*/ 11 h 71"/>
                  <a:gd name="T22" fmla="*/ 2 w 70"/>
                  <a:gd name="T23" fmla="*/ 22 h 71"/>
                  <a:gd name="T24" fmla="*/ 0 w 70"/>
                  <a:gd name="T25" fmla="*/ 35 h 71"/>
                  <a:gd name="T26" fmla="*/ 0 w 70"/>
                  <a:gd name="T27" fmla="*/ 42 h 71"/>
                  <a:gd name="T28" fmla="*/ 2 w 70"/>
                  <a:gd name="T29" fmla="*/ 49 h 71"/>
                  <a:gd name="T30" fmla="*/ 10 w 70"/>
                  <a:gd name="T31" fmla="*/ 61 h 71"/>
                  <a:gd name="T32" fmla="*/ 21 w 70"/>
                  <a:gd name="T33" fmla="*/ 68 h 71"/>
                  <a:gd name="T34" fmla="*/ 28 w 70"/>
                  <a:gd name="T35" fmla="*/ 70 h 71"/>
                  <a:gd name="T36" fmla="*/ 35 w 70"/>
                  <a:gd name="T37" fmla="*/ 71 h 71"/>
                  <a:gd name="T38" fmla="*/ 41 w 70"/>
                  <a:gd name="T39" fmla="*/ 70 h 71"/>
                  <a:gd name="T40" fmla="*/ 48 w 70"/>
                  <a:gd name="T41" fmla="*/ 68 h 71"/>
                  <a:gd name="T42" fmla="*/ 51 w 70"/>
                  <a:gd name="T43" fmla="*/ 66 h 71"/>
                  <a:gd name="T44" fmla="*/ 51 w 70"/>
                  <a:gd name="T45" fmla="*/ 65 h 71"/>
                  <a:gd name="T46" fmla="*/ 52 w 70"/>
                  <a:gd name="T47" fmla="*/ 65 h 71"/>
                  <a:gd name="T48" fmla="*/ 54 w 70"/>
                  <a:gd name="T49" fmla="*/ 65 h 71"/>
                  <a:gd name="T50" fmla="*/ 60 w 70"/>
                  <a:gd name="T51" fmla="*/ 61 h 71"/>
                  <a:gd name="T52" fmla="*/ 64 w 70"/>
                  <a:gd name="T53" fmla="*/ 55 h 71"/>
                  <a:gd name="T54" fmla="*/ 67 w 70"/>
                  <a:gd name="T55" fmla="*/ 49 h 71"/>
                  <a:gd name="T56" fmla="*/ 69 w 70"/>
                  <a:gd name="T57" fmla="*/ 42 h 71"/>
                  <a:gd name="T58" fmla="*/ 70 w 70"/>
                  <a:gd name="T59" fmla="*/ 3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1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2"/>
                    </a:lnTo>
                    <a:lnTo>
                      <a:pt x="64" y="16"/>
                    </a:lnTo>
                    <a:lnTo>
                      <a:pt x="60" y="11"/>
                    </a:lnTo>
                    <a:lnTo>
                      <a:pt x="54" y="5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1" y="2"/>
                    </a:lnTo>
                    <a:lnTo>
                      <a:pt x="10" y="11"/>
                    </a:lnTo>
                    <a:lnTo>
                      <a:pt x="2" y="22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0" y="61"/>
                    </a:lnTo>
                    <a:lnTo>
                      <a:pt x="21" y="68"/>
                    </a:lnTo>
                    <a:lnTo>
                      <a:pt x="28" y="70"/>
                    </a:lnTo>
                    <a:lnTo>
                      <a:pt x="35" y="71"/>
                    </a:lnTo>
                    <a:lnTo>
                      <a:pt x="41" y="70"/>
                    </a:lnTo>
                    <a:lnTo>
                      <a:pt x="48" y="68"/>
                    </a:lnTo>
                    <a:lnTo>
                      <a:pt x="51" y="66"/>
                    </a:lnTo>
                    <a:lnTo>
                      <a:pt x="51" y="65"/>
                    </a:lnTo>
                    <a:lnTo>
                      <a:pt x="52" y="65"/>
                    </a:lnTo>
                    <a:lnTo>
                      <a:pt x="54" y="65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9"/>
                    </a:lnTo>
                    <a:lnTo>
                      <a:pt x="69" y="42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343">
                <a:extLst>
                  <a:ext uri="{FF2B5EF4-FFF2-40B4-BE49-F238E27FC236}">
                    <a16:creationId xmlns:a16="http://schemas.microsoft.com/office/drawing/2014/main" id="{9FAEFDA0-CBF9-9548-6722-C0D38542C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3133"/>
                <a:ext cx="7" cy="7"/>
              </a:xfrm>
              <a:custGeom>
                <a:avLst/>
                <a:gdLst>
                  <a:gd name="T0" fmla="*/ 44 w 44"/>
                  <a:gd name="T1" fmla="*/ 22 h 44"/>
                  <a:gd name="T2" fmla="*/ 42 w 44"/>
                  <a:gd name="T3" fmla="*/ 13 h 44"/>
                  <a:gd name="T4" fmla="*/ 38 w 44"/>
                  <a:gd name="T5" fmla="*/ 6 h 44"/>
                  <a:gd name="T6" fmla="*/ 30 w 44"/>
                  <a:gd name="T7" fmla="*/ 1 h 44"/>
                  <a:gd name="T8" fmla="*/ 22 w 44"/>
                  <a:gd name="T9" fmla="*/ 0 h 44"/>
                  <a:gd name="T10" fmla="*/ 13 w 44"/>
                  <a:gd name="T11" fmla="*/ 1 h 44"/>
                  <a:gd name="T12" fmla="*/ 7 w 44"/>
                  <a:gd name="T13" fmla="*/ 6 h 44"/>
                  <a:gd name="T14" fmla="*/ 1 w 44"/>
                  <a:gd name="T15" fmla="*/ 13 h 44"/>
                  <a:gd name="T16" fmla="*/ 0 w 44"/>
                  <a:gd name="T17" fmla="*/ 22 h 44"/>
                  <a:gd name="T18" fmla="*/ 1 w 44"/>
                  <a:gd name="T19" fmla="*/ 30 h 44"/>
                  <a:gd name="T20" fmla="*/ 7 w 44"/>
                  <a:gd name="T21" fmla="*/ 37 h 44"/>
                  <a:gd name="T22" fmla="*/ 13 w 44"/>
                  <a:gd name="T23" fmla="*/ 42 h 44"/>
                  <a:gd name="T24" fmla="*/ 22 w 44"/>
                  <a:gd name="T25" fmla="*/ 44 h 44"/>
                  <a:gd name="T26" fmla="*/ 30 w 44"/>
                  <a:gd name="T27" fmla="*/ 42 h 44"/>
                  <a:gd name="T28" fmla="*/ 34 w 44"/>
                  <a:gd name="T29" fmla="*/ 40 h 44"/>
                  <a:gd name="T30" fmla="*/ 38 w 44"/>
                  <a:gd name="T31" fmla="*/ 37 h 44"/>
                  <a:gd name="T32" fmla="*/ 40 w 44"/>
                  <a:gd name="T33" fmla="*/ 33 h 44"/>
                  <a:gd name="T34" fmla="*/ 42 w 44"/>
                  <a:gd name="T35" fmla="*/ 30 h 44"/>
                  <a:gd name="T36" fmla="*/ 44 w 44"/>
                  <a:gd name="T37" fmla="*/ 2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lnTo>
                      <a:pt x="42" y="13"/>
                    </a:lnTo>
                    <a:lnTo>
                      <a:pt x="38" y="6"/>
                    </a:lnTo>
                    <a:lnTo>
                      <a:pt x="30" y="1"/>
                    </a:lnTo>
                    <a:lnTo>
                      <a:pt x="22" y="0"/>
                    </a:lnTo>
                    <a:lnTo>
                      <a:pt x="13" y="1"/>
                    </a:lnTo>
                    <a:lnTo>
                      <a:pt x="7" y="6"/>
                    </a:lnTo>
                    <a:lnTo>
                      <a:pt x="1" y="13"/>
                    </a:lnTo>
                    <a:lnTo>
                      <a:pt x="0" y="22"/>
                    </a:lnTo>
                    <a:lnTo>
                      <a:pt x="1" y="30"/>
                    </a:lnTo>
                    <a:lnTo>
                      <a:pt x="7" y="37"/>
                    </a:lnTo>
                    <a:lnTo>
                      <a:pt x="13" y="42"/>
                    </a:lnTo>
                    <a:lnTo>
                      <a:pt x="22" y="44"/>
                    </a:lnTo>
                    <a:lnTo>
                      <a:pt x="30" y="42"/>
                    </a:lnTo>
                    <a:lnTo>
                      <a:pt x="34" y="40"/>
                    </a:lnTo>
                    <a:lnTo>
                      <a:pt x="38" y="37"/>
                    </a:lnTo>
                    <a:lnTo>
                      <a:pt x="40" y="33"/>
                    </a:lnTo>
                    <a:lnTo>
                      <a:pt x="42" y="30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344">
                <a:extLst>
                  <a:ext uri="{FF2B5EF4-FFF2-40B4-BE49-F238E27FC236}">
                    <a16:creationId xmlns:a16="http://schemas.microsoft.com/office/drawing/2014/main" id="{86AC7C97-C9B8-E07D-D5CB-0AD90EB89B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3" y="3131"/>
                <a:ext cx="12" cy="11"/>
              </a:xfrm>
              <a:custGeom>
                <a:avLst/>
                <a:gdLst>
                  <a:gd name="T0" fmla="*/ 70 w 70"/>
                  <a:gd name="T1" fmla="*/ 35 h 70"/>
                  <a:gd name="T2" fmla="*/ 69 w 70"/>
                  <a:gd name="T3" fmla="*/ 28 h 70"/>
                  <a:gd name="T4" fmla="*/ 67 w 70"/>
                  <a:gd name="T5" fmla="*/ 21 h 70"/>
                  <a:gd name="T6" fmla="*/ 64 w 70"/>
                  <a:gd name="T7" fmla="*/ 15 h 70"/>
                  <a:gd name="T8" fmla="*/ 60 w 70"/>
                  <a:gd name="T9" fmla="*/ 10 h 70"/>
                  <a:gd name="T10" fmla="*/ 54 w 70"/>
                  <a:gd name="T11" fmla="*/ 5 h 70"/>
                  <a:gd name="T12" fmla="*/ 49 w 70"/>
                  <a:gd name="T13" fmla="*/ 2 h 70"/>
                  <a:gd name="T14" fmla="*/ 41 w 70"/>
                  <a:gd name="T15" fmla="*/ 0 h 70"/>
                  <a:gd name="T16" fmla="*/ 35 w 70"/>
                  <a:gd name="T17" fmla="*/ 0 h 70"/>
                  <a:gd name="T18" fmla="*/ 22 w 70"/>
                  <a:gd name="T19" fmla="*/ 2 h 70"/>
                  <a:gd name="T20" fmla="*/ 10 w 70"/>
                  <a:gd name="T21" fmla="*/ 10 h 70"/>
                  <a:gd name="T22" fmla="*/ 2 w 70"/>
                  <a:gd name="T23" fmla="*/ 21 h 70"/>
                  <a:gd name="T24" fmla="*/ 0 w 70"/>
                  <a:gd name="T25" fmla="*/ 35 h 70"/>
                  <a:gd name="T26" fmla="*/ 0 w 70"/>
                  <a:gd name="T27" fmla="*/ 41 h 70"/>
                  <a:gd name="T28" fmla="*/ 2 w 70"/>
                  <a:gd name="T29" fmla="*/ 48 h 70"/>
                  <a:gd name="T30" fmla="*/ 10 w 70"/>
                  <a:gd name="T31" fmla="*/ 61 h 70"/>
                  <a:gd name="T32" fmla="*/ 22 w 70"/>
                  <a:gd name="T33" fmla="*/ 67 h 70"/>
                  <a:gd name="T34" fmla="*/ 28 w 70"/>
                  <a:gd name="T35" fmla="*/ 69 h 70"/>
                  <a:gd name="T36" fmla="*/ 35 w 70"/>
                  <a:gd name="T37" fmla="*/ 70 h 70"/>
                  <a:gd name="T38" fmla="*/ 41 w 70"/>
                  <a:gd name="T39" fmla="*/ 69 h 70"/>
                  <a:gd name="T40" fmla="*/ 49 w 70"/>
                  <a:gd name="T41" fmla="*/ 67 h 70"/>
                  <a:gd name="T42" fmla="*/ 51 w 70"/>
                  <a:gd name="T43" fmla="*/ 65 h 70"/>
                  <a:gd name="T44" fmla="*/ 51 w 70"/>
                  <a:gd name="T45" fmla="*/ 64 h 70"/>
                  <a:gd name="T46" fmla="*/ 52 w 70"/>
                  <a:gd name="T47" fmla="*/ 64 h 70"/>
                  <a:gd name="T48" fmla="*/ 54 w 70"/>
                  <a:gd name="T49" fmla="*/ 64 h 70"/>
                  <a:gd name="T50" fmla="*/ 60 w 70"/>
                  <a:gd name="T51" fmla="*/ 61 h 70"/>
                  <a:gd name="T52" fmla="*/ 64 w 70"/>
                  <a:gd name="T53" fmla="*/ 55 h 70"/>
                  <a:gd name="T54" fmla="*/ 67 w 70"/>
                  <a:gd name="T55" fmla="*/ 48 h 70"/>
                  <a:gd name="T56" fmla="*/ 69 w 70"/>
                  <a:gd name="T57" fmla="*/ 41 h 70"/>
                  <a:gd name="T58" fmla="*/ 70 w 70"/>
                  <a:gd name="T59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0" h="70">
                    <a:moveTo>
                      <a:pt x="70" y="35"/>
                    </a:moveTo>
                    <a:lnTo>
                      <a:pt x="69" y="28"/>
                    </a:lnTo>
                    <a:lnTo>
                      <a:pt x="67" y="21"/>
                    </a:lnTo>
                    <a:lnTo>
                      <a:pt x="64" y="15"/>
                    </a:lnTo>
                    <a:lnTo>
                      <a:pt x="60" y="10"/>
                    </a:lnTo>
                    <a:lnTo>
                      <a:pt x="54" y="5"/>
                    </a:lnTo>
                    <a:lnTo>
                      <a:pt x="49" y="2"/>
                    </a:lnTo>
                    <a:lnTo>
                      <a:pt x="41" y="0"/>
                    </a:lnTo>
                    <a:lnTo>
                      <a:pt x="35" y="0"/>
                    </a:lnTo>
                    <a:lnTo>
                      <a:pt x="22" y="2"/>
                    </a:lnTo>
                    <a:lnTo>
                      <a:pt x="10" y="10"/>
                    </a:lnTo>
                    <a:lnTo>
                      <a:pt x="2" y="21"/>
                    </a:lnTo>
                    <a:lnTo>
                      <a:pt x="0" y="35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10" y="61"/>
                    </a:lnTo>
                    <a:lnTo>
                      <a:pt x="22" y="67"/>
                    </a:lnTo>
                    <a:lnTo>
                      <a:pt x="28" y="69"/>
                    </a:lnTo>
                    <a:lnTo>
                      <a:pt x="35" y="70"/>
                    </a:lnTo>
                    <a:lnTo>
                      <a:pt x="41" y="69"/>
                    </a:lnTo>
                    <a:lnTo>
                      <a:pt x="49" y="67"/>
                    </a:lnTo>
                    <a:lnTo>
                      <a:pt x="51" y="65"/>
                    </a:lnTo>
                    <a:lnTo>
                      <a:pt x="51" y="64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0" y="61"/>
                    </a:lnTo>
                    <a:lnTo>
                      <a:pt x="64" y="55"/>
                    </a:lnTo>
                    <a:lnTo>
                      <a:pt x="67" y="48"/>
                    </a:lnTo>
                    <a:lnTo>
                      <a:pt x="69" y="41"/>
                    </a:lnTo>
                    <a:lnTo>
                      <a:pt x="70" y="35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345">
                <a:extLst>
                  <a:ext uri="{FF2B5EF4-FFF2-40B4-BE49-F238E27FC236}">
                    <a16:creationId xmlns:a16="http://schemas.microsoft.com/office/drawing/2014/main" id="{DFD5A21C-C257-721F-C391-AE802BE2AE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4" y="128"/>
                <a:ext cx="13" cy="13"/>
              </a:xfrm>
              <a:custGeom>
                <a:avLst/>
                <a:gdLst>
                  <a:gd name="T0" fmla="*/ 79 w 79"/>
                  <a:gd name="T1" fmla="*/ 39 h 78"/>
                  <a:gd name="T2" fmla="*/ 75 w 79"/>
                  <a:gd name="T3" fmla="*/ 23 h 78"/>
                  <a:gd name="T4" fmla="*/ 72 w 79"/>
                  <a:gd name="T5" fmla="*/ 16 h 78"/>
                  <a:gd name="T6" fmla="*/ 68 w 79"/>
                  <a:gd name="T7" fmla="*/ 11 h 78"/>
                  <a:gd name="T8" fmla="*/ 60 w 79"/>
                  <a:gd name="T9" fmla="*/ 5 h 78"/>
                  <a:gd name="T10" fmla="*/ 54 w 79"/>
                  <a:gd name="T11" fmla="*/ 2 h 78"/>
                  <a:gd name="T12" fmla="*/ 47 w 79"/>
                  <a:gd name="T13" fmla="*/ 0 h 78"/>
                  <a:gd name="T14" fmla="*/ 40 w 79"/>
                  <a:gd name="T15" fmla="*/ 1 h 78"/>
                  <a:gd name="T16" fmla="*/ 24 w 79"/>
                  <a:gd name="T17" fmla="*/ 2 h 78"/>
                  <a:gd name="T18" fmla="*/ 17 w 79"/>
                  <a:gd name="T19" fmla="*/ 5 h 78"/>
                  <a:gd name="T20" fmla="*/ 11 w 79"/>
                  <a:gd name="T21" fmla="*/ 11 h 78"/>
                  <a:gd name="T22" fmla="*/ 5 w 79"/>
                  <a:gd name="T23" fmla="*/ 16 h 78"/>
                  <a:gd name="T24" fmla="*/ 2 w 79"/>
                  <a:gd name="T25" fmla="*/ 23 h 78"/>
                  <a:gd name="T26" fmla="*/ 1 w 79"/>
                  <a:gd name="T27" fmla="*/ 39 h 78"/>
                  <a:gd name="T28" fmla="*/ 0 w 79"/>
                  <a:gd name="T29" fmla="*/ 46 h 78"/>
                  <a:gd name="T30" fmla="*/ 2 w 79"/>
                  <a:gd name="T31" fmla="*/ 54 h 78"/>
                  <a:gd name="T32" fmla="*/ 5 w 79"/>
                  <a:gd name="T33" fmla="*/ 60 h 78"/>
                  <a:gd name="T34" fmla="*/ 11 w 79"/>
                  <a:gd name="T35" fmla="*/ 67 h 78"/>
                  <a:gd name="T36" fmla="*/ 17 w 79"/>
                  <a:gd name="T37" fmla="*/ 71 h 78"/>
                  <a:gd name="T38" fmla="*/ 24 w 79"/>
                  <a:gd name="T39" fmla="*/ 75 h 78"/>
                  <a:gd name="T40" fmla="*/ 31 w 79"/>
                  <a:gd name="T41" fmla="*/ 77 h 78"/>
                  <a:gd name="T42" fmla="*/ 40 w 79"/>
                  <a:gd name="T43" fmla="*/ 78 h 78"/>
                  <a:gd name="T44" fmla="*/ 40 w 79"/>
                  <a:gd name="T45" fmla="*/ 77 h 78"/>
                  <a:gd name="T46" fmla="*/ 41 w 79"/>
                  <a:gd name="T47" fmla="*/ 77 h 78"/>
                  <a:gd name="T48" fmla="*/ 43 w 79"/>
                  <a:gd name="T49" fmla="*/ 77 h 78"/>
                  <a:gd name="T50" fmla="*/ 47 w 79"/>
                  <a:gd name="T51" fmla="*/ 77 h 78"/>
                  <a:gd name="T52" fmla="*/ 54 w 79"/>
                  <a:gd name="T53" fmla="*/ 75 h 78"/>
                  <a:gd name="T54" fmla="*/ 60 w 79"/>
                  <a:gd name="T55" fmla="*/ 71 h 78"/>
                  <a:gd name="T56" fmla="*/ 68 w 79"/>
                  <a:gd name="T57" fmla="*/ 67 h 78"/>
                  <a:gd name="T58" fmla="*/ 72 w 79"/>
                  <a:gd name="T59" fmla="*/ 60 h 78"/>
                  <a:gd name="T60" fmla="*/ 75 w 79"/>
                  <a:gd name="T61" fmla="*/ 54 h 78"/>
                  <a:gd name="T62" fmla="*/ 77 w 79"/>
                  <a:gd name="T63" fmla="*/ 46 h 78"/>
                  <a:gd name="T64" fmla="*/ 79 w 79"/>
                  <a:gd name="T65" fmla="*/ 3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9" h="78">
                    <a:moveTo>
                      <a:pt x="79" y="39"/>
                    </a:moveTo>
                    <a:lnTo>
                      <a:pt x="75" y="23"/>
                    </a:lnTo>
                    <a:lnTo>
                      <a:pt x="72" y="16"/>
                    </a:lnTo>
                    <a:lnTo>
                      <a:pt x="68" y="11"/>
                    </a:lnTo>
                    <a:lnTo>
                      <a:pt x="60" y="5"/>
                    </a:lnTo>
                    <a:lnTo>
                      <a:pt x="54" y="2"/>
                    </a:lnTo>
                    <a:lnTo>
                      <a:pt x="47" y="0"/>
                    </a:lnTo>
                    <a:lnTo>
                      <a:pt x="40" y="1"/>
                    </a:lnTo>
                    <a:lnTo>
                      <a:pt x="24" y="2"/>
                    </a:lnTo>
                    <a:lnTo>
                      <a:pt x="17" y="5"/>
                    </a:lnTo>
                    <a:lnTo>
                      <a:pt x="11" y="11"/>
                    </a:lnTo>
                    <a:lnTo>
                      <a:pt x="5" y="16"/>
                    </a:lnTo>
                    <a:lnTo>
                      <a:pt x="2" y="23"/>
                    </a:lnTo>
                    <a:lnTo>
                      <a:pt x="1" y="39"/>
                    </a:lnTo>
                    <a:lnTo>
                      <a:pt x="0" y="46"/>
                    </a:lnTo>
                    <a:lnTo>
                      <a:pt x="2" y="54"/>
                    </a:lnTo>
                    <a:lnTo>
                      <a:pt x="5" y="60"/>
                    </a:lnTo>
                    <a:lnTo>
                      <a:pt x="11" y="67"/>
                    </a:lnTo>
                    <a:lnTo>
                      <a:pt x="17" y="71"/>
                    </a:lnTo>
                    <a:lnTo>
                      <a:pt x="24" y="75"/>
                    </a:lnTo>
                    <a:lnTo>
                      <a:pt x="31" y="77"/>
                    </a:lnTo>
                    <a:lnTo>
                      <a:pt x="40" y="78"/>
                    </a:lnTo>
                    <a:lnTo>
                      <a:pt x="40" y="77"/>
                    </a:lnTo>
                    <a:lnTo>
                      <a:pt x="41" y="77"/>
                    </a:lnTo>
                    <a:lnTo>
                      <a:pt x="43" y="77"/>
                    </a:lnTo>
                    <a:lnTo>
                      <a:pt x="47" y="77"/>
                    </a:lnTo>
                    <a:lnTo>
                      <a:pt x="54" y="75"/>
                    </a:lnTo>
                    <a:lnTo>
                      <a:pt x="60" y="71"/>
                    </a:lnTo>
                    <a:lnTo>
                      <a:pt x="68" y="67"/>
                    </a:lnTo>
                    <a:lnTo>
                      <a:pt x="72" y="60"/>
                    </a:lnTo>
                    <a:lnTo>
                      <a:pt x="75" y="54"/>
                    </a:lnTo>
                    <a:lnTo>
                      <a:pt x="77" y="46"/>
                    </a:lnTo>
                    <a:lnTo>
                      <a:pt x="79" y="39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346">
                <a:extLst>
                  <a:ext uri="{FF2B5EF4-FFF2-40B4-BE49-F238E27FC236}">
                    <a16:creationId xmlns:a16="http://schemas.microsoft.com/office/drawing/2014/main" id="{BC28A9E2-2B7C-CEB5-9C9D-DC5E472C8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0" y="124"/>
                <a:ext cx="21" cy="21"/>
              </a:xfrm>
              <a:custGeom>
                <a:avLst/>
                <a:gdLst>
                  <a:gd name="T0" fmla="*/ 125 w 125"/>
                  <a:gd name="T1" fmla="*/ 62 h 124"/>
                  <a:gd name="T2" fmla="*/ 123 w 125"/>
                  <a:gd name="T3" fmla="*/ 49 h 124"/>
                  <a:gd name="T4" fmla="*/ 120 w 125"/>
                  <a:gd name="T5" fmla="*/ 37 h 124"/>
                  <a:gd name="T6" fmla="*/ 114 w 125"/>
                  <a:gd name="T7" fmla="*/ 27 h 124"/>
                  <a:gd name="T8" fmla="*/ 107 w 125"/>
                  <a:gd name="T9" fmla="*/ 18 h 124"/>
                  <a:gd name="T10" fmla="*/ 97 w 125"/>
                  <a:gd name="T11" fmla="*/ 9 h 124"/>
                  <a:gd name="T12" fmla="*/ 86 w 125"/>
                  <a:gd name="T13" fmla="*/ 4 h 124"/>
                  <a:gd name="T14" fmla="*/ 74 w 125"/>
                  <a:gd name="T15" fmla="*/ 1 h 124"/>
                  <a:gd name="T16" fmla="*/ 63 w 125"/>
                  <a:gd name="T17" fmla="*/ 0 h 124"/>
                  <a:gd name="T18" fmla="*/ 49 w 125"/>
                  <a:gd name="T19" fmla="*/ 1 h 124"/>
                  <a:gd name="T20" fmla="*/ 38 w 125"/>
                  <a:gd name="T21" fmla="*/ 4 h 124"/>
                  <a:gd name="T22" fmla="*/ 27 w 125"/>
                  <a:gd name="T23" fmla="*/ 9 h 124"/>
                  <a:gd name="T24" fmla="*/ 19 w 125"/>
                  <a:gd name="T25" fmla="*/ 18 h 124"/>
                  <a:gd name="T26" fmla="*/ 10 w 125"/>
                  <a:gd name="T27" fmla="*/ 27 h 124"/>
                  <a:gd name="T28" fmla="*/ 4 w 125"/>
                  <a:gd name="T29" fmla="*/ 37 h 124"/>
                  <a:gd name="T30" fmla="*/ 1 w 125"/>
                  <a:gd name="T31" fmla="*/ 49 h 124"/>
                  <a:gd name="T32" fmla="*/ 0 w 125"/>
                  <a:gd name="T33" fmla="*/ 62 h 124"/>
                  <a:gd name="T34" fmla="*/ 1 w 125"/>
                  <a:gd name="T35" fmla="*/ 74 h 124"/>
                  <a:gd name="T36" fmla="*/ 4 w 125"/>
                  <a:gd name="T37" fmla="*/ 87 h 124"/>
                  <a:gd name="T38" fmla="*/ 10 w 125"/>
                  <a:gd name="T39" fmla="*/ 97 h 124"/>
                  <a:gd name="T40" fmla="*/ 19 w 125"/>
                  <a:gd name="T41" fmla="*/ 108 h 124"/>
                  <a:gd name="T42" fmla="*/ 27 w 125"/>
                  <a:gd name="T43" fmla="*/ 115 h 124"/>
                  <a:gd name="T44" fmla="*/ 38 w 125"/>
                  <a:gd name="T45" fmla="*/ 120 h 124"/>
                  <a:gd name="T46" fmla="*/ 49 w 125"/>
                  <a:gd name="T47" fmla="*/ 123 h 124"/>
                  <a:gd name="T48" fmla="*/ 63 w 125"/>
                  <a:gd name="T49" fmla="*/ 124 h 124"/>
                  <a:gd name="T50" fmla="*/ 65 w 125"/>
                  <a:gd name="T51" fmla="*/ 123 h 124"/>
                  <a:gd name="T52" fmla="*/ 68 w 125"/>
                  <a:gd name="T53" fmla="*/ 123 h 124"/>
                  <a:gd name="T54" fmla="*/ 74 w 125"/>
                  <a:gd name="T55" fmla="*/ 123 h 124"/>
                  <a:gd name="T56" fmla="*/ 86 w 125"/>
                  <a:gd name="T57" fmla="*/ 120 h 124"/>
                  <a:gd name="T58" fmla="*/ 97 w 125"/>
                  <a:gd name="T59" fmla="*/ 115 h 124"/>
                  <a:gd name="T60" fmla="*/ 107 w 125"/>
                  <a:gd name="T61" fmla="*/ 108 h 124"/>
                  <a:gd name="T62" fmla="*/ 114 w 125"/>
                  <a:gd name="T63" fmla="*/ 97 h 124"/>
                  <a:gd name="T64" fmla="*/ 120 w 125"/>
                  <a:gd name="T65" fmla="*/ 87 h 124"/>
                  <a:gd name="T66" fmla="*/ 123 w 125"/>
                  <a:gd name="T67" fmla="*/ 74 h 124"/>
                  <a:gd name="T68" fmla="*/ 125 w 125"/>
                  <a:gd name="T69" fmla="*/ 6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5" h="124">
                    <a:moveTo>
                      <a:pt x="125" y="62"/>
                    </a:moveTo>
                    <a:lnTo>
                      <a:pt x="123" y="49"/>
                    </a:lnTo>
                    <a:lnTo>
                      <a:pt x="120" y="37"/>
                    </a:lnTo>
                    <a:lnTo>
                      <a:pt x="114" y="27"/>
                    </a:lnTo>
                    <a:lnTo>
                      <a:pt x="107" y="18"/>
                    </a:lnTo>
                    <a:lnTo>
                      <a:pt x="97" y="9"/>
                    </a:lnTo>
                    <a:lnTo>
                      <a:pt x="86" y="4"/>
                    </a:lnTo>
                    <a:lnTo>
                      <a:pt x="74" y="1"/>
                    </a:lnTo>
                    <a:lnTo>
                      <a:pt x="63" y="0"/>
                    </a:lnTo>
                    <a:lnTo>
                      <a:pt x="49" y="1"/>
                    </a:lnTo>
                    <a:lnTo>
                      <a:pt x="38" y="4"/>
                    </a:lnTo>
                    <a:lnTo>
                      <a:pt x="27" y="9"/>
                    </a:lnTo>
                    <a:lnTo>
                      <a:pt x="19" y="18"/>
                    </a:lnTo>
                    <a:lnTo>
                      <a:pt x="10" y="27"/>
                    </a:lnTo>
                    <a:lnTo>
                      <a:pt x="4" y="37"/>
                    </a:lnTo>
                    <a:lnTo>
                      <a:pt x="1" y="49"/>
                    </a:lnTo>
                    <a:lnTo>
                      <a:pt x="0" y="62"/>
                    </a:lnTo>
                    <a:lnTo>
                      <a:pt x="1" y="74"/>
                    </a:lnTo>
                    <a:lnTo>
                      <a:pt x="4" y="87"/>
                    </a:lnTo>
                    <a:lnTo>
                      <a:pt x="10" y="97"/>
                    </a:lnTo>
                    <a:lnTo>
                      <a:pt x="19" y="108"/>
                    </a:lnTo>
                    <a:lnTo>
                      <a:pt x="27" y="115"/>
                    </a:lnTo>
                    <a:lnTo>
                      <a:pt x="38" y="120"/>
                    </a:lnTo>
                    <a:lnTo>
                      <a:pt x="49" y="123"/>
                    </a:lnTo>
                    <a:lnTo>
                      <a:pt x="63" y="124"/>
                    </a:lnTo>
                    <a:lnTo>
                      <a:pt x="65" y="123"/>
                    </a:lnTo>
                    <a:lnTo>
                      <a:pt x="68" y="123"/>
                    </a:lnTo>
                    <a:lnTo>
                      <a:pt x="74" y="123"/>
                    </a:lnTo>
                    <a:lnTo>
                      <a:pt x="86" y="120"/>
                    </a:lnTo>
                    <a:lnTo>
                      <a:pt x="97" y="115"/>
                    </a:lnTo>
                    <a:lnTo>
                      <a:pt x="107" y="108"/>
                    </a:lnTo>
                    <a:lnTo>
                      <a:pt x="114" y="97"/>
                    </a:lnTo>
                    <a:lnTo>
                      <a:pt x="120" y="87"/>
                    </a:lnTo>
                    <a:lnTo>
                      <a:pt x="123" y="74"/>
                    </a:lnTo>
                    <a:lnTo>
                      <a:pt x="125" y="62"/>
                    </a:lnTo>
                  </a:path>
                </a:pathLst>
              </a:custGeom>
              <a:noFill/>
              <a:ln w="1588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Rectangle 347">
                <a:extLst>
                  <a:ext uri="{FF2B5EF4-FFF2-40B4-BE49-F238E27FC236}">
                    <a16:creationId xmlns:a16="http://schemas.microsoft.com/office/drawing/2014/main" id="{F71D2455-5087-619A-0B6D-8F0A031392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39" y="533"/>
                <a:ext cx="75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AMIENS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4" name="Rectangle 348">
                <a:extLst>
                  <a:ext uri="{FF2B5EF4-FFF2-40B4-BE49-F238E27FC236}">
                    <a16:creationId xmlns:a16="http://schemas.microsoft.com/office/drawing/2014/main" id="{6F7AD2EF-1E0B-CFBD-2110-CAB98C5038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6" y="359"/>
                <a:ext cx="69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ARRAS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5" name="Rectangle 349">
                <a:extLst>
                  <a:ext uri="{FF2B5EF4-FFF2-40B4-BE49-F238E27FC236}">
                    <a16:creationId xmlns:a16="http://schemas.microsoft.com/office/drawing/2014/main" id="{D82856AB-0759-0B3B-0B27-23A2277CDE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1" y="230"/>
                <a:ext cx="54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LILLE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6" name="Rectangle 350">
                <a:extLst>
                  <a:ext uri="{FF2B5EF4-FFF2-40B4-BE49-F238E27FC236}">
                    <a16:creationId xmlns:a16="http://schemas.microsoft.com/office/drawing/2014/main" id="{26C8BB7D-AD32-82AE-6722-B508051998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7" y="683"/>
                <a:ext cx="5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LAON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7" name="Rectangle 351">
                <a:extLst>
                  <a:ext uri="{FF2B5EF4-FFF2-40B4-BE49-F238E27FC236}">
                    <a16:creationId xmlns:a16="http://schemas.microsoft.com/office/drawing/2014/main" id="{28AAA865-F787-989C-617E-325EAE7AD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7" y="737"/>
                <a:ext cx="9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BEAUVAIS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8" name="Rectangle 352">
                <a:extLst>
                  <a:ext uri="{FF2B5EF4-FFF2-40B4-BE49-F238E27FC236}">
                    <a16:creationId xmlns:a16="http://schemas.microsoft.com/office/drawing/2014/main" id="{23B73143-6B53-5E82-2151-0600048686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20" y="1463"/>
                <a:ext cx="8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VANNES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9" name="Rectangle 353">
                <a:extLst>
                  <a:ext uri="{FF2B5EF4-FFF2-40B4-BE49-F238E27FC236}">
                    <a16:creationId xmlns:a16="http://schemas.microsoft.com/office/drawing/2014/main" id="{F9E4429C-9020-A4A6-AABA-477E2F9E7F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51" y="1287"/>
                <a:ext cx="8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RENNES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0" name="Rectangle 354">
                <a:extLst>
                  <a:ext uri="{FF2B5EF4-FFF2-40B4-BE49-F238E27FC236}">
                    <a16:creationId xmlns:a16="http://schemas.microsoft.com/office/drawing/2014/main" id="{319E8E38-080A-C1F9-9D93-60DD31021E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19" y="1107"/>
                <a:ext cx="13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SAINT-BRIEUC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1" name="Rectangle 355">
                <a:extLst>
                  <a:ext uri="{FF2B5EF4-FFF2-40B4-BE49-F238E27FC236}">
                    <a16:creationId xmlns:a16="http://schemas.microsoft.com/office/drawing/2014/main" id="{FA21FA89-298E-59B0-D1FC-BB2252319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29" y="1278"/>
                <a:ext cx="9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QUIMPER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2" name="Rectangle 356">
                <a:extLst>
                  <a:ext uri="{FF2B5EF4-FFF2-40B4-BE49-F238E27FC236}">
                    <a16:creationId xmlns:a16="http://schemas.microsoft.com/office/drawing/2014/main" id="{1FFB93B1-4D7C-EE46-B89F-EF4378977D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8" y="1417"/>
                <a:ext cx="9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ORLÉANS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3" name="Rectangle 357">
                <a:extLst>
                  <a:ext uri="{FF2B5EF4-FFF2-40B4-BE49-F238E27FC236}">
                    <a16:creationId xmlns:a16="http://schemas.microsoft.com/office/drawing/2014/main" id="{06694B47-2739-D261-E378-EFD5A59B43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4" y="1178"/>
                <a:ext cx="105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CHARTRES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4" name="Rectangle 358">
                <a:extLst>
                  <a:ext uri="{FF2B5EF4-FFF2-40B4-BE49-F238E27FC236}">
                    <a16:creationId xmlns:a16="http://schemas.microsoft.com/office/drawing/2014/main" id="{43B160AF-2B76-D324-8072-96918D10AE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38" y="1557"/>
                <a:ext cx="6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BLOIS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5" name="Rectangle 359">
                <a:extLst>
                  <a:ext uri="{FF2B5EF4-FFF2-40B4-BE49-F238E27FC236}">
                    <a16:creationId xmlns:a16="http://schemas.microsoft.com/office/drawing/2014/main" id="{D1904489-E384-7743-754A-71AF279897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8" y="1634"/>
                <a:ext cx="7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TOURS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6" name="Rectangle 360">
                <a:extLst>
                  <a:ext uri="{FF2B5EF4-FFF2-40B4-BE49-F238E27FC236}">
                    <a16:creationId xmlns:a16="http://schemas.microsoft.com/office/drawing/2014/main" id="{41F99CDF-1627-1B10-2A37-319004FD03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0" y="1906"/>
                <a:ext cx="143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CHÂTEAUROUX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7" name="Rectangle 361">
                <a:extLst>
                  <a:ext uri="{FF2B5EF4-FFF2-40B4-BE49-F238E27FC236}">
                    <a16:creationId xmlns:a16="http://schemas.microsoft.com/office/drawing/2014/main" id="{2263619E-3519-D966-88D9-6D15E0000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7" y="1782"/>
                <a:ext cx="9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BOURGES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8" name="Rectangle 362">
                <a:extLst>
                  <a:ext uri="{FF2B5EF4-FFF2-40B4-BE49-F238E27FC236}">
                    <a16:creationId xmlns:a16="http://schemas.microsoft.com/office/drawing/2014/main" id="{9445D4EC-BEAC-4E0E-3762-4330D4CDA9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52" y="4074"/>
                <a:ext cx="84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AJACCIO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39" name="Rectangle 363">
                <a:extLst>
                  <a:ext uri="{FF2B5EF4-FFF2-40B4-BE49-F238E27FC236}">
                    <a16:creationId xmlns:a16="http://schemas.microsoft.com/office/drawing/2014/main" id="{3567D6A9-6C4E-F39F-C9B7-BE485F3BF8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93" y="3718"/>
                <a:ext cx="7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BASTIA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0" name="Rectangle 364">
                <a:extLst>
                  <a:ext uri="{FF2B5EF4-FFF2-40B4-BE49-F238E27FC236}">
                    <a16:creationId xmlns:a16="http://schemas.microsoft.com/office/drawing/2014/main" id="{811ED8D8-DF9F-80B6-D4A1-73A26B32D9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4" y="905"/>
                <a:ext cx="34" cy="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1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CERGY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1" name="Rectangle 365">
                <a:extLst>
                  <a:ext uri="{FF2B5EF4-FFF2-40B4-BE49-F238E27FC236}">
                    <a16:creationId xmlns:a16="http://schemas.microsoft.com/office/drawing/2014/main" id="{50B1A720-8893-9E49-182A-8EAF4BBDEA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36" y="983"/>
                <a:ext cx="51" cy="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1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NANTERRE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2" name="Rectangle 366">
                <a:extLst>
                  <a:ext uri="{FF2B5EF4-FFF2-40B4-BE49-F238E27FC236}">
                    <a16:creationId xmlns:a16="http://schemas.microsoft.com/office/drawing/2014/main" id="{36650ABB-2AB0-5D59-2DD8-A691C88BE8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3" y="987"/>
                <a:ext cx="75" cy="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3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PARIS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3" name="Rectangle 367">
                <a:extLst>
                  <a:ext uri="{FF2B5EF4-FFF2-40B4-BE49-F238E27FC236}">
                    <a16:creationId xmlns:a16="http://schemas.microsoft.com/office/drawing/2014/main" id="{96C1725A-A1E0-51EF-C0DD-38E148B42F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6" y="970"/>
                <a:ext cx="43" cy="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1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BOBIGNY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4" name="Rectangle 368">
                <a:extLst>
                  <a:ext uri="{FF2B5EF4-FFF2-40B4-BE49-F238E27FC236}">
                    <a16:creationId xmlns:a16="http://schemas.microsoft.com/office/drawing/2014/main" id="{42A848F5-273C-791B-CDDA-B15A27D507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77" y="1017"/>
                <a:ext cx="40" cy="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1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CRÉTEIL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5" name="Rectangle 369">
                <a:extLst>
                  <a:ext uri="{FF2B5EF4-FFF2-40B4-BE49-F238E27FC236}">
                    <a16:creationId xmlns:a16="http://schemas.microsoft.com/office/drawing/2014/main" id="{3171232B-661E-784D-DD3D-76D64EEF80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60" y="1031"/>
                <a:ext cx="11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VERSAILLES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6" name="Rectangle 370">
                <a:extLst>
                  <a:ext uri="{FF2B5EF4-FFF2-40B4-BE49-F238E27FC236}">
                    <a16:creationId xmlns:a16="http://schemas.microsoft.com/office/drawing/2014/main" id="{99193C68-41B8-1B0A-6930-3D039121E5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7" y="1112"/>
                <a:ext cx="112" cy="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1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ÉVRY-COURCOURONNES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7" name="Rectangle 371">
                <a:extLst>
                  <a:ext uri="{FF2B5EF4-FFF2-40B4-BE49-F238E27FC236}">
                    <a16:creationId xmlns:a16="http://schemas.microsoft.com/office/drawing/2014/main" id="{BBEE122B-8CE3-0D5C-8E5E-DCD88D2F7D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6" y="1137"/>
                <a:ext cx="7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MELUN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8" name="Rectangle 372">
                <a:extLst>
                  <a:ext uri="{FF2B5EF4-FFF2-40B4-BE49-F238E27FC236}">
                    <a16:creationId xmlns:a16="http://schemas.microsoft.com/office/drawing/2014/main" id="{6C505F93-8620-FDF7-AB6E-625117D9F2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65" y="1680"/>
                <a:ext cx="79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NANTES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49" name="Rectangle 373">
                <a:extLst>
                  <a:ext uri="{FF2B5EF4-FFF2-40B4-BE49-F238E27FC236}">
                    <a16:creationId xmlns:a16="http://schemas.microsoft.com/office/drawing/2014/main" id="{3CAD15DF-2B9C-94A5-4EA5-0AE95DA90B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6" y="1588"/>
                <a:ext cx="8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ANGERS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0" name="Rectangle 374">
                <a:extLst>
                  <a:ext uri="{FF2B5EF4-FFF2-40B4-BE49-F238E27FC236}">
                    <a16:creationId xmlns:a16="http://schemas.microsoft.com/office/drawing/2014/main" id="{AA73C7B1-5CCE-260F-D4D3-7CFDE0FDAA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3" y="1324"/>
                <a:ext cx="63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LAVAL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1" name="Rectangle 375">
                <a:extLst>
                  <a:ext uri="{FF2B5EF4-FFF2-40B4-BE49-F238E27FC236}">
                    <a16:creationId xmlns:a16="http://schemas.microsoft.com/office/drawing/2014/main" id="{BF78B82C-2B7B-4777-218C-A38C0F9BF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0" y="1372"/>
                <a:ext cx="85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LE MANS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2" name="Rectangle 376">
                <a:extLst>
                  <a:ext uri="{FF2B5EF4-FFF2-40B4-BE49-F238E27FC236}">
                    <a16:creationId xmlns:a16="http://schemas.microsoft.com/office/drawing/2014/main" id="{E496ED1C-22FF-8D2A-4C78-360405DF51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96" y="1931"/>
                <a:ext cx="18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LA ROCHE-SUR-YON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3" name="Rectangle 377">
                <a:extLst>
                  <a:ext uri="{FF2B5EF4-FFF2-40B4-BE49-F238E27FC236}">
                    <a16:creationId xmlns:a16="http://schemas.microsoft.com/office/drawing/2014/main" id="{385DAF56-C364-A020-D42F-186DB8455F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91" y="3087"/>
                <a:ext cx="16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DIGNE-LES-BAINS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4" name="Rectangle 378">
                <a:extLst>
                  <a:ext uri="{FF2B5EF4-FFF2-40B4-BE49-F238E27FC236}">
                    <a16:creationId xmlns:a16="http://schemas.microsoft.com/office/drawing/2014/main" id="{48344571-A926-BAD6-2E93-912AEE0BE1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18" y="2871"/>
                <a:ext cx="45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GAP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5" name="Rectangle 379">
                <a:extLst>
                  <a:ext uri="{FF2B5EF4-FFF2-40B4-BE49-F238E27FC236}">
                    <a16:creationId xmlns:a16="http://schemas.microsoft.com/office/drawing/2014/main" id="{8241AD12-9FFB-E90A-CC07-BD5B458480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6" y="3457"/>
                <a:ext cx="107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MARSEILLE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6" name="Rectangle 380">
                <a:extLst>
                  <a:ext uri="{FF2B5EF4-FFF2-40B4-BE49-F238E27FC236}">
                    <a16:creationId xmlns:a16="http://schemas.microsoft.com/office/drawing/2014/main" id="{EC42FB7E-7321-C7FA-6795-13CB4635A5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7" y="3493"/>
                <a:ext cx="81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TOULON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7" name="Rectangle 381">
                <a:extLst>
                  <a:ext uri="{FF2B5EF4-FFF2-40B4-BE49-F238E27FC236}">
                    <a16:creationId xmlns:a16="http://schemas.microsoft.com/office/drawing/2014/main" id="{96245C0F-5615-079B-D29C-531C8B8D5C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7" y="3167"/>
                <a:ext cx="89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AVIGNON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8" name="Rectangle 382">
                <a:extLst>
                  <a:ext uri="{FF2B5EF4-FFF2-40B4-BE49-F238E27FC236}">
                    <a16:creationId xmlns:a16="http://schemas.microsoft.com/office/drawing/2014/main" id="{710E664D-7F2A-CE88-7846-64858F3C11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36" y="3242"/>
                <a:ext cx="5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NICE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59" name="Rectangle 383">
                <a:extLst>
                  <a:ext uri="{FF2B5EF4-FFF2-40B4-BE49-F238E27FC236}">
                    <a16:creationId xmlns:a16="http://schemas.microsoft.com/office/drawing/2014/main" id="{3468B67E-3D21-0589-2085-E96180C0E8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0" y="1279"/>
                <a:ext cx="71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ÉPINAL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0" name="Rectangle 384">
                <a:extLst>
                  <a:ext uri="{FF2B5EF4-FFF2-40B4-BE49-F238E27FC236}">
                    <a16:creationId xmlns:a16="http://schemas.microsoft.com/office/drawing/2014/main" id="{8A030180-9ADE-E6B6-85BE-A64DE4F89A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90" y="1322"/>
                <a:ext cx="83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COLMAR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1" name="Rectangle 385">
                <a:extLst>
                  <a:ext uri="{FF2B5EF4-FFF2-40B4-BE49-F238E27FC236}">
                    <a16:creationId xmlns:a16="http://schemas.microsoft.com/office/drawing/2014/main" id="{9EFC9A67-82A4-8A58-A066-D8478B5482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00" y="1073"/>
                <a:ext cx="131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STRASBOURG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2" name="Rectangle 386">
                <a:extLst>
                  <a:ext uri="{FF2B5EF4-FFF2-40B4-BE49-F238E27FC236}">
                    <a16:creationId xmlns:a16="http://schemas.microsoft.com/office/drawing/2014/main" id="{BEC403FA-96D6-D88F-1E35-5EA9F9B00E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9" y="869"/>
                <a:ext cx="5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METZ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3" name="Rectangle 387">
                <a:extLst>
                  <a:ext uri="{FF2B5EF4-FFF2-40B4-BE49-F238E27FC236}">
                    <a16:creationId xmlns:a16="http://schemas.microsoft.com/office/drawing/2014/main" id="{D1565659-7C86-CD62-EFC2-9CE508C6BC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6" y="1052"/>
                <a:ext cx="7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NANCY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4" name="Rectangle 388">
                <a:extLst>
                  <a:ext uri="{FF2B5EF4-FFF2-40B4-BE49-F238E27FC236}">
                    <a16:creationId xmlns:a16="http://schemas.microsoft.com/office/drawing/2014/main" id="{A3A617DD-B51F-A57D-0800-4D9E424271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1" y="1001"/>
                <a:ext cx="116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BAR-LE-DUC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5" name="Rectangle 389">
                <a:extLst>
                  <a:ext uri="{FF2B5EF4-FFF2-40B4-BE49-F238E27FC236}">
                    <a16:creationId xmlns:a16="http://schemas.microsoft.com/office/drawing/2014/main" id="{98632C78-50AF-C16E-6870-96F2607D49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1" y="946"/>
                <a:ext cx="13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CHÂLONS-EN-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6" name="Rectangle 390">
                <a:extLst>
                  <a:ext uri="{FF2B5EF4-FFF2-40B4-BE49-F238E27FC236}">
                    <a16:creationId xmlns:a16="http://schemas.microsoft.com/office/drawing/2014/main" id="{BFE69D90-CCE6-A929-EC0E-154B6A8330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5" y="965"/>
                <a:ext cx="12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CHAMPAGNE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7" name="Rectangle 391">
                <a:extLst>
                  <a:ext uri="{FF2B5EF4-FFF2-40B4-BE49-F238E27FC236}">
                    <a16:creationId xmlns:a16="http://schemas.microsoft.com/office/drawing/2014/main" id="{0BD6E8C5-B71D-3A31-30D6-79134CF953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99" y="566"/>
                <a:ext cx="134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CHARLEVILLE-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8" name="Rectangle 392">
                <a:extLst>
                  <a:ext uri="{FF2B5EF4-FFF2-40B4-BE49-F238E27FC236}">
                    <a16:creationId xmlns:a16="http://schemas.microsoft.com/office/drawing/2014/main" id="{B2FF6453-75DD-C9AE-0CB9-74F982E4BD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6" y="585"/>
                <a:ext cx="98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MÉZIÈRES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69" name="Rectangle 393">
                <a:extLst>
                  <a:ext uri="{FF2B5EF4-FFF2-40B4-BE49-F238E27FC236}">
                    <a16:creationId xmlns:a16="http://schemas.microsoft.com/office/drawing/2014/main" id="{F9722B8E-8267-5AB8-55E0-E14D036381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63" y="1243"/>
                <a:ext cx="8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TROYES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0" name="Rectangle 394">
                <a:extLst>
                  <a:ext uri="{FF2B5EF4-FFF2-40B4-BE49-F238E27FC236}">
                    <a16:creationId xmlns:a16="http://schemas.microsoft.com/office/drawing/2014/main" id="{F6FC9C47-2311-BFA8-76F3-6C744A7FDA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8" y="1329"/>
                <a:ext cx="11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CHAUMONT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1" name="Rectangle 395">
                <a:extLst>
                  <a:ext uri="{FF2B5EF4-FFF2-40B4-BE49-F238E27FC236}">
                    <a16:creationId xmlns:a16="http://schemas.microsoft.com/office/drawing/2014/main" id="{7B6B4C2F-3362-3765-3EDF-D332363157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2329"/>
                <a:ext cx="88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LIMOGES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2" name="Rectangle 396">
                <a:extLst>
                  <a:ext uri="{FF2B5EF4-FFF2-40B4-BE49-F238E27FC236}">
                    <a16:creationId xmlns:a16="http://schemas.microsoft.com/office/drawing/2014/main" id="{F81769A3-8569-B38A-0484-51F45ECA21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096"/>
                <a:ext cx="63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NIORT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3" name="Rectangle 397">
                <a:extLst>
                  <a:ext uri="{FF2B5EF4-FFF2-40B4-BE49-F238E27FC236}">
                    <a16:creationId xmlns:a16="http://schemas.microsoft.com/office/drawing/2014/main" id="{98C6FAD4-2E18-EB22-F76D-2261A1F85F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58" y="2155"/>
                <a:ext cx="13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LA ROCHELLE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4" name="Rectangle 398">
                <a:extLst>
                  <a:ext uri="{FF2B5EF4-FFF2-40B4-BE49-F238E27FC236}">
                    <a16:creationId xmlns:a16="http://schemas.microsoft.com/office/drawing/2014/main" id="{20770F41-2839-53BC-450D-4BF77DCC6C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5" y="1995"/>
                <a:ext cx="90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POITIERS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5" name="Rectangle 399">
                <a:extLst>
                  <a:ext uri="{FF2B5EF4-FFF2-40B4-BE49-F238E27FC236}">
                    <a16:creationId xmlns:a16="http://schemas.microsoft.com/office/drawing/2014/main" id="{5598EF35-2550-A8B2-DA76-743ED0D70E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96" y="2188"/>
                <a:ext cx="81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GUÉRET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6" name="Rectangle 400">
                <a:extLst>
                  <a:ext uri="{FF2B5EF4-FFF2-40B4-BE49-F238E27FC236}">
                    <a16:creationId xmlns:a16="http://schemas.microsoft.com/office/drawing/2014/main" id="{9E6F6FFC-3D50-CA8B-1115-2E47CC8C9B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" y="2422"/>
                <a:ext cx="121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ANGOULÊME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7" name="Rectangle 401">
                <a:extLst>
                  <a:ext uri="{FF2B5EF4-FFF2-40B4-BE49-F238E27FC236}">
                    <a16:creationId xmlns:a16="http://schemas.microsoft.com/office/drawing/2014/main" id="{06186CB1-BBB1-E2D0-CEF2-86BE3A7387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7" y="2752"/>
                <a:ext cx="107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BORDEAUX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8" name="Rectangle 402">
                <a:extLst>
                  <a:ext uri="{FF2B5EF4-FFF2-40B4-BE49-F238E27FC236}">
                    <a16:creationId xmlns:a16="http://schemas.microsoft.com/office/drawing/2014/main" id="{C4AA6B8B-2B43-3127-8BCB-06B2E9FBC7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27" y="3173"/>
                <a:ext cx="177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MONT-DE-MARSAN 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9" name="Rectangle 403">
                <a:extLst>
                  <a:ext uri="{FF2B5EF4-FFF2-40B4-BE49-F238E27FC236}">
                    <a16:creationId xmlns:a16="http://schemas.microsoft.com/office/drawing/2014/main" id="{0AC436D8-CEA5-DB58-7103-7789A84A64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2" y="3432"/>
                <a:ext cx="44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PAU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0" name="Rectangle 404">
                <a:extLst>
                  <a:ext uri="{FF2B5EF4-FFF2-40B4-BE49-F238E27FC236}">
                    <a16:creationId xmlns:a16="http://schemas.microsoft.com/office/drawing/2014/main" id="{5970E6E3-CAEA-C4CA-8332-0FB7801EDA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4" y="3048"/>
                <a:ext cx="58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AGEN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1" name="Rectangle 405">
                <a:extLst>
                  <a:ext uri="{FF2B5EF4-FFF2-40B4-BE49-F238E27FC236}">
                    <a16:creationId xmlns:a16="http://schemas.microsoft.com/office/drawing/2014/main" id="{A3A50621-B584-C3A6-C1CA-CC2A6473E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28" y="2614"/>
                <a:ext cx="112" cy="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2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PÉRIGUEUX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8" name="Rectangle 407">
              <a:extLst>
                <a:ext uri="{FF2B5EF4-FFF2-40B4-BE49-F238E27FC236}">
                  <a16:creationId xmlns:a16="http://schemas.microsoft.com/office/drawing/2014/main" id="{9389184D-88CA-612C-F5A3-3498E912DB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5" y="2585"/>
              <a:ext cx="63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TULLE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408">
              <a:extLst>
                <a:ext uri="{FF2B5EF4-FFF2-40B4-BE49-F238E27FC236}">
                  <a16:creationId xmlns:a16="http://schemas.microsoft.com/office/drawing/2014/main" id="{8C6FF3FC-27A3-D57C-25F0-08D471C0DF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9" y="2291"/>
              <a:ext cx="82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ANNECY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409">
              <a:extLst>
                <a:ext uri="{FF2B5EF4-FFF2-40B4-BE49-F238E27FC236}">
                  <a16:creationId xmlns:a16="http://schemas.microsoft.com/office/drawing/2014/main" id="{6ED6A4E4-78EF-C922-E1FC-1FB136A41F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0" y="2433"/>
              <a:ext cx="108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CHAMBÉRY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410">
              <a:extLst>
                <a:ext uri="{FF2B5EF4-FFF2-40B4-BE49-F238E27FC236}">
                  <a16:creationId xmlns:a16="http://schemas.microsoft.com/office/drawing/2014/main" id="{25E8585E-B564-21B6-E772-6687CBECEB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613"/>
              <a:ext cx="106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GRENOBLE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411">
              <a:extLst>
                <a:ext uri="{FF2B5EF4-FFF2-40B4-BE49-F238E27FC236}">
                  <a16:creationId xmlns:a16="http://schemas.microsoft.com/office/drawing/2014/main" id="{0CB0EB77-4433-678D-E209-96977C03D9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6" y="2737"/>
              <a:ext cx="90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VALENCE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412">
              <a:extLst>
                <a:ext uri="{FF2B5EF4-FFF2-40B4-BE49-F238E27FC236}">
                  <a16:creationId xmlns:a16="http://schemas.microsoft.com/office/drawing/2014/main" id="{6621DA73-B56F-31B6-3144-7C3BFA95B0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7" y="2827"/>
              <a:ext cx="73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PRIVAS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413">
              <a:extLst>
                <a:ext uri="{FF2B5EF4-FFF2-40B4-BE49-F238E27FC236}">
                  <a16:creationId xmlns:a16="http://schemas.microsoft.com/office/drawing/2014/main" id="{C3D1161B-66E3-BB8C-20B2-7AC8979F72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6" y="2695"/>
              <a:ext cx="77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LE PUY-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414">
              <a:extLst>
                <a:ext uri="{FF2B5EF4-FFF2-40B4-BE49-F238E27FC236}">
                  <a16:creationId xmlns:a16="http://schemas.microsoft.com/office/drawing/2014/main" id="{761CA1CB-F919-DB22-CD15-A333E8C96A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7" y="2715"/>
              <a:ext cx="95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EN-VELAY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415">
              <a:extLst>
                <a:ext uri="{FF2B5EF4-FFF2-40B4-BE49-F238E27FC236}">
                  <a16:creationId xmlns:a16="http://schemas.microsoft.com/office/drawing/2014/main" id="{4E192066-327F-A0CA-0E1B-7F911A94BD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6" y="2740"/>
              <a:ext cx="94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AURILLAC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416">
              <a:extLst>
                <a:ext uri="{FF2B5EF4-FFF2-40B4-BE49-F238E27FC236}">
                  <a16:creationId xmlns:a16="http://schemas.microsoft.com/office/drawing/2014/main" id="{6483CF3A-5BB6-935B-45D1-76342E3FB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" y="2382"/>
              <a:ext cx="198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CLERMONT-FERRAND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417">
              <a:extLst>
                <a:ext uri="{FF2B5EF4-FFF2-40B4-BE49-F238E27FC236}">
                  <a16:creationId xmlns:a16="http://schemas.microsoft.com/office/drawing/2014/main" id="{FC7675DD-6E32-B3A0-CBF4-075FF645B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2015"/>
              <a:ext cx="88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MOULINS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418">
              <a:extLst>
                <a:ext uri="{FF2B5EF4-FFF2-40B4-BE49-F238E27FC236}">
                  <a16:creationId xmlns:a16="http://schemas.microsoft.com/office/drawing/2014/main" id="{556A5CAF-C623-6DB2-B4A8-DAF1F8261B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5" y="2488"/>
              <a:ext cx="142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SAINT-ÉTIENNE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419">
              <a:extLst>
                <a:ext uri="{FF2B5EF4-FFF2-40B4-BE49-F238E27FC236}">
                  <a16:creationId xmlns:a16="http://schemas.microsoft.com/office/drawing/2014/main" id="{8254D6E4-A9E9-C26F-7098-7486C7E4B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4" y="2363"/>
              <a:ext cx="56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LYON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420">
              <a:extLst>
                <a:ext uri="{FF2B5EF4-FFF2-40B4-BE49-F238E27FC236}">
                  <a16:creationId xmlns:a16="http://schemas.microsoft.com/office/drawing/2014/main" id="{8AB606AB-D01E-83C2-4F40-1102ABAEBA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2" y="2165"/>
              <a:ext cx="181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BOURG-EN-BRESSE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421">
              <a:extLst>
                <a:ext uri="{FF2B5EF4-FFF2-40B4-BE49-F238E27FC236}">
                  <a16:creationId xmlns:a16="http://schemas.microsoft.com/office/drawing/2014/main" id="{B4483221-E96E-FDE7-FABC-6880D79D44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8" y="829"/>
              <a:ext cx="89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SAINT-LÔ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422">
              <a:extLst>
                <a:ext uri="{FF2B5EF4-FFF2-40B4-BE49-F238E27FC236}">
                  <a16:creationId xmlns:a16="http://schemas.microsoft.com/office/drawing/2014/main" id="{9512F224-8FFE-4218-44A8-EBF5FF13A3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2" y="827"/>
              <a:ext cx="57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CAEN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423">
              <a:extLst>
                <a:ext uri="{FF2B5EF4-FFF2-40B4-BE49-F238E27FC236}">
                  <a16:creationId xmlns:a16="http://schemas.microsoft.com/office/drawing/2014/main" id="{CA690368-4C1C-C542-C815-04CB62AC9C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9" y="917"/>
              <a:ext cx="80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ÉVREUX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424">
              <a:extLst>
                <a:ext uri="{FF2B5EF4-FFF2-40B4-BE49-F238E27FC236}">
                  <a16:creationId xmlns:a16="http://schemas.microsoft.com/office/drawing/2014/main" id="{6072CAB6-DAEE-82BA-5A02-3EA720D7AF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1" y="728"/>
              <a:ext cx="72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ROUEN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425">
              <a:extLst>
                <a:ext uri="{FF2B5EF4-FFF2-40B4-BE49-F238E27FC236}">
                  <a16:creationId xmlns:a16="http://schemas.microsoft.com/office/drawing/2014/main" id="{7841C8EA-DAFA-B2C2-9218-C52503E2E1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" y="1136"/>
              <a:ext cx="93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ALENÇON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426">
              <a:extLst>
                <a:ext uri="{FF2B5EF4-FFF2-40B4-BE49-F238E27FC236}">
                  <a16:creationId xmlns:a16="http://schemas.microsoft.com/office/drawing/2014/main" id="{9491BF4A-9191-86FF-28C8-1004400D2A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0" y="1671"/>
              <a:ext cx="61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DIJON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427">
              <a:extLst>
                <a:ext uri="{FF2B5EF4-FFF2-40B4-BE49-F238E27FC236}">
                  <a16:creationId xmlns:a16="http://schemas.microsoft.com/office/drawing/2014/main" id="{9B05A933-1289-DEBD-FABC-E833BF36C7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5" y="1692"/>
              <a:ext cx="107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BESANÇON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428">
              <a:extLst>
                <a:ext uri="{FF2B5EF4-FFF2-40B4-BE49-F238E27FC236}">
                  <a16:creationId xmlns:a16="http://schemas.microsoft.com/office/drawing/2014/main" id="{D1B115DE-BF4F-0363-87B9-368C1F65F5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9" y="1950"/>
              <a:ext cx="89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LONS-LE-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429">
              <a:extLst>
                <a:ext uri="{FF2B5EF4-FFF2-40B4-BE49-F238E27FC236}">
                  <a16:creationId xmlns:a16="http://schemas.microsoft.com/office/drawing/2014/main" id="{47DADED4-4F52-0F0E-3B26-94DC6ADF12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0" y="1970"/>
              <a:ext cx="86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SAUNIER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430">
              <a:extLst>
                <a:ext uri="{FF2B5EF4-FFF2-40B4-BE49-F238E27FC236}">
                  <a16:creationId xmlns:a16="http://schemas.microsoft.com/office/drawing/2014/main" id="{EE55E755-6FD6-B945-2BD5-225F641367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2" y="1826"/>
              <a:ext cx="80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NEVERS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431">
              <a:extLst>
                <a:ext uri="{FF2B5EF4-FFF2-40B4-BE49-F238E27FC236}">
                  <a16:creationId xmlns:a16="http://schemas.microsoft.com/office/drawing/2014/main" id="{CDACA686-949D-9208-3A62-73FAD7077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9" y="1522"/>
              <a:ext cx="79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VESOUL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432">
              <a:extLst>
                <a:ext uri="{FF2B5EF4-FFF2-40B4-BE49-F238E27FC236}">
                  <a16:creationId xmlns:a16="http://schemas.microsoft.com/office/drawing/2014/main" id="{E6EBFE75-1F2C-1EFB-55DA-B6C429A384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4" y="2107"/>
              <a:ext cx="74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MÂCON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433">
              <a:extLst>
                <a:ext uri="{FF2B5EF4-FFF2-40B4-BE49-F238E27FC236}">
                  <a16:creationId xmlns:a16="http://schemas.microsoft.com/office/drawing/2014/main" id="{F5AB010A-6E4C-B322-AE3F-E15C2D147E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8" y="1472"/>
              <a:ext cx="93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AUXERRE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434">
              <a:extLst>
                <a:ext uri="{FF2B5EF4-FFF2-40B4-BE49-F238E27FC236}">
                  <a16:creationId xmlns:a16="http://schemas.microsoft.com/office/drawing/2014/main" id="{B33DCB59-A4B1-FB94-386E-C4F352CAF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6" y="1522"/>
              <a:ext cx="89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BELFORT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435">
              <a:extLst>
                <a:ext uri="{FF2B5EF4-FFF2-40B4-BE49-F238E27FC236}">
                  <a16:creationId xmlns:a16="http://schemas.microsoft.com/office/drawing/2014/main" id="{08D1EA14-AB1B-8304-9B80-CC0619240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8" y="3206"/>
              <a:ext cx="64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NÎMES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436">
              <a:extLst>
                <a:ext uri="{FF2B5EF4-FFF2-40B4-BE49-F238E27FC236}">
                  <a16:creationId xmlns:a16="http://schemas.microsoft.com/office/drawing/2014/main" id="{1CA0829C-96EE-AE4D-1EB2-BA955D9E16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4" y="2916"/>
              <a:ext cx="72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MENDE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437">
              <a:extLst>
                <a:ext uri="{FF2B5EF4-FFF2-40B4-BE49-F238E27FC236}">
                  <a16:creationId xmlns:a16="http://schemas.microsoft.com/office/drawing/2014/main" id="{FB5CB960-E00A-B5D6-B872-0519558DA1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2" y="2990"/>
              <a:ext cx="70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RODEZ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438">
              <a:extLst>
                <a:ext uri="{FF2B5EF4-FFF2-40B4-BE49-F238E27FC236}">
                  <a16:creationId xmlns:a16="http://schemas.microsoft.com/office/drawing/2014/main" id="{5A359584-293A-EC54-5730-2321B1DABE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4" y="2944"/>
              <a:ext cx="83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CAHORS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439">
              <a:extLst>
                <a:ext uri="{FF2B5EF4-FFF2-40B4-BE49-F238E27FC236}">
                  <a16:creationId xmlns:a16="http://schemas.microsoft.com/office/drawing/2014/main" id="{04431CA3-391C-E4FE-AA3F-1B7112DB12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0" y="3149"/>
              <a:ext cx="121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MONTAUBAN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440">
              <a:extLst>
                <a:ext uri="{FF2B5EF4-FFF2-40B4-BE49-F238E27FC236}">
                  <a16:creationId xmlns:a16="http://schemas.microsoft.com/office/drawing/2014/main" id="{6358C3F0-E7FF-5C4D-66D9-DF1F9000BD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4" y="3179"/>
              <a:ext cx="46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ALBI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441">
              <a:extLst>
                <a:ext uri="{FF2B5EF4-FFF2-40B4-BE49-F238E27FC236}">
                  <a16:creationId xmlns:a16="http://schemas.microsoft.com/office/drawing/2014/main" id="{C4ABF05E-9243-D2BC-097F-1E02F4145B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8" y="3319"/>
              <a:ext cx="132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MONTPELLIER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442">
              <a:extLst>
                <a:ext uri="{FF2B5EF4-FFF2-40B4-BE49-F238E27FC236}">
                  <a16:creationId xmlns:a16="http://schemas.microsoft.com/office/drawing/2014/main" id="{5A81DA0C-264C-7179-248A-D72AEDF38C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2" y="3499"/>
              <a:ext cx="144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CARCASSONNE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443">
              <a:extLst>
                <a:ext uri="{FF2B5EF4-FFF2-40B4-BE49-F238E27FC236}">
                  <a16:creationId xmlns:a16="http://schemas.microsoft.com/office/drawing/2014/main" id="{3E075180-C45C-F4B5-A47B-5A9AA7FDF0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4" y="3726"/>
              <a:ext cx="112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PERPIGNAN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444">
              <a:extLst>
                <a:ext uri="{FF2B5EF4-FFF2-40B4-BE49-F238E27FC236}">
                  <a16:creationId xmlns:a16="http://schemas.microsoft.com/office/drawing/2014/main" id="{3B805BA3-B4DF-D17A-A629-50595FDF71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7" y="3602"/>
              <a:ext cx="49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FOIX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445">
              <a:extLst>
                <a:ext uri="{FF2B5EF4-FFF2-40B4-BE49-F238E27FC236}">
                  <a16:creationId xmlns:a16="http://schemas.microsoft.com/office/drawing/2014/main" id="{FE50BEFE-23B2-1C94-765E-A936F890A9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3342"/>
              <a:ext cx="105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TOULOUSE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446">
              <a:extLst>
                <a:ext uri="{FF2B5EF4-FFF2-40B4-BE49-F238E27FC236}">
                  <a16:creationId xmlns:a16="http://schemas.microsoft.com/office/drawing/2014/main" id="{690C4980-3E27-3D50-732C-D25A31B07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0" y="3292"/>
              <a:ext cx="58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AUCH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447">
              <a:extLst>
                <a:ext uri="{FF2B5EF4-FFF2-40B4-BE49-F238E27FC236}">
                  <a16:creationId xmlns:a16="http://schemas.microsoft.com/office/drawing/2014/main" id="{D7AC1F4B-F81B-B1B6-E203-B8ABEEB962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0" y="3474"/>
              <a:ext cx="78" cy="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TARBES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448">
              <a:extLst>
                <a:ext uri="{FF2B5EF4-FFF2-40B4-BE49-F238E27FC236}">
                  <a16:creationId xmlns:a16="http://schemas.microsoft.com/office/drawing/2014/main" id="{FE02E1C1-3E11-28A0-7F96-1E869A58C7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" y="53"/>
              <a:ext cx="202" cy="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Rectangle 449">
              <a:extLst>
                <a:ext uri="{FF2B5EF4-FFF2-40B4-BE49-F238E27FC236}">
                  <a16:creationId xmlns:a16="http://schemas.microsoft.com/office/drawing/2014/main" id="{9C702673-8AFA-237D-0EDA-CAE5F274CE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" y="53"/>
              <a:ext cx="202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Rectangle 450">
              <a:extLst>
                <a:ext uri="{FF2B5EF4-FFF2-40B4-BE49-F238E27FC236}">
                  <a16:creationId xmlns:a16="http://schemas.microsoft.com/office/drawing/2014/main" id="{98B7EE7E-F454-0766-58EE-3EF8752506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3" y="53"/>
              <a:ext cx="202" cy="2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Rectangle 451">
              <a:extLst>
                <a:ext uri="{FF2B5EF4-FFF2-40B4-BE49-F238E27FC236}">
                  <a16:creationId xmlns:a16="http://schemas.microsoft.com/office/drawing/2014/main" id="{6620EBB2-5D17-EB15-1440-365101530F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3" y="53"/>
              <a:ext cx="202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Rectangle 452">
              <a:extLst>
                <a:ext uri="{FF2B5EF4-FFF2-40B4-BE49-F238E27FC236}">
                  <a16:creationId xmlns:a16="http://schemas.microsoft.com/office/drawing/2014/main" id="{D6CAC641-779B-4AD6-B9E7-7169A13117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6" y="53"/>
              <a:ext cx="202" cy="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Rectangle 453">
              <a:extLst>
                <a:ext uri="{FF2B5EF4-FFF2-40B4-BE49-F238E27FC236}">
                  <a16:creationId xmlns:a16="http://schemas.microsoft.com/office/drawing/2014/main" id="{B749CE03-9F22-192D-BDC1-3FD459D912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6" y="53"/>
              <a:ext cx="202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Rectangle 454">
              <a:extLst>
                <a:ext uri="{FF2B5EF4-FFF2-40B4-BE49-F238E27FC236}">
                  <a16:creationId xmlns:a16="http://schemas.microsoft.com/office/drawing/2014/main" id="{90BE7D07-E374-1F4A-4A81-D05069EBDE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8" y="53"/>
              <a:ext cx="202" cy="2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Rectangle 455">
              <a:extLst>
                <a:ext uri="{FF2B5EF4-FFF2-40B4-BE49-F238E27FC236}">
                  <a16:creationId xmlns:a16="http://schemas.microsoft.com/office/drawing/2014/main" id="{084F6C2B-9E2F-3F7E-23BE-1B99DCD523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8" y="53"/>
              <a:ext cx="202" cy="20"/>
            </a:xfrm>
            <a:prstGeom prst="rect">
              <a:avLst/>
            </a:prstGeom>
            <a:noFill/>
            <a:ln w="0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Line 456">
              <a:extLst>
                <a:ext uri="{FF2B5EF4-FFF2-40B4-BE49-F238E27FC236}">
                  <a16:creationId xmlns:a16="http://schemas.microsoft.com/office/drawing/2014/main" id="{F8974952-0440-F60F-938D-06A4FAAFEF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00" y="43"/>
              <a:ext cx="0" cy="8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Line 457">
              <a:extLst>
                <a:ext uri="{FF2B5EF4-FFF2-40B4-BE49-F238E27FC236}">
                  <a16:creationId xmlns:a16="http://schemas.microsoft.com/office/drawing/2014/main" id="{A8974EE3-FD23-7164-FB50-F659D30726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92" y="45"/>
              <a:ext cx="0" cy="8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Rectangle 458">
              <a:extLst>
                <a:ext uri="{FF2B5EF4-FFF2-40B4-BE49-F238E27FC236}">
                  <a16:creationId xmlns:a16="http://schemas.microsoft.com/office/drawing/2014/main" id="{8924F394-39BA-40F8-6B36-1230F8DAE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7" y="6"/>
              <a:ext cx="31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459">
              <a:extLst>
                <a:ext uri="{FF2B5EF4-FFF2-40B4-BE49-F238E27FC236}">
                  <a16:creationId xmlns:a16="http://schemas.microsoft.com/office/drawing/2014/main" id="{4C5FA605-6599-F95C-9D00-137EABDF0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0" y="6"/>
              <a:ext cx="66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460">
              <a:extLst>
                <a:ext uri="{FF2B5EF4-FFF2-40B4-BE49-F238E27FC236}">
                  <a16:creationId xmlns:a16="http://schemas.microsoft.com/office/drawing/2014/main" id="{F8B2AADE-BC80-8A2C-A539-8432B80A0C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3" y="6"/>
              <a:ext cx="66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461">
              <a:extLst>
                <a:ext uri="{FF2B5EF4-FFF2-40B4-BE49-F238E27FC236}">
                  <a16:creationId xmlns:a16="http://schemas.microsoft.com/office/drawing/2014/main" id="{08048904-4E90-238B-2326-C8F1031CD2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8" y="45"/>
              <a:ext cx="6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4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462">
              <a:extLst>
                <a:ext uri="{FF2B5EF4-FFF2-40B4-BE49-F238E27FC236}">
                  <a16:creationId xmlns:a16="http://schemas.microsoft.com/office/drawing/2014/main" id="{92562947-C663-195D-A381-FA57A9CE47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8" y="123"/>
              <a:ext cx="127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Préfecture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Freeform 463">
              <a:extLst>
                <a:ext uri="{FF2B5EF4-FFF2-40B4-BE49-F238E27FC236}">
                  <a16:creationId xmlns:a16="http://schemas.microsoft.com/office/drawing/2014/main" id="{70EC6363-A4D3-191B-7889-456FFD61E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4" y="186"/>
              <a:ext cx="9" cy="9"/>
            </a:xfrm>
            <a:custGeom>
              <a:avLst/>
              <a:gdLst>
                <a:gd name="T0" fmla="*/ 28 w 56"/>
                <a:gd name="T1" fmla="*/ 0 h 56"/>
                <a:gd name="T2" fmla="*/ 17 w 56"/>
                <a:gd name="T3" fmla="*/ 1 h 56"/>
                <a:gd name="T4" fmla="*/ 8 w 56"/>
                <a:gd name="T5" fmla="*/ 7 h 56"/>
                <a:gd name="T6" fmla="*/ 2 w 56"/>
                <a:gd name="T7" fmla="*/ 16 h 56"/>
                <a:gd name="T8" fmla="*/ 0 w 56"/>
                <a:gd name="T9" fmla="*/ 28 h 56"/>
                <a:gd name="T10" fmla="*/ 0 w 56"/>
                <a:gd name="T11" fmla="*/ 32 h 56"/>
                <a:gd name="T12" fmla="*/ 2 w 56"/>
                <a:gd name="T13" fmla="*/ 37 h 56"/>
                <a:gd name="T14" fmla="*/ 4 w 56"/>
                <a:gd name="T15" fmla="*/ 41 h 56"/>
                <a:gd name="T16" fmla="*/ 8 w 56"/>
                <a:gd name="T17" fmla="*/ 46 h 56"/>
                <a:gd name="T18" fmla="*/ 17 w 56"/>
                <a:gd name="T19" fmla="*/ 52 h 56"/>
                <a:gd name="T20" fmla="*/ 22 w 56"/>
                <a:gd name="T21" fmla="*/ 55 h 56"/>
                <a:gd name="T22" fmla="*/ 28 w 56"/>
                <a:gd name="T23" fmla="*/ 56 h 56"/>
                <a:gd name="T24" fmla="*/ 32 w 56"/>
                <a:gd name="T25" fmla="*/ 55 h 56"/>
                <a:gd name="T26" fmla="*/ 38 w 56"/>
                <a:gd name="T27" fmla="*/ 52 h 56"/>
                <a:gd name="T28" fmla="*/ 43 w 56"/>
                <a:gd name="T29" fmla="*/ 49 h 56"/>
                <a:gd name="T30" fmla="*/ 45 w 56"/>
                <a:gd name="T31" fmla="*/ 47 h 56"/>
                <a:gd name="T32" fmla="*/ 45 w 56"/>
                <a:gd name="T33" fmla="*/ 46 h 56"/>
                <a:gd name="T34" fmla="*/ 46 w 56"/>
                <a:gd name="T35" fmla="*/ 46 h 56"/>
                <a:gd name="T36" fmla="*/ 48 w 56"/>
                <a:gd name="T37" fmla="*/ 46 h 56"/>
                <a:gd name="T38" fmla="*/ 48 w 56"/>
                <a:gd name="T39" fmla="*/ 44 h 56"/>
                <a:gd name="T40" fmla="*/ 48 w 56"/>
                <a:gd name="T41" fmla="*/ 43 h 56"/>
                <a:gd name="T42" fmla="*/ 49 w 56"/>
                <a:gd name="T43" fmla="*/ 43 h 56"/>
                <a:gd name="T44" fmla="*/ 51 w 56"/>
                <a:gd name="T45" fmla="*/ 41 h 56"/>
                <a:gd name="T46" fmla="*/ 54 w 56"/>
                <a:gd name="T47" fmla="*/ 37 h 56"/>
                <a:gd name="T48" fmla="*/ 54 w 56"/>
                <a:gd name="T49" fmla="*/ 34 h 56"/>
                <a:gd name="T50" fmla="*/ 55 w 56"/>
                <a:gd name="T51" fmla="*/ 32 h 56"/>
                <a:gd name="T52" fmla="*/ 56 w 56"/>
                <a:gd name="T53" fmla="*/ 28 h 56"/>
                <a:gd name="T54" fmla="*/ 54 w 56"/>
                <a:gd name="T55" fmla="*/ 16 h 56"/>
                <a:gd name="T56" fmla="*/ 48 w 56"/>
                <a:gd name="T57" fmla="*/ 7 h 56"/>
                <a:gd name="T58" fmla="*/ 43 w 56"/>
                <a:gd name="T59" fmla="*/ 3 h 56"/>
                <a:gd name="T60" fmla="*/ 38 w 56"/>
                <a:gd name="T61" fmla="*/ 1 h 56"/>
                <a:gd name="T62" fmla="*/ 28 w 56"/>
                <a:gd name="T6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lnTo>
                    <a:pt x="17" y="1"/>
                  </a:lnTo>
                  <a:lnTo>
                    <a:pt x="8" y="7"/>
                  </a:lnTo>
                  <a:lnTo>
                    <a:pt x="2" y="16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2" y="37"/>
                  </a:lnTo>
                  <a:lnTo>
                    <a:pt x="4" y="41"/>
                  </a:lnTo>
                  <a:lnTo>
                    <a:pt x="8" y="46"/>
                  </a:lnTo>
                  <a:lnTo>
                    <a:pt x="17" y="52"/>
                  </a:lnTo>
                  <a:lnTo>
                    <a:pt x="22" y="55"/>
                  </a:lnTo>
                  <a:lnTo>
                    <a:pt x="28" y="56"/>
                  </a:lnTo>
                  <a:lnTo>
                    <a:pt x="32" y="55"/>
                  </a:lnTo>
                  <a:lnTo>
                    <a:pt x="38" y="52"/>
                  </a:lnTo>
                  <a:lnTo>
                    <a:pt x="43" y="49"/>
                  </a:lnTo>
                  <a:lnTo>
                    <a:pt x="45" y="47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48" y="44"/>
                  </a:lnTo>
                  <a:lnTo>
                    <a:pt x="48" y="43"/>
                  </a:lnTo>
                  <a:lnTo>
                    <a:pt x="49" y="43"/>
                  </a:lnTo>
                  <a:lnTo>
                    <a:pt x="51" y="41"/>
                  </a:lnTo>
                  <a:lnTo>
                    <a:pt x="54" y="37"/>
                  </a:lnTo>
                  <a:lnTo>
                    <a:pt x="54" y="34"/>
                  </a:lnTo>
                  <a:lnTo>
                    <a:pt x="55" y="32"/>
                  </a:lnTo>
                  <a:lnTo>
                    <a:pt x="56" y="28"/>
                  </a:lnTo>
                  <a:lnTo>
                    <a:pt x="54" y="16"/>
                  </a:lnTo>
                  <a:lnTo>
                    <a:pt x="48" y="7"/>
                  </a:lnTo>
                  <a:lnTo>
                    <a:pt x="43" y="3"/>
                  </a:lnTo>
                  <a:lnTo>
                    <a:pt x="3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464">
              <a:extLst>
                <a:ext uri="{FF2B5EF4-FFF2-40B4-BE49-F238E27FC236}">
                  <a16:creationId xmlns:a16="http://schemas.microsoft.com/office/drawing/2014/main" id="{07CD9B5C-C19E-BA72-237E-B2A92DB5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4" y="186"/>
              <a:ext cx="9" cy="9"/>
            </a:xfrm>
            <a:custGeom>
              <a:avLst/>
              <a:gdLst>
                <a:gd name="T0" fmla="*/ 8 w 56"/>
                <a:gd name="T1" fmla="*/ 7 h 56"/>
                <a:gd name="T2" fmla="*/ 2 w 56"/>
                <a:gd name="T3" fmla="*/ 16 h 56"/>
                <a:gd name="T4" fmla="*/ 0 w 56"/>
                <a:gd name="T5" fmla="*/ 28 h 56"/>
                <a:gd name="T6" fmla="*/ 0 w 56"/>
                <a:gd name="T7" fmla="*/ 32 h 56"/>
                <a:gd name="T8" fmla="*/ 2 w 56"/>
                <a:gd name="T9" fmla="*/ 37 h 56"/>
                <a:gd name="T10" fmla="*/ 4 w 56"/>
                <a:gd name="T11" fmla="*/ 41 h 56"/>
                <a:gd name="T12" fmla="*/ 8 w 56"/>
                <a:gd name="T13" fmla="*/ 46 h 56"/>
                <a:gd name="T14" fmla="*/ 17 w 56"/>
                <a:gd name="T15" fmla="*/ 52 h 56"/>
                <a:gd name="T16" fmla="*/ 22 w 56"/>
                <a:gd name="T17" fmla="*/ 55 h 56"/>
                <a:gd name="T18" fmla="*/ 28 w 56"/>
                <a:gd name="T19" fmla="*/ 56 h 56"/>
                <a:gd name="T20" fmla="*/ 32 w 56"/>
                <a:gd name="T21" fmla="*/ 55 h 56"/>
                <a:gd name="T22" fmla="*/ 38 w 56"/>
                <a:gd name="T23" fmla="*/ 52 h 56"/>
                <a:gd name="T24" fmla="*/ 43 w 56"/>
                <a:gd name="T25" fmla="*/ 49 h 56"/>
                <a:gd name="T26" fmla="*/ 45 w 56"/>
                <a:gd name="T27" fmla="*/ 47 h 56"/>
                <a:gd name="T28" fmla="*/ 45 w 56"/>
                <a:gd name="T29" fmla="*/ 46 h 56"/>
                <a:gd name="T30" fmla="*/ 46 w 56"/>
                <a:gd name="T31" fmla="*/ 46 h 56"/>
                <a:gd name="T32" fmla="*/ 48 w 56"/>
                <a:gd name="T33" fmla="*/ 46 h 56"/>
                <a:gd name="T34" fmla="*/ 48 w 56"/>
                <a:gd name="T35" fmla="*/ 44 h 56"/>
                <a:gd name="T36" fmla="*/ 48 w 56"/>
                <a:gd name="T37" fmla="*/ 43 h 56"/>
                <a:gd name="T38" fmla="*/ 49 w 56"/>
                <a:gd name="T39" fmla="*/ 43 h 56"/>
                <a:gd name="T40" fmla="*/ 51 w 56"/>
                <a:gd name="T41" fmla="*/ 41 h 56"/>
                <a:gd name="T42" fmla="*/ 54 w 56"/>
                <a:gd name="T43" fmla="*/ 37 h 56"/>
                <a:gd name="T44" fmla="*/ 54 w 56"/>
                <a:gd name="T45" fmla="*/ 34 h 56"/>
                <a:gd name="T46" fmla="*/ 55 w 56"/>
                <a:gd name="T47" fmla="*/ 32 h 56"/>
                <a:gd name="T48" fmla="*/ 56 w 56"/>
                <a:gd name="T49" fmla="*/ 28 h 56"/>
                <a:gd name="T50" fmla="*/ 54 w 56"/>
                <a:gd name="T51" fmla="*/ 16 h 56"/>
                <a:gd name="T52" fmla="*/ 48 w 56"/>
                <a:gd name="T53" fmla="*/ 7 h 56"/>
                <a:gd name="T54" fmla="*/ 43 w 56"/>
                <a:gd name="T55" fmla="*/ 3 h 56"/>
                <a:gd name="T56" fmla="*/ 38 w 56"/>
                <a:gd name="T57" fmla="*/ 1 h 56"/>
                <a:gd name="T58" fmla="*/ 28 w 56"/>
                <a:gd name="T59" fmla="*/ 0 h 56"/>
                <a:gd name="T60" fmla="*/ 17 w 56"/>
                <a:gd name="T61" fmla="*/ 1 h 56"/>
                <a:gd name="T62" fmla="*/ 8 w 56"/>
                <a:gd name="T63" fmla="*/ 7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6" h="56">
                  <a:moveTo>
                    <a:pt x="8" y="7"/>
                  </a:moveTo>
                  <a:lnTo>
                    <a:pt x="2" y="16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2" y="37"/>
                  </a:lnTo>
                  <a:lnTo>
                    <a:pt x="4" y="41"/>
                  </a:lnTo>
                  <a:lnTo>
                    <a:pt x="8" y="46"/>
                  </a:lnTo>
                  <a:lnTo>
                    <a:pt x="17" y="52"/>
                  </a:lnTo>
                  <a:lnTo>
                    <a:pt x="22" y="55"/>
                  </a:lnTo>
                  <a:lnTo>
                    <a:pt x="28" y="56"/>
                  </a:lnTo>
                  <a:lnTo>
                    <a:pt x="32" y="55"/>
                  </a:lnTo>
                  <a:lnTo>
                    <a:pt x="38" y="52"/>
                  </a:lnTo>
                  <a:lnTo>
                    <a:pt x="43" y="49"/>
                  </a:lnTo>
                  <a:lnTo>
                    <a:pt x="45" y="47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8" y="46"/>
                  </a:lnTo>
                  <a:lnTo>
                    <a:pt x="48" y="44"/>
                  </a:lnTo>
                  <a:lnTo>
                    <a:pt x="48" y="43"/>
                  </a:lnTo>
                  <a:lnTo>
                    <a:pt x="49" y="43"/>
                  </a:lnTo>
                  <a:lnTo>
                    <a:pt x="51" y="41"/>
                  </a:lnTo>
                  <a:lnTo>
                    <a:pt x="54" y="37"/>
                  </a:lnTo>
                  <a:lnTo>
                    <a:pt x="54" y="34"/>
                  </a:lnTo>
                  <a:lnTo>
                    <a:pt x="55" y="32"/>
                  </a:lnTo>
                  <a:lnTo>
                    <a:pt x="56" y="28"/>
                  </a:lnTo>
                  <a:lnTo>
                    <a:pt x="54" y="16"/>
                  </a:lnTo>
                  <a:lnTo>
                    <a:pt x="48" y="7"/>
                  </a:lnTo>
                  <a:lnTo>
                    <a:pt x="43" y="3"/>
                  </a:lnTo>
                  <a:lnTo>
                    <a:pt x="38" y="1"/>
                  </a:lnTo>
                  <a:lnTo>
                    <a:pt x="28" y="0"/>
                  </a:lnTo>
                  <a:lnTo>
                    <a:pt x="17" y="1"/>
                  </a:lnTo>
                  <a:lnTo>
                    <a:pt x="8" y="7"/>
                  </a:lnTo>
                </a:path>
              </a:pathLst>
            </a:cu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Rectangle 465">
              <a:extLst>
                <a:ext uri="{FF2B5EF4-FFF2-40B4-BE49-F238E27FC236}">
                  <a16:creationId xmlns:a16="http://schemas.microsoft.com/office/drawing/2014/main" id="{3D972C0F-C7EC-E037-6C2D-37430D7392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4" y="176"/>
              <a:ext cx="193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Sous-Préfecture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Freeform 466">
              <a:extLst>
                <a:ext uri="{FF2B5EF4-FFF2-40B4-BE49-F238E27FC236}">
                  <a16:creationId xmlns:a16="http://schemas.microsoft.com/office/drawing/2014/main" id="{8E5D2510-3E88-4DF1-02E3-C32F0665D3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6" y="143"/>
              <a:ext cx="29" cy="19"/>
            </a:xfrm>
            <a:custGeom>
              <a:avLst/>
              <a:gdLst>
                <a:gd name="T0" fmla="*/ 95 w 172"/>
                <a:gd name="T1" fmla="*/ 51 h 118"/>
                <a:gd name="T2" fmla="*/ 96 w 172"/>
                <a:gd name="T3" fmla="*/ 33 h 118"/>
                <a:gd name="T4" fmla="*/ 98 w 172"/>
                <a:gd name="T5" fmla="*/ 26 h 118"/>
                <a:gd name="T6" fmla="*/ 102 w 172"/>
                <a:gd name="T7" fmla="*/ 23 h 118"/>
                <a:gd name="T8" fmla="*/ 106 w 172"/>
                <a:gd name="T9" fmla="*/ 19 h 118"/>
                <a:gd name="T10" fmla="*/ 112 w 172"/>
                <a:gd name="T11" fmla="*/ 16 h 118"/>
                <a:gd name="T12" fmla="*/ 119 w 172"/>
                <a:gd name="T13" fmla="*/ 14 h 118"/>
                <a:gd name="T14" fmla="*/ 129 w 172"/>
                <a:gd name="T15" fmla="*/ 14 h 118"/>
                <a:gd name="T16" fmla="*/ 142 w 172"/>
                <a:gd name="T17" fmla="*/ 15 h 118"/>
                <a:gd name="T18" fmla="*/ 146 w 172"/>
                <a:gd name="T19" fmla="*/ 16 h 118"/>
                <a:gd name="T20" fmla="*/ 149 w 172"/>
                <a:gd name="T21" fmla="*/ 20 h 118"/>
                <a:gd name="T22" fmla="*/ 151 w 172"/>
                <a:gd name="T23" fmla="*/ 22 h 118"/>
                <a:gd name="T24" fmla="*/ 153 w 172"/>
                <a:gd name="T25" fmla="*/ 27 h 118"/>
                <a:gd name="T26" fmla="*/ 154 w 172"/>
                <a:gd name="T27" fmla="*/ 33 h 118"/>
                <a:gd name="T28" fmla="*/ 155 w 172"/>
                <a:gd name="T29" fmla="*/ 41 h 118"/>
                <a:gd name="T30" fmla="*/ 155 w 172"/>
                <a:gd name="T31" fmla="*/ 118 h 118"/>
                <a:gd name="T32" fmla="*/ 172 w 172"/>
                <a:gd name="T33" fmla="*/ 118 h 118"/>
                <a:gd name="T34" fmla="*/ 172 w 172"/>
                <a:gd name="T35" fmla="*/ 42 h 118"/>
                <a:gd name="T36" fmla="*/ 171 w 172"/>
                <a:gd name="T37" fmla="*/ 31 h 118"/>
                <a:gd name="T38" fmla="*/ 169 w 172"/>
                <a:gd name="T39" fmla="*/ 23 h 118"/>
                <a:gd name="T40" fmla="*/ 166 w 172"/>
                <a:gd name="T41" fmla="*/ 15 h 118"/>
                <a:gd name="T42" fmla="*/ 162 w 172"/>
                <a:gd name="T43" fmla="*/ 10 h 118"/>
                <a:gd name="T44" fmla="*/ 155 w 172"/>
                <a:gd name="T45" fmla="*/ 5 h 118"/>
                <a:gd name="T46" fmla="*/ 148 w 172"/>
                <a:gd name="T47" fmla="*/ 2 h 118"/>
                <a:gd name="T48" fmla="*/ 140 w 172"/>
                <a:gd name="T49" fmla="*/ 0 h 118"/>
                <a:gd name="T50" fmla="*/ 130 w 172"/>
                <a:gd name="T51" fmla="*/ 0 h 118"/>
                <a:gd name="T52" fmla="*/ 117 w 172"/>
                <a:gd name="T53" fmla="*/ 1 h 118"/>
                <a:gd name="T54" fmla="*/ 106 w 172"/>
                <a:gd name="T55" fmla="*/ 4 h 118"/>
                <a:gd name="T56" fmla="*/ 96 w 172"/>
                <a:gd name="T57" fmla="*/ 10 h 118"/>
                <a:gd name="T58" fmla="*/ 91 w 172"/>
                <a:gd name="T59" fmla="*/ 20 h 118"/>
                <a:gd name="T60" fmla="*/ 86 w 172"/>
                <a:gd name="T61" fmla="*/ 10 h 118"/>
                <a:gd name="T62" fmla="*/ 82 w 172"/>
                <a:gd name="T63" fmla="*/ 6 h 118"/>
                <a:gd name="T64" fmla="*/ 79 w 172"/>
                <a:gd name="T65" fmla="*/ 4 h 118"/>
                <a:gd name="T66" fmla="*/ 67 w 172"/>
                <a:gd name="T67" fmla="*/ 1 h 118"/>
                <a:gd name="T68" fmla="*/ 55 w 172"/>
                <a:gd name="T69" fmla="*/ 0 h 118"/>
                <a:gd name="T70" fmla="*/ 41 w 172"/>
                <a:gd name="T71" fmla="*/ 1 h 118"/>
                <a:gd name="T72" fmla="*/ 32 w 172"/>
                <a:gd name="T73" fmla="*/ 4 h 118"/>
                <a:gd name="T74" fmla="*/ 22 w 172"/>
                <a:gd name="T75" fmla="*/ 10 h 118"/>
                <a:gd name="T76" fmla="*/ 17 w 172"/>
                <a:gd name="T77" fmla="*/ 20 h 118"/>
                <a:gd name="T78" fmla="*/ 16 w 172"/>
                <a:gd name="T79" fmla="*/ 20 h 118"/>
                <a:gd name="T80" fmla="*/ 17 w 172"/>
                <a:gd name="T81" fmla="*/ 2 h 118"/>
                <a:gd name="T82" fmla="*/ 0 w 172"/>
                <a:gd name="T83" fmla="*/ 2 h 118"/>
                <a:gd name="T84" fmla="*/ 0 w 172"/>
                <a:gd name="T85" fmla="*/ 118 h 118"/>
                <a:gd name="T86" fmla="*/ 17 w 172"/>
                <a:gd name="T87" fmla="*/ 118 h 118"/>
                <a:gd name="T88" fmla="*/ 17 w 172"/>
                <a:gd name="T89" fmla="*/ 52 h 118"/>
                <a:gd name="T90" fmla="*/ 17 w 172"/>
                <a:gd name="T91" fmla="*/ 42 h 118"/>
                <a:gd name="T92" fmla="*/ 19 w 172"/>
                <a:gd name="T93" fmla="*/ 35 h 118"/>
                <a:gd name="T94" fmla="*/ 21 w 172"/>
                <a:gd name="T95" fmla="*/ 28 h 118"/>
                <a:gd name="T96" fmla="*/ 26 w 172"/>
                <a:gd name="T97" fmla="*/ 24 h 118"/>
                <a:gd name="T98" fmla="*/ 30 w 172"/>
                <a:gd name="T99" fmla="*/ 19 h 118"/>
                <a:gd name="T100" fmla="*/ 36 w 172"/>
                <a:gd name="T101" fmla="*/ 16 h 118"/>
                <a:gd name="T102" fmla="*/ 43 w 172"/>
                <a:gd name="T103" fmla="*/ 14 h 118"/>
                <a:gd name="T104" fmla="*/ 53 w 172"/>
                <a:gd name="T105" fmla="*/ 14 h 118"/>
                <a:gd name="T106" fmla="*/ 63 w 172"/>
                <a:gd name="T107" fmla="*/ 15 h 118"/>
                <a:gd name="T108" fmla="*/ 67 w 172"/>
                <a:gd name="T109" fmla="*/ 16 h 118"/>
                <a:gd name="T110" fmla="*/ 71 w 172"/>
                <a:gd name="T111" fmla="*/ 20 h 118"/>
                <a:gd name="T112" fmla="*/ 75 w 172"/>
                <a:gd name="T113" fmla="*/ 27 h 118"/>
                <a:gd name="T114" fmla="*/ 76 w 172"/>
                <a:gd name="T115" fmla="*/ 31 h 118"/>
                <a:gd name="T116" fmla="*/ 77 w 172"/>
                <a:gd name="T117" fmla="*/ 37 h 118"/>
                <a:gd name="T118" fmla="*/ 77 w 172"/>
                <a:gd name="T119" fmla="*/ 118 h 118"/>
                <a:gd name="T120" fmla="*/ 95 w 172"/>
                <a:gd name="T121" fmla="*/ 118 h 118"/>
                <a:gd name="T122" fmla="*/ 95 w 172"/>
                <a:gd name="T123" fmla="*/ 5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2" h="118">
                  <a:moveTo>
                    <a:pt x="95" y="51"/>
                  </a:moveTo>
                  <a:lnTo>
                    <a:pt x="96" y="33"/>
                  </a:lnTo>
                  <a:lnTo>
                    <a:pt x="98" y="26"/>
                  </a:lnTo>
                  <a:lnTo>
                    <a:pt x="102" y="23"/>
                  </a:lnTo>
                  <a:lnTo>
                    <a:pt x="106" y="19"/>
                  </a:lnTo>
                  <a:lnTo>
                    <a:pt x="112" y="16"/>
                  </a:lnTo>
                  <a:lnTo>
                    <a:pt x="119" y="14"/>
                  </a:lnTo>
                  <a:lnTo>
                    <a:pt x="129" y="14"/>
                  </a:lnTo>
                  <a:lnTo>
                    <a:pt x="142" y="15"/>
                  </a:lnTo>
                  <a:lnTo>
                    <a:pt x="146" y="16"/>
                  </a:lnTo>
                  <a:lnTo>
                    <a:pt x="149" y="20"/>
                  </a:lnTo>
                  <a:lnTo>
                    <a:pt x="151" y="22"/>
                  </a:lnTo>
                  <a:lnTo>
                    <a:pt x="153" y="27"/>
                  </a:lnTo>
                  <a:lnTo>
                    <a:pt x="154" y="33"/>
                  </a:lnTo>
                  <a:lnTo>
                    <a:pt x="155" y="41"/>
                  </a:lnTo>
                  <a:lnTo>
                    <a:pt x="155" y="118"/>
                  </a:lnTo>
                  <a:lnTo>
                    <a:pt x="172" y="118"/>
                  </a:lnTo>
                  <a:lnTo>
                    <a:pt x="172" y="42"/>
                  </a:lnTo>
                  <a:lnTo>
                    <a:pt x="171" y="31"/>
                  </a:lnTo>
                  <a:lnTo>
                    <a:pt x="169" y="23"/>
                  </a:lnTo>
                  <a:lnTo>
                    <a:pt x="166" y="15"/>
                  </a:lnTo>
                  <a:lnTo>
                    <a:pt x="162" y="10"/>
                  </a:lnTo>
                  <a:lnTo>
                    <a:pt x="155" y="5"/>
                  </a:lnTo>
                  <a:lnTo>
                    <a:pt x="148" y="2"/>
                  </a:lnTo>
                  <a:lnTo>
                    <a:pt x="140" y="0"/>
                  </a:lnTo>
                  <a:lnTo>
                    <a:pt x="130" y="0"/>
                  </a:lnTo>
                  <a:lnTo>
                    <a:pt x="117" y="1"/>
                  </a:lnTo>
                  <a:lnTo>
                    <a:pt x="106" y="4"/>
                  </a:lnTo>
                  <a:lnTo>
                    <a:pt x="96" y="10"/>
                  </a:lnTo>
                  <a:lnTo>
                    <a:pt x="91" y="20"/>
                  </a:lnTo>
                  <a:lnTo>
                    <a:pt x="86" y="10"/>
                  </a:lnTo>
                  <a:lnTo>
                    <a:pt x="82" y="6"/>
                  </a:lnTo>
                  <a:lnTo>
                    <a:pt x="79" y="4"/>
                  </a:lnTo>
                  <a:lnTo>
                    <a:pt x="67" y="1"/>
                  </a:lnTo>
                  <a:lnTo>
                    <a:pt x="55" y="0"/>
                  </a:lnTo>
                  <a:lnTo>
                    <a:pt x="41" y="1"/>
                  </a:lnTo>
                  <a:lnTo>
                    <a:pt x="32" y="4"/>
                  </a:lnTo>
                  <a:lnTo>
                    <a:pt x="22" y="10"/>
                  </a:lnTo>
                  <a:lnTo>
                    <a:pt x="17" y="20"/>
                  </a:lnTo>
                  <a:lnTo>
                    <a:pt x="16" y="20"/>
                  </a:lnTo>
                  <a:lnTo>
                    <a:pt x="17" y="2"/>
                  </a:lnTo>
                  <a:lnTo>
                    <a:pt x="0" y="2"/>
                  </a:lnTo>
                  <a:lnTo>
                    <a:pt x="0" y="118"/>
                  </a:lnTo>
                  <a:lnTo>
                    <a:pt x="17" y="118"/>
                  </a:lnTo>
                  <a:lnTo>
                    <a:pt x="17" y="52"/>
                  </a:lnTo>
                  <a:lnTo>
                    <a:pt x="17" y="42"/>
                  </a:lnTo>
                  <a:lnTo>
                    <a:pt x="19" y="35"/>
                  </a:lnTo>
                  <a:lnTo>
                    <a:pt x="21" y="28"/>
                  </a:lnTo>
                  <a:lnTo>
                    <a:pt x="26" y="24"/>
                  </a:lnTo>
                  <a:lnTo>
                    <a:pt x="30" y="19"/>
                  </a:lnTo>
                  <a:lnTo>
                    <a:pt x="36" y="16"/>
                  </a:lnTo>
                  <a:lnTo>
                    <a:pt x="43" y="14"/>
                  </a:lnTo>
                  <a:lnTo>
                    <a:pt x="53" y="14"/>
                  </a:lnTo>
                  <a:lnTo>
                    <a:pt x="63" y="15"/>
                  </a:lnTo>
                  <a:lnTo>
                    <a:pt x="67" y="16"/>
                  </a:lnTo>
                  <a:lnTo>
                    <a:pt x="71" y="20"/>
                  </a:lnTo>
                  <a:lnTo>
                    <a:pt x="75" y="27"/>
                  </a:lnTo>
                  <a:lnTo>
                    <a:pt x="76" y="31"/>
                  </a:lnTo>
                  <a:lnTo>
                    <a:pt x="77" y="37"/>
                  </a:lnTo>
                  <a:lnTo>
                    <a:pt x="77" y="118"/>
                  </a:lnTo>
                  <a:lnTo>
                    <a:pt x="95" y="118"/>
                  </a:lnTo>
                  <a:lnTo>
                    <a:pt x="95" y="5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467">
              <a:extLst>
                <a:ext uri="{FF2B5EF4-FFF2-40B4-BE49-F238E27FC236}">
                  <a16:creationId xmlns:a16="http://schemas.microsoft.com/office/drawing/2014/main" id="{3F0E76E6-EF18-FD74-6804-58C0D3ADB1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45" y="143"/>
              <a:ext cx="17" cy="20"/>
            </a:xfrm>
            <a:custGeom>
              <a:avLst/>
              <a:gdLst>
                <a:gd name="T0" fmla="*/ 94 w 103"/>
                <a:gd name="T1" fmla="*/ 104 h 119"/>
                <a:gd name="T2" fmla="*/ 96 w 103"/>
                <a:gd name="T3" fmla="*/ 97 h 119"/>
                <a:gd name="T4" fmla="*/ 100 w 103"/>
                <a:gd name="T5" fmla="*/ 90 h 119"/>
                <a:gd name="T6" fmla="*/ 102 w 103"/>
                <a:gd name="T7" fmla="*/ 68 h 119"/>
                <a:gd name="T8" fmla="*/ 102 w 103"/>
                <a:gd name="T9" fmla="*/ 42 h 119"/>
                <a:gd name="T10" fmla="*/ 96 w 103"/>
                <a:gd name="T11" fmla="*/ 17 h 119"/>
                <a:gd name="T12" fmla="*/ 93 w 103"/>
                <a:gd name="T13" fmla="*/ 11 h 119"/>
                <a:gd name="T14" fmla="*/ 78 w 103"/>
                <a:gd name="T15" fmla="*/ 2 h 119"/>
                <a:gd name="T16" fmla="*/ 52 w 103"/>
                <a:gd name="T17" fmla="*/ 0 h 119"/>
                <a:gd name="T18" fmla="*/ 25 w 103"/>
                <a:gd name="T19" fmla="*/ 2 h 119"/>
                <a:gd name="T20" fmla="*/ 9 w 103"/>
                <a:gd name="T21" fmla="*/ 11 h 119"/>
                <a:gd name="T22" fmla="*/ 2 w 103"/>
                <a:gd name="T23" fmla="*/ 29 h 119"/>
                <a:gd name="T24" fmla="*/ 0 w 103"/>
                <a:gd name="T25" fmla="*/ 60 h 119"/>
                <a:gd name="T26" fmla="*/ 2 w 103"/>
                <a:gd name="T27" fmla="*/ 90 h 119"/>
                <a:gd name="T28" fmla="*/ 9 w 103"/>
                <a:gd name="T29" fmla="*/ 108 h 119"/>
                <a:gd name="T30" fmla="*/ 25 w 103"/>
                <a:gd name="T31" fmla="*/ 116 h 119"/>
                <a:gd name="T32" fmla="*/ 52 w 103"/>
                <a:gd name="T33" fmla="*/ 119 h 119"/>
                <a:gd name="T34" fmla="*/ 65 w 103"/>
                <a:gd name="T35" fmla="*/ 118 h 119"/>
                <a:gd name="T36" fmla="*/ 86 w 103"/>
                <a:gd name="T37" fmla="*/ 112 h 119"/>
                <a:gd name="T38" fmla="*/ 85 w 103"/>
                <a:gd name="T39" fmla="*/ 60 h 119"/>
                <a:gd name="T40" fmla="*/ 84 w 103"/>
                <a:gd name="T41" fmla="*/ 74 h 119"/>
                <a:gd name="T42" fmla="*/ 83 w 103"/>
                <a:gd name="T43" fmla="*/ 79 h 119"/>
                <a:gd name="T44" fmla="*/ 81 w 103"/>
                <a:gd name="T45" fmla="*/ 92 h 119"/>
                <a:gd name="T46" fmla="*/ 75 w 103"/>
                <a:gd name="T47" fmla="*/ 101 h 119"/>
                <a:gd name="T48" fmla="*/ 71 w 103"/>
                <a:gd name="T49" fmla="*/ 101 h 119"/>
                <a:gd name="T50" fmla="*/ 69 w 103"/>
                <a:gd name="T51" fmla="*/ 104 h 119"/>
                <a:gd name="T52" fmla="*/ 61 w 103"/>
                <a:gd name="T53" fmla="*/ 105 h 119"/>
                <a:gd name="T54" fmla="*/ 52 w 103"/>
                <a:gd name="T55" fmla="*/ 106 h 119"/>
                <a:gd name="T56" fmla="*/ 35 w 103"/>
                <a:gd name="T57" fmla="*/ 104 h 119"/>
                <a:gd name="T58" fmla="*/ 28 w 103"/>
                <a:gd name="T59" fmla="*/ 102 h 119"/>
                <a:gd name="T60" fmla="*/ 23 w 103"/>
                <a:gd name="T61" fmla="*/ 98 h 119"/>
                <a:gd name="T62" fmla="*/ 20 w 103"/>
                <a:gd name="T63" fmla="*/ 85 h 119"/>
                <a:gd name="T64" fmla="*/ 19 w 103"/>
                <a:gd name="T65" fmla="*/ 60 h 119"/>
                <a:gd name="T66" fmla="*/ 20 w 103"/>
                <a:gd name="T67" fmla="*/ 35 h 119"/>
                <a:gd name="T68" fmla="*/ 23 w 103"/>
                <a:gd name="T69" fmla="*/ 23 h 119"/>
                <a:gd name="T70" fmla="*/ 32 w 103"/>
                <a:gd name="T71" fmla="*/ 16 h 119"/>
                <a:gd name="T72" fmla="*/ 52 w 103"/>
                <a:gd name="T73" fmla="*/ 14 h 119"/>
                <a:gd name="T74" fmla="*/ 69 w 103"/>
                <a:gd name="T75" fmla="*/ 16 h 119"/>
                <a:gd name="T76" fmla="*/ 79 w 103"/>
                <a:gd name="T77" fmla="*/ 23 h 119"/>
                <a:gd name="T78" fmla="*/ 83 w 103"/>
                <a:gd name="T79" fmla="*/ 35 h 119"/>
                <a:gd name="T80" fmla="*/ 84 w 103"/>
                <a:gd name="T81" fmla="*/ 46 h 119"/>
                <a:gd name="T82" fmla="*/ 85 w 103"/>
                <a:gd name="T83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3" h="119">
                  <a:moveTo>
                    <a:pt x="93" y="108"/>
                  </a:moveTo>
                  <a:lnTo>
                    <a:pt x="94" y="104"/>
                  </a:lnTo>
                  <a:lnTo>
                    <a:pt x="96" y="101"/>
                  </a:lnTo>
                  <a:lnTo>
                    <a:pt x="96" y="97"/>
                  </a:lnTo>
                  <a:lnTo>
                    <a:pt x="97" y="95"/>
                  </a:lnTo>
                  <a:lnTo>
                    <a:pt x="100" y="90"/>
                  </a:lnTo>
                  <a:lnTo>
                    <a:pt x="102" y="77"/>
                  </a:lnTo>
                  <a:lnTo>
                    <a:pt x="102" y="68"/>
                  </a:lnTo>
                  <a:lnTo>
                    <a:pt x="103" y="60"/>
                  </a:lnTo>
                  <a:lnTo>
                    <a:pt x="102" y="42"/>
                  </a:lnTo>
                  <a:lnTo>
                    <a:pt x="100" y="29"/>
                  </a:lnTo>
                  <a:lnTo>
                    <a:pt x="96" y="17"/>
                  </a:lnTo>
                  <a:lnTo>
                    <a:pt x="94" y="13"/>
                  </a:lnTo>
                  <a:lnTo>
                    <a:pt x="93" y="11"/>
                  </a:lnTo>
                  <a:lnTo>
                    <a:pt x="86" y="5"/>
                  </a:lnTo>
                  <a:lnTo>
                    <a:pt x="78" y="2"/>
                  </a:lnTo>
                  <a:lnTo>
                    <a:pt x="65" y="0"/>
                  </a:lnTo>
                  <a:lnTo>
                    <a:pt x="52" y="0"/>
                  </a:lnTo>
                  <a:lnTo>
                    <a:pt x="36" y="0"/>
                  </a:lnTo>
                  <a:lnTo>
                    <a:pt x="25" y="2"/>
                  </a:lnTo>
                  <a:lnTo>
                    <a:pt x="15" y="5"/>
                  </a:lnTo>
                  <a:lnTo>
                    <a:pt x="9" y="11"/>
                  </a:lnTo>
                  <a:lnTo>
                    <a:pt x="4" y="17"/>
                  </a:lnTo>
                  <a:lnTo>
                    <a:pt x="2" y="29"/>
                  </a:lnTo>
                  <a:lnTo>
                    <a:pt x="0" y="42"/>
                  </a:lnTo>
                  <a:lnTo>
                    <a:pt x="0" y="60"/>
                  </a:lnTo>
                  <a:lnTo>
                    <a:pt x="0" y="77"/>
                  </a:lnTo>
                  <a:lnTo>
                    <a:pt x="2" y="90"/>
                  </a:lnTo>
                  <a:lnTo>
                    <a:pt x="4" y="101"/>
                  </a:lnTo>
                  <a:lnTo>
                    <a:pt x="9" y="108"/>
                  </a:lnTo>
                  <a:lnTo>
                    <a:pt x="15" y="112"/>
                  </a:lnTo>
                  <a:lnTo>
                    <a:pt x="25" y="116"/>
                  </a:lnTo>
                  <a:lnTo>
                    <a:pt x="36" y="118"/>
                  </a:lnTo>
                  <a:lnTo>
                    <a:pt x="52" y="119"/>
                  </a:lnTo>
                  <a:lnTo>
                    <a:pt x="58" y="118"/>
                  </a:lnTo>
                  <a:lnTo>
                    <a:pt x="65" y="118"/>
                  </a:lnTo>
                  <a:lnTo>
                    <a:pt x="78" y="116"/>
                  </a:lnTo>
                  <a:lnTo>
                    <a:pt x="86" y="112"/>
                  </a:lnTo>
                  <a:lnTo>
                    <a:pt x="93" y="108"/>
                  </a:lnTo>
                  <a:close/>
                  <a:moveTo>
                    <a:pt x="85" y="60"/>
                  </a:moveTo>
                  <a:lnTo>
                    <a:pt x="84" y="66"/>
                  </a:lnTo>
                  <a:lnTo>
                    <a:pt x="84" y="74"/>
                  </a:lnTo>
                  <a:lnTo>
                    <a:pt x="83" y="76"/>
                  </a:lnTo>
                  <a:lnTo>
                    <a:pt x="83" y="79"/>
                  </a:lnTo>
                  <a:lnTo>
                    <a:pt x="83" y="85"/>
                  </a:lnTo>
                  <a:lnTo>
                    <a:pt x="81" y="92"/>
                  </a:lnTo>
                  <a:lnTo>
                    <a:pt x="79" y="98"/>
                  </a:lnTo>
                  <a:lnTo>
                    <a:pt x="75" y="101"/>
                  </a:lnTo>
                  <a:lnTo>
                    <a:pt x="73" y="101"/>
                  </a:lnTo>
                  <a:lnTo>
                    <a:pt x="71" y="101"/>
                  </a:lnTo>
                  <a:lnTo>
                    <a:pt x="71" y="102"/>
                  </a:lnTo>
                  <a:lnTo>
                    <a:pt x="69" y="104"/>
                  </a:lnTo>
                  <a:lnTo>
                    <a:pt x="65" y="104"/>
                  </a:lnTo>
                  <a:lnTo>
                    <a:pt x="61" y="105"/>
                  </a:lnTo>
                  <a:lnTo>
                    <a:pt x="56" y="105"/>
                  </a:lnTo>
                  <a:lnTo>
                    <a:pt x="52" y="106"/>
                  </a:lnTo>
                  <a:lnTo>
                    <a:pt x="40" y="105"/>
                  </a:lnTo>
                  <a:lnTo>
                    <a:pt x="35" y="104"/>
                  </a:lnTo>
                  <a:lnTo>
                    <a:pt x="32" y="104"/>
                  </a:lnTo>
                  <a:lnTo>
                    <a:pt x="28" y="102"/>
                  </a:lnTo>
                  <a:lnTo>
                    <a:pt x="26" y="101"/>
                  </a:lnTo>
                  <a:lnTo>
                    <a:pt x="23" y="98"/>
                  </a:lnTo>
                  <a:lnTo>
                    <a:pt x="21" y="92"/>
                  </a:lnTo>
                  <a:lnTo>
                    <a:pt x="20" y="85"/>
                  </a:lnTo>
                  <a:lnTo>
                    <a:pt x="19" y="74"/>
                  </a:lnTo>
                  <a:lnTo>
                    <a:pt x="19" y="60"/>
                  </a:lnTo>
                  <a:lnTo>
                    <a:pt x="19" y="46"/>
                  </a:lnTo>
                  <a:lnTo>
                    <a:pt x="20" y="35"/>
                  </a:lnTo>
                  <a:lnTo>
                    <a:pt x="21" y="27"/>
                  </a:lnTo>
                  <a:lnTo>
                    <a:pt x="23" y="23"/>
                  </a:lnTo>
                  <a:lnTo>
                    <a:pt x="26" y="19"/>
                  </a:lnTo>
                  <a:lnTo>
                    <a:pt x="32" y="16"/>
                  </a:lnTo>
                  <a:lnTo>
                    <a:pt x="40" y="14"/>
                  </a:lnTo>
                  <a:lnTo>
                    <a:pt x="52" y="14"/>
                  </a:lnTo>
                  <a:lnTo>
                    <a:pt x="61" y="14"/>
                  </a:lnTo>
                  <a:lnTo>
                    <a:pt x="69" y="16"/>
                  </a:lnTo>
                  <a:lnTo>
                    <a:pt x="75" y="19"/>
                  </a:lnTo>
                  <a:lnTo>
                    <a:pt x="79" y="23"/>
                  </a:lnTo>
                  <a:lnTo>
                    <a:pt x="81" y="27"/>
                  </a:lnTo>
                  <a:lnTo>
                    <a:pt x="83" y="35"/>
                  </a:lnTo>
                  <a:lnTo>
                    <a:pt x="83" y="39"/>
                  </a:lnTo>
                  <a:lnTo>
                    <a:pt x="84" y="46"/>
                  </a:lnTo>
                  <a:lnTo>
                    <a:pt x="84" y="52"/>
                  </a:lnTo>
                  <a:lnTo>
                    <a:pt x="85" y="6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468">
              <a:extLst>
                <a:ext uri="{FF2B5EF4-FFF2-40B4-BE49-F238E27FC236}">
                  <a16:creationId xmlns:a16="http://schemas.microsoft.com/office/drawing/2014/main" id="{003AF087-7AEA-0951-9470-E48118B825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4" y="143"/>
              <a:ext cx="17" cy="20"/>
            </a:xfrm>
            <a:custGeom>
              <a:avLst/>
              <a:gdLst>
                <a:gd name="T0" fmla="*/ 77 w 101"/>
                <a:gd name="T1" fmla="*/ 21 h 119"/>
                <a:gd name="T2" fmla="*/ 81 w 101"/>
                <a:gd name="T3" fmla="*/ 30 h 119"/>
                <a:gd name="T4" fmla="*/ 82 w 101"/>
                <a:gd name="T5" fmla="*/ 39 h 119"/>
                <a:gd name="T6" fmla="*/ 98 w 101"/>
                <a:gd name="T7" fmla="*/ 28 h 119"/>
                <a:gd name="T8" fmla="*/ 93 w 101"/>
                <a:gd name="T9" fmla="*/ 12 h 119"/>
                <a:gd name="T10" fmla="*/ 81 w 101"/>
                <a:gd name="T11" fmla="*/ 4 h 119"/>
                <a:gd name="T12" fmla="*/ 63 w 101"/>
                <a:gd name="T13" fmla="*/ 0 h 119"/>
                <a:gd name="T14" fmla="*/ 37 w 101"/>
                <a:gd name="T15" fmla="*/ 0 h 119"/>
                <a:gd name="T16" fmla="*/ 17 w 101"/>
                <a:gd name="T17" fmla="*/ 6 h 119"/>
                <a:gd name="T18" fmla="*/ 6 w 101"/>
                <a:gd name="T19" fmla="*/ 20 h 119"/>
                <a:gd name="T20" fmla="*/ 0 w 101"/>
                <a:gd name="T21" fmla="*/ 43 h 119"/>
                <a:gd name="T22" fmla="*/ 0 w 101"/>
                <a:gd name="T23" fmla="*/ 76 h 119"/>
                <a:gd name="T24" fmla="*/ 6 w 101"/>
                <a:gd name="T25" fmla="*/ 100 h 119"/>
                <a:gd name="T26" fmla="*/ 16 w 101"/>
                <a:gd name="T27" fmla="*/ 112 h 119"/>
                <a:gd name="T28" fmla="*/ 38 w 101"/>
                <a:gd name="T29" fmla="*/ 118 h 119"/>
                <a:gd name="T30" fmla="*/ 64 w 101"/>
                <a:gd name="T31" fmla="*/ 118 h 119"/>
                <a:gd name="T32" fmla="*/ 81 w 101"/>
                <a:gd name="T33" fmla="*/ 113 h 119"/>
                <a:gd name="T34" fmla="*/ 89 w 101"/>
                <a:gd name="T35" fmla="*/ 110 h 119"/>
                <a:gd name="T36" fmla="*/ 98 w 101"/>
                <a:gd name="T37" fmla="*/ 97 h 119"/>
                <a:gd name="T38" fmla="*/ 101 w 101"/>
                <a:gd name="T39" fmla="*/ 82 h 119"/>
                <a:gd name="T40" fmla="*/ 84 w 101"/>
                <a:gd name="T41" fmla="*/ 76 h 119"/>
                <a:gd name="T42" fmla="*/ 82 w 101"/>
                <a:gd name="T43" fmla="*/ 84 h 119"/>
                <a:gd name="T44" fmla="*/ 82 w 101"/>
                <a:gd name="T45" fmla="*/ 87 h 119"/>
                <a:gd name="T46" fmla="*/ 80 w 101"/>
                <a:gd name="T47" fmla="*/ 96 h 119"/>
                <a:gd name="T48" fmla="*/ 75 w 101"/>
                <a:gd name="T49" fmla="*/ 102 h 119"/>
                <a:gd name="T50" fmla="*/ 66 w 101"/>
                <a:gd name="T51" fmla="*/ 104 h 119"/>
                <a:gd name="T52" fmla="*/ 63 w 101"/>
                <a:gd name="T53" fmla="*/ 104 h 119"/>
                <a:gd name="T54" fmla="*/ 54 w 101"/>
                <a:gd name="T55" fmla="*/ 106 h 119"/>
                <a:gd name="T56" fmla="*/ 36 w 101"/>
                <a:gd name="T57" fmla="*/ 104 h 119"/>
                <a:gd name="T58" fmla="*/ 25 w 101"/>
                <a:gd name="T59" fmla="*/ 98 h 119"/>
                <a:gd name="T60" fmla="*/ 20 w 101"/>
                <a:gd name="T61" fmla="*/ 84 h 119"/>
                <a:gd name="T62" fmla="*/ 19 w 101"/>
                <a:gd name="T63" fmla="*/ 61 h 119"/>
                <a:gd name="T64" fmla="*/ 20 w 101"/>
                <a:gd name="T65" fmla="*/ 36 h 119"/>
                <a:gd name="T66" fmla="*/ 24 w 101"/>
                <a:gd name="T67" fmla="*/ 23 h 119"/>
                <a:gd name="T68" fmla="*/ 33 w 101"/>
                <a:gd name="T69" fmla="*/ 16 h 119"/>
                <a:gd name="T70" fmla="*/ 49 w 101"/>
                <a:gd name="T71" fmla="*/ 14 h 119"/>
                <a:gd name="T72" fmla="*/ 65 w 101"/>
                <a:gd name="T73" fmla="*/ 15 h 119"/>
                <a:gd name="T74" fmla="*/ 75 w 101"/>
                <a:gd name="T75" fmla="*/ 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19">
                  <a:moveTo>
                    <a:pt x="75" y="19"/>
                  </a:moveTo>
                  <a:lnTo>
                    <a:pt x="77" y="21"/>
                  </a:lnTo>
                  <a:lnTo>
                    <a:pt x="80" y="25"/>
                  </a:lnTo>
                  <a:lnTo>
                    <a:pt x="81" y="30"/>
                  </a:lnTo>
                  <a:lnTo>
                    <a:pt x="82" y="37"/>
                  </a:lnTo>
                  <a:lnTo>
                    <a:pt x="82" y="39"/>
                  </a:lnTo>
                  <a:lnTo>
                    <a:pt x="99" y="39"/>
                  </a:lnTo>
                  <a:lnTo>
                    <a:pt x="98" y="28"/>
                  </a:lnTo>
                  <a:lnTo>
                    <a:pt x="96" y="20"/>
                  </a:lnTo>
                  <a:lnTo>
                    <a:pt x="93" y="12"/>
                  </a:lnTo>
                  <a:lnTo>
                    <a:pt x="89" y="8"/>
                  </a:lnTo>
                  <a:lnTo>
                    <a:pt x="81" y="4"/>
                  </a:lnTo>
                  <a:lnTo>
                    <a:pt x="74" y="2"/>
                  </a:lnTo>
                  <a:lnTo>
                    <a:pt x="63" y="0"/>
                  </a:lnTo>
                  <a:lnTo>
                    <a:pt x="50" y="0"/>
                  </a:lnTo>
                  <a:lnTo>
                    <a:pt x="37" y="0"/>
                  </a:lnTo>
                  <a:lnTo>
                    <a:pt x="26" y="3"/>
                  </a:lnTo>
                  <a:lnTo>
                    <a:pt x="17" y="6"/>
                  </a:lnTo>
                  <a:lnTo>
                    <a:pt x="12" y="12"/>
                  </a:lnTo>
                  <a:lnTo>
                    <a:pt x="6" y="20"/>
                  </a:lnTo>
                  <a:lnTo>
                    <a:pt x="2" y="30"/>
                  </a:lnTo>
                  <a:lnTo>
                    <a:pt x="0" y="43"/>
                  </a:lnTo>
                  <a:lnTo>
                    <a:pt x="0" y="60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6" y="100"/>
                  </a:lnTo>
                  <a:lnTo>
                    <a:pt x="11" y="108"/>
                  </a:lnTo>
                  <a:lnTo>
                    <a:pt x="16" y="112"/>
                  </a:lnTo>
                  <a:lnTo>
                    <a:pt x="25" y="116"/>
                  </a:lnTo>
                  <a:lnTo>
                    <a:pt x="38" y="118"/>
                  </a:lnTo>
                  <a:lnTo>
                    <a:pt x="53" y="119"/>
                  </a:lnTo>
                  <a:lnTo>
                    <a:pt x="64" y="118"/>
                  </a:lnTo>
                  <a:lnTo>
                    <a:pt x="73" y="116"/>
                  </a:lnTo>
                  <a:lnTo>
                    <a:pt x="81" y="113"/>
                  </a:lnTo>
                  <a:lnTo>
                    <a:pt x="84" y="111"/>
                  </a:lnTo>
                  <a:lnTo>
                    <a:pt x="89" y="110"/>
                  </a:lnTo>
                  <a:lnTo>
                    <a:pt x="94" y="104"/>
                  </a:lnTo>
                  <a:lnTo>
                    <a:pt x="98" y="97"/>
                  </a:lnTo>
                  <a:lnTo>
                    <a:pt x="100" y="90"/>
                  </a:lnTo>
                  <a:lnTo>
                    <a:pt x="101" y="82"/>
                  </a:lnTo>
                  <a:lnTo>
                    <a:pt x="101" y="76"/>
                  </a:lnTo>
                  <a:lnTo>
                    <a:pt x="84" y="76"/>
                  </a:lnTo>
                  <a:lnTo>
                    <a:pt x="83" y="84"/>
                  </a:lnTo>
                  <a:lnTo>
                    <a:pt x="82" y="84"/>
                  </a:lnTo>
                  <a:lnTo>
                    <a:pt x="82" y="85"/>
                  </a:lnTo>
                  <a:lnTo>
                    <a:pt x="82" y="87"/>
                  </a:lnTo>
                  <a:lnTo>
                    <a:pt x="82" y="91"/>
                  </a:lnTo>
                  <a:lnTo>
                    <a:pt x="80" y="96"/>
                  </a:lnTo>
                  <a:lnTo>
                    <a:pt x="79" y="101"/>
                  </a:lnTo>
                  <a:lnTo>
                    <a:pt x="75" y="102"/>
                  </a:lnTo>
                  <a:lnTo>
                    <a:pt x="70" y="104"/>
                  </a:lnTo>
                  <a:lnTo>
                    <a:pt x="66" y="104"/>
                  </a:lnTo>
                  <a:lnTo>
                    <a:pt x="64" y="104"/>
                  </a:lnTo>
                  <a:lnTo>
                    <a:pt x="63" y="104"/>
                  </a:lnTo>
                  <a:lnTo>
                    <a:pt x="63" y="105"/>
                  </a:lnTo>
                  <a:lnTo>
                    <a:pt x="54" y="106"/>
                  </a:lnTo>
                  <a:lnTo>
                    <a:pt x="43" y="105"/>
                  </a:lnTo>
                  <a:lnTo>
                    <a:pt x="36" y="104"/>
                  </a:lnTo>
                  <a:lnTo>
                    <a:pt x="28" y="101"/>
                  </a:lnTo>
                  <a:lnTo>
                    <a:pt x="25" y="98"/>
                  </a:lnTo>
                  <a:lnTo>
                    <a:pt x="22" y="91"/>
                  </a:lnTo>
                  <a:lnTo>
                    <a:pt x="20" y="84"/>
                  </a:lnTo>
                  <a:lnTo>
                    <a:pt x="19" y="73"/>
                  </a:lnTo>
                  <a:lnTo>
                    <a:pt x="19" y="61"/>
                  </a:lnTo>
                  <a:lnTo>
                    <a:pt x="19" y="47"/>
                  </a:lnTo>
                  <a:lnTo>
                    <a:pt x="20" y="36"/>
                  </a:lnTo>
                  <a:lnTo>
                    <a:pt x="21" y="28"/>
                  </a:lnTo>
                  <a:lnTo>
                    <a:pt x="24" y="23"/>
                  </a:lnTo>
                  <a:lnTo>
                    <a:pt x="27" y="19"/>
                  </a:lnTo>
                  <a:lnTo>
                    <a:pt x="33" y="16"/>
                  </a:lnTo>
                  <a:lnTo>
                    <a:pt x="40" y="14"/>
                  </a:lnTo>
                  <a:lnTo>
                    <a:pt x="49" y="14"/>
                  </a:lnTo>
                  <a:lnTo>
                    <a:pt x="57" y="14"/>
                  </a:lnTo>
                  <a:lnTo>
                    <a:pt x="65" y="15"/>
                  </a:lnTo>
                  <a:lnTo>
                    <a:pt x="70" y="16"/>
                  </a:lnTo>
                  <a:lnTo>
                    <a:pt x="75" y="19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Rectangle 469">
              <a:extLst>
                <a:ext uri="{FF2B5EF4-FFF2-40B4-BE49-F238E27FC236}">
                  <a16:creationId xmlns:a16="http://schemas.microsoft.com/office/drawing/2014/main" id="{EA4704FC-0DA3-D972-DE3A-29E3BA2E4B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7" y="159"/>
              <a:ext cx="3" cy="3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470">
              <a:extLst>
                <a:ext uri="{FF2B5EF4-FFF2-40B4-BE49-F238E27FC236}">
                  <a16:creationId xmlns:a16="http://schemas.microsoft.com/office/drawing/2014/main" id="{A23C46F6-FF72-E0D0-6C18-82CDD838F7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" y="143"/>
              <a:ext cx="17" cy="20"/>
            </a:xfrm>
            <a:custGeom>
              <a:avLst/>
              <a:gdLst>
                <a:gd name="T0" fmla="*/ 31 w 99"/>
                <a:gd name="T1" fmla="*/ 49 h 119"/>
                <a:gd name="T2" fmla="*/ 23 w 99"/>
                <a:gd name="T3" fmla="*/ 44 h 119"/>
                <a:gd name="T4" fmla="*/ 19 w 99"/>
                <a:gd name="T5" fmla="*/ 32 h 119"/>
                <a:gd name="T6" fmla="*/ 21 w 99"/>
                <a:gd name="T7" fmla="*/ 19 h 119"/>
                <a:gd name="T8" fmla="*/ 27 w 99"/>
                <a:gd name="T9" fmla="*/ 15 h 119"/>
                <a:gd name="T10" fmla="*/ 48 w 99"/>
                <a:gd name="T11" fmla="*/ 14 h 119"/>
                <a:gd name="T12" fmla="*/ 64 w 99"/>
                <a:gd name="T13" fmla="*/ 14 h 119"/>
                <a:gd name="T14" fmla="*/ 74 w 99"/>
                <a:gd name="T15" fmla="*/ 17 h 119"/>
                <a:gd name="T16" fmla="*/ 77 w 99"/>
                <a:gd name="T17" fmla="*/ 22 h 119"/>
                <a:gd name="T18" fmla="*/ 79 w 99"/>
                <a:gd name="T19" fmla="*/ 32 h 119"/>
                <a:gd name="T20" fmla="*/ 95 w 99"/>
                <a:gd name="T21" fmla="*/ 29 h 119"/>
                <a:gd name="T22" fmla="*/ 91 w 99"/>
                <a:gd name="T23" fmla="*/ 15 h 119"/>
                <a:gd name="T24" fmla="*/ 83 w 99"/>
                <a:gd name="T25" fmla="*/ 7 h 119"/>
                <a:gd name="T26" fmla="*/ 69 w 99"/>
                <a:gd name="T27" fmla="*/ 1 h 119"/>
                <a:gd name="T28" fmla="*/ 49 w 99"/>
                <a:gd name="T29" fmla="*/ 0 h 119"/>
                <a:gd name="T30" fmla="*/ 24 w 99"/>
                <a:gd name="T31" fmla="*/ 1 h 119"/>
                <a:gd name="T32" fmla="*/ 10 w 99"/>
                <a:gd name="T33" fmla="*/ 7 h 119"/>
                <a:gd name="T34" fmla="*/ 3 w 99"/>
                <a:gd name="T35" fmla="*/ 16 h 119"/>
                <a:gd name="T36" fmla="*/ 1 w 99"/>
                <a:gd name="T37" fmla="*/ 32 h 119"/>
                <a:gd name="T38" fmla="*/ 3 w 99"/>
                <a:gd name="T39" fmla="*/ 50 h 119"/>
                <a:gd name="T40" fmla="*/ 13 w 99"/>
                <a:gd name="T41" fmla="*/ 60 h 119"/>
                <a:gd name="T42" fmla="*/ 31 w 99"/>
                <a:gd name="T43" fmla="*/ 65 h 119"/>
                <a:gd name="T44" fmla="*/ 53 w 99"/>
                <a:gd name="T45" fmla="*/ 66 h 119"/>
                <a:gd name="T46" fmla="*/ 71 w 99"/>
                <a:gd name="T47" fmla="*/ 68 h 119"/>
                <a:gd name="T48" fmla="*/ 79 w 99"/>
                <a:gd name="T49" fmla="*/ 77 h 119"/>
                <a:gd name="T50" fmla="*/ 81 w 99"/>
                <a:gd name="T51" fmla="*/ 85 h 119"/>
                <a:gd name="T52" fmla="*/ 80 w 99"/>
                <a:gd name="T53" fmla="*/ 90 h 119"/>
                <a:gd name="T54" fmla="*/ 79 w 99"/>
                <a:gd name="T55" fmla="*/ 95 h 119"/>
                <a:gd name="T56" fmla="*/ 76 w 99"/>
                <a:gd name="T57" fmla="*/ 98 h 119"/>
                <a:gd name="T58" fmla="*/ 71 w 99"/>
                <a:gd name="T59" fmla="*/ 102 h 119"/>
                <a:gd name="T60" fmla="*/ 63 w 99"/>
                <a:gd name="T61" fmla="*/ 105 h 119"/>
                <a:gd name="T62" fmla="*/ 51 w 99"/>
                <a:gd name="T63" fmla="*/ 105 h 119"/>
                <a:gd name="T64" fmla="*/ 37 w 99"/>
                <a:gd name="T65" fmla="*/ 105 h 119"/>
                <a:gd name="T66" fmla="*/ 26 w 99"/>
                <a:gd name="T67" fmla="*/ 103 h 119"/>
                <a:gd name="T68" fmla="*/ 19 w 99"/>
                <a:gd name="T69" fmla="*/ 95 h 119"/>
                <a:gd name="T70" fmla="*/ 18 w 99"/>
                <a:gd name="T71" fmla="*/ 81 h 119"/>
                <a:gd name="T72" fmla="*/ 0 w 99"/>
                <a:gd name="T73" fmla="*/ 87 h 119"/>
                <a:gd name="T74" fmla="*/ 2 w 99"/>
                <a:gd name="T75" fmla="*/ 103 h 119"/>
                <a:gd name="T76" fmla="*/ 10 w 99"/>
                <a:gd name="T77" fmla="*/ 113 h 119"/>
                <a:gd name="T78" fmla="*/ 25 w 99"/>
                <a:gd name="T79" fmla="*/ 117 h 119"/>
                <a:gd name="T80" fmla="*/ 50 w 99"/>
                <a:gd name="T81" fmla="*/ 119 h 119"/>
                <a:gd name="T82" fmla="*/ 55 w 99"/>
                <a:gd name="T83" fmla="*/ 118 h 119"/>
                <a:gd name="T84" fmla="*/ 63 w 99"/>
                <a:gd name="T85" fmla="*/ 117 h 119"/>
                <a:gd name="T86" fmla="*/ 73 w 99"/>
                <a:gd name="T87" fmla="*/ 117 h 119"/>
                <a:gd name="T88" fmla="*/ 88 w 99"/>
                <a:gd name="T89" fmla="*/ 113 h 119"/>
                <a:gd name="T90" fmla="*/ 96 w 99"/>
                <a:gd name="T91" fmla="*/ 102 h 119"/>
                <a:gd name="T92" fmla="*/ 99 w 99"/>
                <a:gd name="T93" fmla="*/ 86 h 119"/>
                <a:gd name="T94" fmla="*/ 97 w 99"/>
                <a:gd name="T95" fmla="*/ 71 h 119"/>
                <a:gd name="T96" fmla="*/ 90 w 99"/>
                <a:gd name="T97" fmla="*/ 61 h 119"/>
                <a:gd name="T98" fmla="*/ 74 w 99"/>
                <a:gd name="T99" fmla="*/ 52 h 119"/>
                <a:gd name="T100" fmla="*/ 36 w 99"/>
                <a:gd name="T101" fmla="*/ 5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119">
                  <a:moveTo>
                    <a:pt x="36" y="51"/>
                  </a:moveTo>
                  <a:lnTo>
                    <a:pt x="31" y="49"/>
                  </a:lnTo>
                  <a:lnTo>
                    <a:pt x="28" y="48"/>
                  </a:lnTo>
                  <a:lnTo>
                    <a:pt x="23" y="44"/>
                  </a:lnTo>
                  <a:lnTo>
                    <a:pt x="20" y="39"/>
                  </a:lnTo>
                  <a:lnTo>
                    <a:pt x="19" y="32"/>
                  </a:lnTo>
                  <a:lnTo>
                    <a:pt x="20" y="22"/>
                  </a:lnTo>
                  <a:lnTo>
                    <a:pt x="21" y="19"/>
                  </a:lnTo>
                  <a:lnTo>
                    <a:pt x="24" y="17"/>
                  </a:lnTo>
                  <a:lnTo>
                    <a:pt x="27" y="15"/>
                  </a:lnTo>
                  <a:lnTo>
                    <a:pt x="32" y="14"/>
                  </a:lnTo>
                  <a:lnTo>
                    <a:pt x="48" y="14"/>
                  </a:lnTo>
                  <a:lnTo>
                    <a:pt x="57" y="14"/>
                  </a:lnTo>
                  <a:lnTo>
                    <a:pt x="64" y="14"/>
                  </a:lnTo>
                  <a:lnTo>
                    <a:pt x="70" y="15"/>
                  </a:lnTo>
                  <a:lnTo>
                    <a:pt x="74" y="17"/>
                  </a:lnTo>
                  <a:lnTo>
                    <a:pt x="75" y="19"/>
                  </a:lnTo>
                  <a:lnTo>
                    <a:pt x="77" y="22"/>
                  </a:lnTo>
                  <a:lnTo>
                    <a:pt x="78" y="26"/>
                  </a:lnTo>
                  <a:lnTo>
                    <a:pt x="79" y="32"/>
                  </a:lnTo>
                  <a:lnTo>
                    <a:pt x="95" y="32"/>
                  </a:lnTo>
                  <a:lnTo>
                    <a:pt x="95" y="29"/>
                  </a:lnTo>
                  <a:lnTo>
                    <a:pt x="94" y="22"/>
                  </a:lnTo>
                  <a:lnTo>
                    <a:pt x="91" y="15"/>
                  </a:lnTo>
                  <a:lnTo>
                    <a:pt x="87" y="10"/>
                  </a:lnTo>
                  <a:lnTo>
                    <a:pt x="83" y="7"/>
                  </a:lnTo>
                  <a:lnTo>
                    <a:pt x="76" y="3"/>
                  </a:lnTo>
                  <a:lnTo>
                    <a:pt x="69" y="1"/>
                  </a:lnTo>
                  <a:lnTo>
                    <a:pt x="59" y="0"/>
                  </a:lnTo>
                  <a:lnTo>
                    <a:pt x="49" y="0"/>
                  </a:lnTo>
                  <a:lnTo>
                    <a:pt x="35" y="0"/>
                  </a:lnTo>
                  <a:lnTo>
                    <a:pt x="24" y="1"/>
                  </a:lnTo>
                  <a:lnTo>
                    <a:pt x="16" y="3"/>
                  </a:lnTo>
                  <a:lnTo>
                    <a:pt x="10" y="7"/>
                  </a:lnTo>
                  <a:lnTo>
                    <a:pt x="5" y="10"/>
                  </a:lnTo>
                  <a:lnTo>
                    <a:pt x="3" y="16"/>
                  </a:lnTo>
                  <a:lnTo>
                    <a:pt x="1" y="23"/>
                  </a:lnTo>
                  <a:lnTo>
                    <a:pt x="1" y="32"/>
                  </a:lnTo>
                  <a:lnTo>
                    <a:pt x="1" y="41"/>
                  </a:lnTo>
                  <a:lnTo>
                    <a:pt x="3" y="50"/>
                  </a:lnTo>
                  <a:lnTo>
                    <a:pt x="6" y="55"/>
                  </a:lnTo>
                  <a:lnTo>
                    <a:pt x="13" y="60"/>
                  </a:lnTo>
                  <a:lnTo>
                    <a:pt x="20" y="62"/>
                  </a:lnTo>
                  <a:lnTo>
                    <a:pt x="31" y="65"/>
                  </a:lnTo>
                  <a:lnTo>
                    <a:pt x="45" y="66"/>
                  </a:lnTo>
                  <a:lnTo>
                    <a:pt x="53" y="66"/>
                  </a:lnTo>
                  <a:lnTo>
                    <a:pt x="63" y="67"/>
                  </a:lnTo>
                  <a:lnTo>
                    <a:pt x="71" y="68"/>
                  </a:lnTo>
                  <a:lnTo>
                    <a:pt x="76" y="71"/>
                  </a:lnTo>
                  <a:lnTo>
                    <a:pt x="79" y="77"/>
                  </a:lnTo>
                  <a:lnTo>
                    <a:pt x="80" y="80"/>
                  </a:lnTo>
                  <a:lnTo>
                    <a:pt x="81" y="85"/>
                  </a:lnTo>
                  <a:lnTo>
                    <a:pt x="80" y="87"/>
                  </a:lnTo>
                  <a:lnTo>
                    <a:pt x="80" y="90"/>
                  </a:lnTo>
                  <a:lnTo>
                    <a:pt x="79" y="92"/>
                  </a:lnTo>
                  <a:lnTo>
                    <a:pt x="79" y="95"/>
                  </a:lnTo>
                  <a:lnTo>
                    <a:pt x="77" y="96"/>
                  </a:lnTo>
                  <a:lnTo>
                    <a:pt x="76" y="98"/>
                  </a:lnTo>
                  <a:lnTo>
                    <a:pt x="74" y="102"/>
                  </a:lnTo>
                  <a:lnTo>
                    <a:pt x="71" y="102"/>
                  </a:lnTo>
                  <a:lnTo>
                    <a:pt x="69" y="103"/>
                  </a:lnTo>
                  <a:lnTo>
                    <a:pt x="63" y="105"/>
                  </a:lnTo>
                  <a:lnTo>
                    <a:pt x="56" y="105"/>
                  </a:lnTo>
                  <a:lnTo>
                    <a:pt x="51" y="105"/>
                  </a:lnTo>
                  <a:lnTo>
                    <a:pt x="47" y="106"/>
                  </a:lnTo>
                  <a:lnTo>
                    <a:pt x="37" y="105"/>
                  </a:lnTo>
                  <a:lnTo>
                    <a:pt x="31" y="105"/>
                  </a:lnTo>
                  <a:lnTo>
                    <a:pt x="26" y="103"/>
                  </a:lnTo>
                  <a:lnTo>
                    <a:pt x="24" y="102"/>
                  </a:lnTo>
                  <a:lnTo>
                    <a:pt x="19" y="95"/>
                  </a:lnTo>
                  <a:lnTo>
                    <a:pt x="18" y="87"/>
                  </a:lnTo>
                  <a:lnTo>
                    <a:pt x="18" y="81"/>
                  </a:lnTo>
                  <a:lnTo>
                    <a:pt x="0" y="81"/>
                  </a:lnTo>
                  <a:lnTo>
                    <a:pt x="0" y="87"/>
                  </a:lnTo>
                  <a:lnTo>
                    <a:pt x="0" y="95"/>
                  </a:lnTo>
                  <a:lnTo>
                    <a:pt x="2" y="103"/>
                  </a:lnTo>
                  <a:lnTo>
                    <a:pt x="5" y="108"/>
                  </a:lnTo>
                  <a:lnTo>
                    <a:pt x="10" y="113"/>
                  </a:lnTo>
                  <a:lnTo>
                    <a:pt x="16" y="115"/>
                  </a:lnTo>
                  <a:lnTo>
                    <a:pt x="25" y="117"/>
                  </a:lnTo>
                  <a:lnTo>
                    <a:pt x="36" y="118"/>
                  </a:lnTo>
                  <a:lnTo>
                    <a:pt x="50" y="119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8"/>
                  </a:lnTo>
                  <a:lnTo>
                    <a:pt x="63" y="117"/>
                  </a:lnTo>
                  <a:lnTo>
                    <a:pt x="67" y="117"/>
                  </a:lnTo>
                  <a:lnTo>
                    <a:pt x="73" y="117"/>
                  </a:lnTo>
                  <a:lnTo>
                    <a:pt x="81" y="115"/>
                  </a:lnTo>
                  <a:lnTo>
                    <a:pt x="88" y="113"/>
                  </a:lnTo>
                  <a:lnTo>
                    <a:pt x="93" y="108"/>
                  </a:lnTo>
                  <a:lnTo>
                    <a:pt x="96" y="102"/>
                  </a:lnTo>
                  <a:lnTo>
                    <a:pt x="98" y="94"/>
                  </a:lnTo>
                  <a:lnTo>
                    <a:pt x="99" y="86"/>
                  </a:lnTo>
                  <a:lnTo>
                    <a:pt x="98" y="78"/>
                  </a:lnTo>
                  <a:lnTo>
                    <a:pt x="97" y="71"/>
                  </a:lnTo>
                  <a:lnTo>
                    <a:pt x="94" y="65"/>
                  </a:lnTo>
                  <a:lnTo>
                    <a:pt x="90" y="61"/>
                  </a:lnTo>
                  <a:lnTo>
                    <a:pt x="80" y="54"/>
                  </a:lnTo>
                  <a:lnTo>
                    <a:pt x="74" y="52"/>
                  </a:lnTo>
                  <a:lnTo>
                    <a:pt x="68" y="52"/>
                  </a:lnTo>
                  <a:lnTo>
                    <a:pt x="36" y="5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Rectangle 471">
              <a:extLst>
                <a:ext uri="{FF2B5EF4-FFF2-40B4-BE49-F238E27FC236}">
                  <a16:creationId xmlns:a16="http://schemas.microsoft.com/office/drawing/2014/main" id="{7FEE29A6-A26B-EB23-651E-80514F2045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9" y="135"/>
              <a:ext cx="3" cy="3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472">
              <a:extLst>
                <a:ext uri="{FF2B5EF4-FFF2-40B4-BE49-F238E27FC236}">
                  <a16:creationId xmlns:a16="http://schemas.microsoft.com/office/drawing/2014/main" id="{C45351E5-92A7-E818-7D90-F94901CFC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9" y="143"/>
              <a:ext cx="16" cy="20"/>
            </a:xfrm>
            <a:custGeom>
              <a:avLst/>
              <a:gdLst>
                <a:gd name="T0" fmla="*/ 74 w 98"/>
                <a:gd name="T1" fmla="*/ 19 h 119"/>
                <a:gd name="T2" fmla="*/ 77 w 98"/>
                <a:gd name="T3" fmla="*/ 26 h 119"/>
                <a:gd name="T4" fmla="*/ 94 w 98"/>
                <a:gd name="T5" fmla="*/ 32 h 119"/>
                <a:gd name="T6" fmla="*/ 93 w 98"/>
                <a:gd name="T7" fmla="*/ 22 h 119"/>
                <a:gd name="T8" fmla="*/ 87 w 98"/>
                <a:gd name="T9" fmla="*/ 10 h 119"/>
                <a:gd name="T10" fmla="*/ 75 w 98"/>
                <a:gd name="T11" fmla="*/ 3 h 119"/>
                <a:gd name="T12" fmla="*/ 58 w 98"/>
                <a:gd name="T13" fmla="*/ 0 h 119"/>
                <a:gd name="T14" fmla="*/ 34 w 98"/>
                <a:gd name="T15" fmla="*/ 0 h 119"/>
                <a:gd name="T16" fmla="*/ 15 w 98"/>
                <a:gd name="T17" fmla="*/ 3 h 119"/>
                <a:gd name="T18" fmla="*/ 5 w 98"/>
                <a:gd name="T19" fmla="*/ 10 h 119"/>
                <a:gd name="T20" fmla="*/ 1 w 98"/>
                <a:gd name="T21" fmla="*/ 23 h 119"/>
                <a:gd name="T22" fmla="*/ 1 w 98"/>
                <a:gd name="T23" fmla="*/ 41 h 119"/>
                <a:gd name="T24" fmla="*/ 6 w 98"/>
                <a:gd name="T25" fmla="*/ 55 h 119"/>
                <a:gd name="T26" fmla="*/ 20 w 98"/>
                <a:gd name="T27" fmla="*/ 62 h 119"/>
                <a:gd name="T28" fmla="*/ 45 w 98"/>
                <a:gd name="T29" fmla="*/ 66 h 119"/>
                <a:gd name="T30" fmla="*/ 63 w 98"/>
                <a:gd name="T31" fmla="*/ 67 h 119"/>
                <a:gd name="T32" fmla="*/ 76 w 98"/>
                <a:gd name="T33" fmla="*/ 71 h 119"/>
                <a:gd name="T34" fmla="*/ 80 w 98"/>
                <a:gd name="T35" fmla="*/ 80 h 119"/>
                <a:gd name="T36" fmla="*/ 80 w 98"/>
                <a:gd name="T37" fmla="*/ 87 h 119"/>
                <a:gd name="T38" fmla="*/ 79 w 98"/>
                <a:gd name="T39" fmla="*/ 92 h 119"/>
                <a:gd name="T40" fmla="*/ 77 w 98"/>
                <a:gd name="T41" fmla="*/ 96 h 119"/>
                <a:gd name="T42" fmla="*/ 74 w 98"/>
                <a:gd name="T43" fmla="*/ 100 h 119"/>
                <a:gd name="T44" fmla="*/ 70 w 98"/>
                <a:gd name="T45" fmla="*/ 102 h 119"/>
                <a:gd name="T46" fmla="*/ 62 w 98"/>
                <a:gd name="T47" fmla="*/ 105 h 119"/>
                <a:gd name="T48" fmla="*/ 50 w 98"/>
                <a:gd name="T49" fmla="*/ 105 h 119"/>
                <a:gd name="T50" fmla="*/ 36 w 98"/>
                <a:gd name="T51" fmla="*/ 105 h 119"/>
                <a:gd name="T52" fmla="*/ 25 w 98"/>
                <a:gd name="T53" fmla="*/ 103 h 119"/>
                <a:gd name="T54" fmla="*/ 18 w 98"/>
                <a:gd name="T55" fmla="*/ 95 h 119"/>
                <a:gd name="T56" fmla="*/ 17 w 98"/>
                <a:gd name="T57" fmla="*/ 81 h 119"/>
                <a:gd name="T58" fmla="*/ 0 w 98"/>
                <a:gd name="T59" fmla="*/ 87 h 119"/>
                <a:gd name="T60" fmla="*/ 2 w 98"/>
                <a:gd name="T61" fmla="*/ 103 h 119"/>
                <a:gd name="T62" fmla="*/ 9 w 98"/>
                <a:gd name="T63" fmla="*/ 113 h 119"/>
                <a:gd name="T64" fmla="*/ 25 w 98"/>
                <a:gd name="T65" fmla="*/ 117 h 119"/>
                <a:gd name="T66" fmla="*/ 50 w 98"/>
                <a:gd name="T67" fmla="*/ 119 h 119"/>
                <a:gd name="T68" fmla="*/ 55 w 98"/>
                <a:gd name="T69" fmla="*/ 118 h 119"/>
                <a:gd name="T70" fmla="*/ 63 w 98"/>
                <a:gd name="T71" fmla="*/ 117 h 119"/>
                <a:gd name="T72" fmla="*/ 73 w 98"/>
                <a:gd name="T73" fmla="*/ 117 h 119"/>
                <a:gd name="T74" fmla="*/ 88 w 98"/>
                <a:gd name="T75" fmla="*/ 113 h 119"/>
                <a:gd name="T76" fmla="*/ 88 w 98"/>
                <a:gd name="T77" fmla="*/ 110 h 119"/>
                <a:gd name="T78" fmla="*/ 91 w 98"/>
                <a:gd name="T79" fmla="*/ 108 h 119"/>
                <a:gd name="T80" fmla="*/ 97 w 98"/>
                <a:gd name="T81" fmla="*/ 94 h 119"/>
                <a:gd name="T82" fmla="*/ 97 w 98"/>
                <a:gd name="T83" fmla="*/ 78 h 119"/>
                <a:gd name="T84" fmla="*/ 92 w 98"/>
                <a:gd name="T85" fmla="*/ 65 h 119"/>
                <a:gd name="T86" fmla="*/ 79 w 98"/>
                <a:gd name="T87" fmla="*/ 54 h 119"/>
                <a:gd name="T88" fmla="*/ 66 w 98"/>
                <a:gd name="T89" fmla="*/ 52 h 119"/>
                <a:gd name="T90" fmla="*/ 28 w 98"/>
                <a:gd name="T91" fmla="*/ 48 h 119"/>
                <a:gd name="T92" fmla="*/ 20 w 98"/>
                <a:gd name="T93" fmla="*/ 39 h 119"/>
                <a:gd name="T94" fmla="*/ 20 w 98"/>
                <a:gd name="T95" fmla="*/ 22 h 119"/>
                <a:gd name="T96" fmla="*/ 26 w 98"/>
                <a:gd name="T97" fmla="*/ 15 h 119"/>
                <a:gd name="T98" fmla="*/ 47 w 98"/>
                <a:gd name="T99" fmla="*/ 14 h 119"/>
                <a:gd name="T100" fmla="*/ 63 w 98"/>
                <a:gd name="T101" fmla="*/ 14 h 119"/>
                <a:gd name="T102" fmla="*/ 73 w 98"/>
                <a:gd name="T103" fmla="*/ 1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8" h="119">
                  <a:moveTo>
                    <a:pt x="73" y="17"/>
                  </a:moveTo>
                  <a:lnTo>
                    <a:pt x="74" y="19"/>
                  </a:lnTo>
                  <a:lnTo>
                    <a:pt x="76" y="22"/>
                  </a:lnTo>
                  <a:lnTo>
                    <a:pt x="77" y="26"/>
                  </a:lnTo>
                  <a:lnTo>
                    <a:pt x="78" y="32"/>
                  </a:lnTo>
                  <a:lnTo>
                    <a:pt x="94" y="32"/>
                  </a:lnTo>
                  <a:lnTo>
                    <a:pt x="94" y="29"/>
                  </a:lnTo>
                  <a:lnTo>
                    <a:pt x="93" y="22"/>
                  </a:lnTo>
                  <a:lnTo>
                    <a:pt x="91" y="15"/>
                  </a:lnTo>
                  <a:lnTo>
                    <a:pt x="87" y="10"/>
                  </a:lnTo>
                  <a:lnTo>
                    <a:pt x="82" y="7"/>
                  </a:lnTo>
                  <a:lnTo>
                    <a:pt x="75" y="3"/>
                  </a:lnTo>
                  <a:lnTo>
                    <a:pt x="67" y="1"/>
                  </a:lnTo>
                  <a:lnTo>
                    <a:pt x="58" y="0"/>
                  </a:lnTo>
                  <a:lnTo>
                    <a:pt x="48" y="0"/>
                  </a:lnTo>
                  <a:lnTo>
                    <a:pt x="34" y="0"/>
                  </a:lnTo>
                  <a:lnTo>
                    <a:pt x="24" y="1"/>
                  </a:lnTo>
                  <a:lnTo>
                    <a:pt x="15" y="3"/>
                  </a:lnTo>
                  <a:lnTo>
                    <a:pt x="9" y="7"/>
                  </a:lnTo>
                  <a:lnTo>
                    <a:pt x="5" y="10"/>
                  </a:lnTo>
                  <a:lnTo>
                    <a:pt x="3" y="16"/>
                  </a:lnTo>
                  <a:lnTo>
                    <a:pt x="1" y="23"/>
                  </a:lnTo>
                  <a:lnTo>
                    <a:pt x="1" y="32"/>
                  </a:lnTo>
                  <a:lnTo>
                    <a:pt x="1" y="41"/>
                  </a:lnTo>
                  <a:lnTo>
                    <a:pt x="3" y="50"/>
                  </a:lnTo>
                  <a:lnTo>
                    <a:pt x="6" y="55"/>
                  </a:lnTo>
                  <a:lnTo>
                    <a:pt x="12" y="60"/>
                  </a:lnTo>
                  <a:lnTo>
                    <a:pt x="20" y="62"/>
                  </a:lnTo>
                  <a:lnTo>
                    <a:pt x="31" y="65"/>
                  </a:lnTo>
                  <a:lnTo>
                    <a:pt x="45" y="66"/>
                  </a:lnTo>
                  <a:lnTo>
                    <a:pt x="53" y="66"/>
                  </a:lnTo>
                  <a:lnTo>
                    <a:pt x="63" y="67"/>
                  </a:lnTo>
                  <a:lnTo>
                    <a:pt x="71" y="68"/>
                  </a:lnTo>
                  <a:lnTo>
                    <a:pt x="76" y="71"/>
                  </a:lnTo>
                  <a:lnTo>
                    <a:pt x="79" y="77"/>
                  </a:lnTo>
                  <a:lnTo>
                    <a:pt x="80" y="80"/>
                  </a:lnTo>
                  <a:lnTo>
                    <a:pt x="81" y="85"/>
                  </a:lnTo>
                  <a:lnTo>
                    <a:pt x="80" y="87"/>
                  </a:lnTo>
                  <a:lnTo>
                    <a:pt x="80" y="90"/>
                  </a:lnTo>
                  <a:lnTo>
                    <a:pt x="79" y="92"/>
                  </a:lnTo>
                  <a:lnTo>
                    <a:pt x="79" y="95"/>
                  </a:lnTo>
                  <a:lnTo>
                    <a:pt x="77" y="96"/>
                  </a:lnTo>
                  <a:lnTo>
                    <a:pt x="76" y="98"/>
                  </a:lnTo>
                  <a:lnTo>
                    <a:pt x="74" y="100"/>
                  </a:lnTo>
                  <a:lnTo>
                    <a:pt x="73" y="102"/>
                  </a:lnTo>
                  <a:lnTo>
                    <a:pt x="70" y="102"/>
                  </a:lnTo>
                  <a:lnTo>
                    <a:pt x="67" y="103"/>
                  </a:lnTo>
                  <a:lnTo>
                    <a:pt x="62" y="105"/>
                  </a:lnTo>
                  <a:lnTo>
                    <a:pt x="55" y="105"/>
                  </a:lnTo>
                  <a:lnTo>
                    <a:pt x="50" y="105"/>
                  </a:lnTo>
                  <a:lnTo>
                    <a:pt x="46" y="106"/>
                  </a:lnTo>
                  <a:lnTo>
                    <a:pt x="36" y="105"/>
                  </a:lnTo>
                  <a:lnTo>
                    <a:pt x="30" y="105"/>
                  </a:lnTo>
                  <a:lnTo>
                    <a:pt x="25" y="103"/>
                  </a:lnTo>
                  <a:lnTo>
                    <a:pt x="23" y="102"/>
                  </a:lnTo>
                  <a:lnTo>
                    <a:pt x="18" y="95"/>
                  </a:lnTo>
                  <a:lnTo>
                    <a:pt x="17" y="87"/>
                  </a:lnTo>
                  <a:lnTo>
                    <a:pt x="17" y="81"/>
                  </a:lnTo>
                  <a:lnTo>
                    <a:pt x="0" y="81"/>
                  </a:lnTo>
                  <a:lnTo>
                    <a:pt x="0" y="87"/>
                  </a:lnTo>
                  <a:lnTo>
                    <a:pt x="0" y="95"/>
                  </a:lnTo>
                  <a:lnTo>
                    <a:pt x="2" y="103"/>
                  </a:lnTo>
                  <a:lnTo>
                    <a:pt x="4" y="108"/>
                  </a:lnTo>
                  <a:lnTo>
                    <a:pt x="9" y="113"/>
                  </a:lnTo>
                  <a:lnTo>
                    <a:pt x="16" y="115"/>
                  </a:lnTo>
                  <a:lnTo>
                    <a:pt x="25" y="117"/>
                  </a:lnTo>
                  <a:lnTo>
                    <a:pt x="36" y="118"/>
                  </a:lnTo>
                  <a:lnTo>
                    <a:pt x="50" y="119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8"/>
                  </a:lnTo>
                  <a:lnTo>
                    <a:pt x="63" y="117"/>
                  </a:lnTo>
                  <a:lnTo>
                    <a:pt x="66" y="117"/>
                  </a:lnTo>
                  <a:lnTo>
                    <a:pt x="73" y="117"/>
                  </a:lnTo>
                  <a:lnTo>
                    <a:pt x="81" y="115"/>
                  </a:lnTo>
                  <a:lnTo>
                    <a:pt x="88" y="113"/>
                  </a:lnTo>
                  <a:lnTo>
                    <a:pt x="88" y="111"/>
                  </a:lnTo>
                  <a:lnTo>
                    <a:pt x="88" y="110"/>
                  </a:lnTo>
                  <a:lnTo>
                    <a:pt x="89" y="110"/>
                  </a:lnTo>
                  <a:lnTo>
                    <a:pt x="91" y="108"/>
                  </a:lnTo>
                  <a:lnTo>
                    <a:pt x="94" y="102"/>
                  </a:lnTo>
                  <a:lnTo>
                    <a:pt x="97" y="94"/>
                  </a:lnTo>
                  <a:lnTo>
                    <a:pt x="98" y="86"/>
                  </a:lnTo>
                  <a:lnTo>
                    <a:pt x="97" y="78"/>
                  </a:lnTo>
                  <a:lnTo>
                    <a:pt x="96" y="71"/>
                  </a:lnTo>
                  <a:lnTo>
                    <a:pt x="92" y="65"/>
                  </a:lnTo>
                  <a:lnTo>
                    <a:pt x="89" y="61"/>
                  </a:lnTo>
                  <a:lnTo>
                    <a:pt x="79" y="54"/>
                  </a:lnTo>
                  <a:lnTo>
                    <a:pt x="73" y="52"/>
                  </a:lnTo>
                  <a:lnTo>
                    <a:pt x="66" y="52"/>
                  </a:lnTo>
                  <a:lnTo>
                    <a:pt x="35" y="51"/>
                  </a:lnTo>
                  <a:lnTo>
                    <a:pt x="28" y="48"/>
                  </a:lnTo>
                  <a:lnTo>
                    <a:pt x="23" y="44"/>
                  </a:lnTo>
                  <a:lnTo>
                    <a:pt x="20" y="39"/>
                  </a:lnTo>
                  <a:lnTo>
                    <a:pt x="19" y="32"/>
                  </a:lnTo>
                  <a:lnTo>
                    <a:pt x="20" y="22"/>
                  </a:lnTo>
                  <a:lnTo>
                    <a:pt x="23" y="17"/>
                  </a:lnTo>
                  <a:lnTo>
                    <a:pt x="26" y="15"/>
                  </a:lnTo>
                  <a:lnTo>
                    <a:pt x="31" y="14"/>
                  </a:lnTo>
                  <a:lnTo>
                    <a:pt x="47" y="14"/>
                  </a:lnTo>
                  <a:lnTo>
                    <a:pt x="56" y="14"/>
                  </a:lnTo>
                  <a:lnTo>
                    <a:pt x="63" y="14"/>
                  </a:lnTo>
                  <a:lnTo>
                    <a:pt x="69" y="15"/>
                  </a:lnTo>
                  <a:lnTo>
                    <a:pt x="73" y="1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Rectangle 473">
              <a:extLst>
                <a:ext uri="{FF2B5EF4-FFF2-40B4-BE49-F238E27FC236}">
                  <a16:creationId xmlns:a16="http://schemas.microsoft.com/office/drawing/2014/main" id="{CB62CD6A-FFC4-3410-AC95-35D903D71F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9" y="143"/>
              <a:ext cx="3" cy="19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474">
              <a:extLst>
                <a:ext uri="{FF2B5EF4-FFF2-40B4-BE49-F238E27FC236}">
                  <a16:creationId xmlns:a16="http://schemas.microsoft.com/office/drawing/2014/main" id="{663F9897-23AA-BA81-E0E2-31A2CF515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3" y="142"/>
              <a:ext cx="14" cy="20"/>
            </a:xfrm>
            <a:custGeom>
              <a:avLst/>
              <a:gdLst>
                <a:gd name="T0" fmla="*/ 15 w 82"/>
                <a:gd name="T1" fmla="*/ 17 h 119"/>
                <a:gd name="T2" fmla="*/ 15 w 82"/>
                <a:gd name="T3" fmla="*/ 15 h 119"/>
                <a:gd name="T4" fmla="*/ 16 w 82"/>
                <a:gd name="T5" fmla="*/ 3 h 119"/>
                <a:gd name="T6" fmla="*/ 0 w 82"/>
                <a:gd name="T7" fmla="*/ 3 h 119"/>
                <a:gd name="T8" fmla="*/ 0 w 82"/>
                <a:gd name="T9" fmla="*/ 119 h 119"/>
                <a:gd name="T10" fmla="*/ 16 w 82"/>
                <a:gd name="T11" fmla="*/ 119 h 119"/>
                <a:gd name="T12" fmla="*/ 16 w 82"/>
                <a:gd name="T13" fmla="*/ 50 h 119"/>
                <a:gd name="T14" fmla="*/ 17 w 82"/>
                <a:gd name="T15" fmla="*/ 33 h 119"/>
                <a:gd name="T16" fmla="*/ 19 w 82"/>
                <a:gd name="T17" fmla="*/ 27 h 119"/>
                <a:gd name="T18" fmla="*/ 23 w 82"/>
                <a:gd name="T19" fmla="*/ 23 h 119"/>
                <a:gd name="T20" fmla="*/ 27 w 82"/>
                <a:gd name="T21" fmla="*/ 18 h 119"/>
                <a:gd name="T22" fmla="*/ 32 w 82"/>
                <a:gd name="T23" fmla="*/ 16 h 119"/>
                <a:gd name="T24" fmla="*/ 45 w 82"/>
                <a:gd name="T25" fmla="*/ 14 h 119"/>
                <a:gd name="T26" fmla="*/ 52 w 82"/>
                <a:gd name="T27" fmla="*/ 15 h 119"/>
                <a:gd name="T28" fmla="*/ 60 w 82"/>
                <a:gd name="T29" fmla="*/ 18 h 119"/>
                <a:gd name="T30" fmla="*/ 63 w 82"/>
                <a:gd name="T31" fmla="*/ 24 h 119"/>
                <a:gd name="T32" fmla="*/ 64 w 82"/>
                <a:gd name="T33" fmla="*/ 27 h 119"/>
                <a:gd name="T34" fmla="*/ 65 w 82"/>
                <a:gd name="T35" fmla="*/ 32 h 119"/>
                <a:gd name="T36" fmla="*/ 64 w 82"/>
                <a:gd name="T37" fmla="*/ 33 h 119"/>
                <a:gd name="T38" fmla="*/ 64 w 82"/>
                <a:gd name="T39" fmla="*/ 38 h 119"/>
                <a:gd name="T40" fmla="*/ 64 w 82"/>
                <a:gd name="T41" fmla="*/ 42 h 119"/>
                <a:gd name="T42" fmla="*/ 81 w 82"/>
                <a:gd name="T43" fmla="*/ 42 h 119"/>
                <a:gd name="T44" fmla="*/ 82 w 82"/>
                <a:gd name="T45" fmla="*/ 33 h 119"/>
                <a:gd name="T46" fmla="*/ 81 w 82"/>
                <a:gd name="T47" fmla="*/ 25 h 119"/>
                <a:gd name="T48" fmla="*/ 79 w 82"/>
                <a:gd name="T49" fmla="*/ 18 h 119"/>
                <a:gd name="T50" fmla="*/ 76 w 82"/>
                <a:gd name="T51" fmla="*/ 12 h 119"/>
                <a:gd name="T52" fmla="*/ 73 w 82"/>
                <a:gd name="T53" fmla="*/ 8 h 119"/>
                <a:gd name="T54" fmla="*/ 68 w 82"/>
                <a:gd name="T55" fmla="*/ 4 h 119"/>
                <a:gd name="T56" fmla="*/ 63 w 82"/>
                <a:gd name="T57" fmla="*/ 2 h 119"/>
                <a:gd name="T58" fmla="*/ 56 w 82"/>
                <a:gd name="T59" fmla="*/ 0 h 119"/>
                <a:gd name="T60" fmla="*/ 49 w 82"/>
                <a:gd name="T61" fmla="*/ 0 h 119"/>
                <a:gd name="T62" fmla="*/ 38 w 82"/>
                <a:gd name="T63" fmla="*/ 1 h 119"/>
                <a:gd name="T64" fmla="*/ 29 w 82"/>
                <a:gd name="T65" fmla="*/ 4 h 119"/>
                <a:gd name="T66" fmla="*/ 20 w 82"/>
                <a:gd name="T67" fmla="*/ 9 h 119"/>
                <a:gd name="T68" fmla="*/ 15 w 82"/>
                <a:gd name="T69" fmla="*/ 1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2" h="119">
                  <a:moveTo>
                    <a:pt x="15" y="17"/>
                  </a:moveTo>
                  <a:lnTo>
                    <a:pt x="15" y="15"/>
                  </a:lnTo>
                  <a:lnTo>
                    <a:pt x="16" y="3"/>
                  </a:lnTo>
                  <a:lnTo>
                    <a:pt x="0" y="3"/>
                  </a:lnTo>
                  <a:lnTo>
                    <a:pt x="0" y="119"/>
                  </a:lnTo>
                  <a:lnTo>
                    <a:pt x="16" y="119"/>
                  </a:lnTo>
                  <a:lnTo>
                    <a:pt x="16" y="50"/>
                  </a:lnTo>
                  <a:lnTo>
                    <a:pt x="17" y="33"/>
                  </a:lnTo>
                  <a:lnTo>
                    <a:pt x="19" y="27"/>
                  </a:lnTo>
                  <a:lnTo>
                    <a:pt x="23" y="23"/>
                  </a:lnTo>
                  <a:lnTo>
                    <a:pt x="27" y="18"/>
                  </a:lnTo>
                  <a:lnTo>
                    <a:pt x="32" y="16"/>
                  </a:lnTo>
                  <a:lnTo>
                    <a:pt x="45" y="14"/>
                  </a:lnTo>
                  <a:lnTo>
                    <a:pt x="52" y="15"/>
                  </a:lnTo>
                  <a:lnTo>
                    <a:pt x="60" y="18"/>
                  </a:lnTo>
                  <a:lnTo>
                    <a:pt x="63" y="24"/>
                  </a:lnTo>
                  <a:lnTo>
                    <a:pt x="64" y="27"/>
                  </a:lnTo>
                  <a:lnTo>
                    <a:pt x="65" y="32"/>
                  </a:lnTo>
                  <a:lnTo>
                    <a:pt x="64" y="33"/>
                  </a:lnTo>
                  <a:lnTo>
                    <a:pt x="64" y="38"/>
                  </a:lnTo>
                  <a:lnTo>
                    <a:pt x="64" y="42"/>
                  </a:lnTo>
                  <a:lnTo>
                    <a:pt x="81" y="42"/>
                  </a:lnTo>
                  <a:lnTo>
                    <a:pt x="82" y="33"/>
                  </a:lnTo>
                  <a:lnTo>
                    <a:pt x="81" y="25"/>
                  </a:lnTo>
                  <a:lnTo>
                    <a:pt x="79" y="18"/>
                  </a:lnTo>
                  <a:lnTo>
                    <a:pt x="76" y="12"/>
                  </a:lnTo>
                  <a:lnTo>
                    <a:pt x="73" y="8"/>
                  </a:lnTo>
                  <a:lnTo>
                    <a:pt x="68" y="4"/>
                  </a:lnTo>
                  <a:lnTo>
                    <a:pt x="63" y="2"/>
                  </a:lnTo>
                  <a:lnTo>
                    <a:pt x="56" y="0"/>
                  </a:lnTo>
                  <a:lnTo>
                    <a:pt x="49" y="0"/>
                  </a:lnTo>
                  <a:lnTo>
                    <a:pt x="38" y="1"/>
                  </a:lnTo>
                  <a:lnTo>
                    <a:pt x="29" y="4"/>
                  </a:lnTo>
                  <a:lnTo>
                    <a:pt x="20" y="9"/>
                  </a:lnTo>
                  <a:lnTo>
                    <a:pt x="15" y="1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475">
              <a:extLst>
                <a:ext uri="{FF2B5EF4-FFF2-40B4-BE49-F238E27FC236}">
                  <a16:creationId xmlns:a16="http://schemas.microsoft.com/office/drawing/2014/main" id="{640C2A7F-26A6-49D2-CA37-9ECC6976F6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32" y="143"/>
              <a:ext cx="17" cy="20"/>
            </a:xfrm>
            <a:custGeom>
              <a:avLst/>
              <a:gdLst>
                <a:gd name="T0" fmla="*/ 35 w 101"/>
                <a:gd name="T1" fmla="*/ 0 h 119"/>
                <a:gd name="T2" fmla="*/ 14 w 101"/>
                <a:gd name="T3" fmla="*/ 6 h 119"/>
                <a:gd name="T4" fmla="*/ 4 w 101"/>
                <a:gd name="T5" fmla="*/ 19 h 119"/>
                <a:gd name="T6" fmla="*/ 0 w 101"/>
                <a:gd name="T7" fmla="*/ 41 h 119"/>
                <a:gd name="T8" fmla="*/ 0 w 101"/>
                <a:gd name="T9" fmla="*/ 76 h 119"/>
                <a:gd name="T10" fmla="*/ 4 w 101"/>
                <a:gd name="T11" fmla="*/ 101 h 119"/>
                <a:gd name="T12" fmla="*/ 15 w 101"/>
                <a:gd name="T13" fmla="*/ 112 h 119"/>
                <a:gd name="T14" fmla="*/ 36 w 101"/>
                <a:gd name="T15" fmla="*/ 118 h 119"/>
                <a:gd name="T16" fmla="*/ 54 w 101"/>
                <a:gd name="T17" fmla="*/ 118 h 119"/>
                <a:gd name="T18" fmla="*/ 63 w 101"/>
                <a:gd name="T19" fmla="*/ 118 h 119"/>
                <a:gd name="T20" fmla="*/ 68 w 101"/>
                <a:gd name="T21" fmla="*/ 117 h 119"/>
                <a:gd name="T22" fmla="*/ 83 w 101"/>
                <a:gd name="T23" fmla="*/ 115 h 119"/>
                <a:gd name="T24" fmla="*/ 94 w 101"/>
                <a:gd name="T25" fmla="*/ 108 h 119"/>
                <a:gd name="T26" fmla="*/ 100 w 101"/>
                <a:gd name="T27" fmla="*/ 95 h 119"/>
                <a:gd name="T28" fmla="*/ 101 w 101"/>
                <a:gd name="T29" fmla="*/ 83 h 119"/>
                <a:gd name="T30" fmla="*/ 84 w 101"/>
                <a:gd name="T31" fmla="*/ 87 h 119"/>
                <a:gd name="T32" fmla="*/ 82 w 101"/>
                <a:gd name="T33" fmla="*/ 95 h 119"/>
                <a:gd name="T34" fmla="*/ 78 w 101"/>
                <a:gd name="T35" fmla="*/ 102 h 119"/>
                <a:gd name="T36" fmla="*/ 72 w 101"/>
                <a:gd name="T37" fmla="*/ 103 h 119"/>
                <a:gd name="T38" fmla="*/ 60 w 101"/>
                <a:gd name="T39" fmla="*/ 105 h 119"/>
                <a:gd name="T40" fmla="*/ 40 w 101"/>
                <a:gd name="T41" fmla="*/ 105 h 119"/>
                <a:gd name="T42" fmla="*/ 28 w 101"/>
                <a:gd name="T43" fmla="*/ 101 h 119"/>
                <a:gd name="T44" fmla="*/ 22 w 101"/>
                <a:gd name="T45" fmla="*/ 92 h 119"/>
                <a:gd name="T46" fmla="*/ 18 w 101"/>
                <a:gd name="T47" fmla="*/ 75 h 119"/>
                <a:gd name="T48" fmla="*/ 101 w 101"/>
                <a:gd name="T49" fmla="*/ 63 h 119"/>
                <a:gd name="T50" fmla="*/ 100 w 101"/>
                <a:gd name="T51" fmla="*/ 46 h 119"/>
                <a:gd name="T52" fmla="*/ 98 w 101"/>
                <a:gd name="T53" fmla="*/ 26 h 119"/>
                <a:gd name="T54" fmla="*/ 92 w 101"/>
                <a:gd name="T55" fmla="*/ 11 h 119"/>
                <a:gd name="T56" fmla="*/ 76 w 101"/>
                <a:gd name="T57" fmla="*/ 2 h 119"/>
                <a:gd name="T58" fmla="*/ 50 w 101"/>
                <a:gd name="T59" fmla="*/ 0 h 119"/>
                <a:gd name="T60" fmla="*/ 34 w 101"/>
                <a:gd name="T61" fmla="*/ 15 h 119"/>
                <a:gd name="T62" fmla="*/ 51 w 101"/>
                <a:gd name="T63" fmla="*/ 14 h 119"/>
                <a:gd name="T64" fmla="*/ 67 w 101"/>
                <a:gd name="T65" fmla="*/ 15 h 119"/>
                <a:gd name="T66" fmla="*/ 78 w 101"/>
                <a:gd name="T67" fmla="*/ 20 h 119"/>
                <a:gd name="T68" fmla="*/ 82 w 101"/>
                <a:gd name="T69" fmla="*/ 29 h 119"/>
                <a:gd name="T70" fmla="*/ 84 w 101"/>
                <a:gd name="T71" fmla="*/ 44 h 119"/>
                <a:gd name="T72" fmla="*/ 18 w 101"/>
                <a:gd name="T73" fmla="*/ 50 h 119"/>
                <a:gd name="T74" fmla="*/ 19 w 101"/>
                <a:gd name="T75" fmla="*/ 31 h 119"/>
                <a:gd name="T76" fmla="*/ 25 w 101"/>
                <a:gd name="T77" fmla="*/ 2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1" h="119">
                  <a:moveTo>
                    <a:pt x="50" y="0"/>
                  </a:moveTo>
                  <a:lnTo>
                    <a:pt x="35" y="0"/>
                  </a:lnTo>
                  <a:lnTo>
                    <a:pt x="24" y="3"/>
                  </a:lnTo>
                  <a:lnTo>
                    <a:pt x="14" y="6"/>
                  </a:lnTo>
                  <a:lnTo>
                    <a:pt x="9" y="12"/>
                  </a:lnTo>
                  <a:lnTo>
                    <a:pt x="4" y="19"/>
                  </a:lnTo>
                  <a:lnTo>
                    <a:pt x="2" y="29"/>
                  </a:lnTo>
                  <a:lnTo>
                    <a:pt x="0" y="41"/>
                  </a:lnTo>
                  <a:lnTo>
                    <a:pt x="0" y="58"/>
                  </a:lnTo>
                  <a:lnTo>
                    <a:pt x="0" y="76"/>
                  </a:lnTo>
                  <a:lnTo>
                    <a:pt x="2" y="90"/>
                  </a:lnTo>
                  <a:lnTo>
                    <a:pt x="4" y="101"/>
                  </a:lnTo>
                  <a:lnTo>
                    <a:pt x="9" y="108"/>
                  </a:lnTo>
                  <a:lnTo>
                    <a:pt x="15" y="112"/>
                  </a:lnTo>
                  <a:lnTo>
                    <a:pt x="25" y="116"/>
                  </a:lnTo>
                  <a:lnTo>
                    <a:pt x="36" y="118"/>
                  </a:lnTo>
                  <a:lnTo>
                    <a:pt x="52" y="119"/>
                  </a:lnTo>
                  <a:lnTo>
                    <a:pt x="54" y="118"/>
                  </a:lnTo>
                  <a:lnTo>
                    <a:pt x="57" y="118"/>
                  </a:lnTo>
                  <a:lnTo>
                    <a:pt x="63" y="118"/>
                  </a:lnTo>
                  <a:lnTo>
                    <a:pt x="65" y="117"/>
                  </a:lnTo>
                  <a:lnTo>
                    <a:pt x="68" y="117"/>
                  </a:lnTo>
                  <a:lnTo>
                    <a:pt x="74" y="117"/>
                  </a:lnTo>
                  <a:lnTo>
                    <a:pt x="83" y="115"/>
                  </a:lnTo>
                  <a:lnTo>
                    <a:pt x="90" y="113"/>
                  </a:lnTo>
                  <a:lnTo>
                    <a:pt x="94" y="108"/>
                  </a:lnTo>
                  <a:lnTo>
                    <a:pt x="98" y="103"/>
                  </a:lnTo>
                  <a:lnTo>
                    <a:pt x="100" y="95"/>
                  </a:lnTo>
                  <a:lnTo>
                    <a:pt x="101" y="87"/>
                  </a:lnTo>
                  <a:lnTo>
                    <a:pt x="101" y="83"/>
                  </a:lnTo>
                  <a:lnTo>
                    <a:pt x="84" y="83"/>
                  </a:lnTo>
                  <a:lnTo>
                    <a:pt x="84" y="87"/>
                  </a:lnTo>
                  <a:lnTo>
                    <a:pt x="83" y="91"/>
                  </a:lnTo>
                  <a:lnTo>
                    <a:pt x="82" y="95"/>
                  </a:lnTo>
                  <a:lnTo>
                    <a:pt x="80" y="98"/>
                  </a:lnTo>
                  <a:lnTo>
                    <a:pt x="78" y="102"/>
                  </a:lnTo>
                  <a:lnTo>
                    <a:pt x="74" y="102"/>
                  </a:lnTo>
                  <a:lnTo>
                    <a:pt x="72" y="103"/>
                  </a:lnTo>
                  <a:lnTo>
                    <a:pt x="67" y="105"/>
                  </a:lnTo>
                  <a:lnTo>
                    <a:pt x="60" y="105"/>
                  </a:lnTo>
                  <a:lnTo>
                    <a:pt x="52" y="106"/>
                  </a:lnTo>
                  <a:lnTo>
                    <a:pt x="40" y="105"/>
                  </a:lnTo>
                  <a:lnTo>
                    <a:pt x="33" y="104"/>
                  </a:lnTo>
                  <a:lnTo>
                    <a:pt x="28" y="101"/>
                  </a:lnTo>
                  <a:lnTo>
                    <a:pt x="25" y="98"/>
                  </a:lnTo>
                  <a:lnTo>
                    <a:pt x="22" y="92"/>
                  </a:lnTo>
                  <a:lnTo>
                    <a:pt x="19" y="85"/>
                  </a:lnTo>
                  <a:lnTo>
                    <a:pt x="18" y="75"/>
                  </a:lnTo>
                  <a:lnTo>
                    <a:pt x="18" y="63"/>
                  </a:lnTo>
                  <a:lnTo>
                    <a:pt x="101" y="63"/>
                  </a:lnTo>
                  <a:lnTo>
                    <a:pt x="101" y="55"/>
                  </a:lnTo>
                  <a:lnTo>
                    <a:pt x="100" y="46"/>
                  </a:lnTo>
                  <a:lnTo>
                    <a:pt x="100" y="38"/>
                  </a:lnTo>
                  <a:lnTo>
                    <a:pt x="98" y="26"/>
                  </a:lnTo>
                  <a:lnTo>
                    <a:pt x="95" y="16"/>
                  </a:lnTo>
                  <a:lnTo>
                    <a:pt x="92" y="11"/>
                  </a:lnTo>
                  <a:lnTo>
                    <a:pt x="85" y="5"/>
                  </a:lnTo>
                  <a:lnTo>
                    <a:pt x="76" y="2"/>
                  </a:lnTo>
                  <a:lnTo>
                    <a:pt x="63" y="0"/>
                  </a:lnTo>
                  <a:lnTo>
                    <a:pt x="50" y="0"/>
                  </a:lnTo>
                  <a:close/>
                  <a:moveTo>
                    <a:pt x="25" y="21"/>
                  </a:moveTo>
                  <a:lnTo>
                    <a:pt x="34" y="15"/>
                  </a:lnTo>
                  <a:lnTo>
                    <a:pt x="41" y="14"/>
                  </a:lnTo>
                  <a:lnTo>
                    <a:pt x="51" y="14"/>
                  </a:lnTo>
                  <a:lnTo>
                    <a:pt x="60" y="14"/>
                  </a:lnTo>
                  <a:lnTo>
                    <a:pt x="67" y="15"/>
                  </a:lnTo>
                  <a:lnTo>
                    <a:pt x="72" y="16"/>
                  </a:lnTo>
                  <a:lnTo>
                    <a:pt x="78" y="20"/>
                  </a:lnTo>
                  <a:lnTo>
                    <a:pt x="80" y="23"/>
                  </a:lnTo>
                  <a:lnTo>
                    <a:pt x="82" y="29"/>
                  </a:lnTo>
                  <a:lnTo>
                    <a:pt x="83" y="35"/>
                  </a:lnTo>
                  <a:lnTo>
                    <a:pt x="84" y="44"/>
                  </a:lnTo>
                  <a:lnTo>
                    <a:pt x="84" y="50"/>
                  </a:lnTo>
                  <a:lnTo>
                    <a:pt x="18" y="50"/>
                  </a:lnTo>
                  <a:lnTo>
                    <a:pt x="18" y="38"/>
                  </a:lnTo>
                  <a:lnTo>
                    <a:pt x="19" y="31"/>
                  </a:lnTo>
                  <a:lnTo>
                    <a:pt x="22" y="24"/>
                  </a:lnTo>
                  <a:lnTo>
                    <a:pt x="25" y="2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476">
              <a:extLst>
                <a:ext uri="{FF2B5EF4-FFF2-40B4-BE49-F238E27FC236}">
                  <a16:creationId xmlns:a16="http://schemas.microsoft.com/office/drawing/2014/main" id="{2A09C85E-B672-AE2F-00F0-58DDD1E3F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" y="143"/>
              <a:ext cx="29" cy="19"/>
            </a:xfrm>
            <a:custGeom>
              <a:avLst/>
              <a:gdLst>
                <a:gd name="T0" fmla="*/ 96 w 173"/>
                <a:gd name="T1" fmla="*/ 51 h 118"/>
                <a:gd name="T2" fmla="*/ 97 w 173"/>
                <a:gd name="T3" fmla="*/ 33 h 118"/>
                <a:gd name="T4" fmla="*/ 99 w 173"/>
                <a:gd name="T5" fmla="*/ 26 h 118"/>
                <a:gd name="T6" fmla="*/ 103 w 173"/>
                <a:gd name="T7" fmla="*/ 23 h 118"/>
                <a:gd name="T8" fmla="*/ 106 w 173"/>
                <a:gd name="T9" fmla="*/ 19 h 118"/>
                <a:gd name="T10" fmla="*/ 112 w 173"/>
                <a:gd name="T11" fmla="*/ 16 h 118"/>
                <a:gd name="T12" fmla="*/ 120 w 173"/>
                <a:gd name="T13" fmla="*/ 14 h 118"/>
                <a:gd name="T14" fmla="*/ 130 w 173"/>
                <a:gd name="T15" fmla="*/ 14 h 118"/>
                <a:gd name="T16" fmla="*/ 142 w 173"/>
                <a:gd name="T17" fmla="*/ 15 h 118"/>
                <a:gd name="T18" fmla="*/ 147 w 173"/>
                <a:gd name="T19" fmla="*/ 16 h 118"/>
                <a:gd name="T20" fmla="*/ 150 w 173"/>
                <a:gd name="T21" fmla="*/ 20 h 118"/>
                <a:gd name="T22" fmla="*/ 152 w 173"/>
                <a:gd name="T23" fmla="*/ 22 h 118"/>
                <a:gd name="T24" fmla="*/ 154 w 173"/>
                <a:gd name="T25" fmla="*/ 27 h 118"/>
                <a:gd name="T26" fmla="*/ 155 w 173"/>
                <a:gd name="T27" fmla="*/ 33 h 118"/>
                <a:gd name="T28" fmla="*/ 156 w 173"/>
                <a:gd name="T29" fmla="*/ 41 h 118"/>
                <a:gd name="T30" fmla="*/ 156 w 173"/>
                <a:gd name="T31" fmla="*/ 118 h 118"/>
                <a:gd name="T32" fmla="*/ 173 w 173"/>
                <a:gd name="T33" fmla="*/ 118 h 118"/>
                <a:gd name="T34" fmla="*/ 173 w 173"/>
                <a:gd name="T35" fmla="*/ 42 h 118"/>
                <a:gd name="T36" fmla="*/ 172 w 173"/>
                <a:gd name="T37" fmla="*/ 31 h 118"/>
                <a:gd name="T38" fmla="*/ 169 w 173"/>
                <a:gd name="T39" fmla="*/ 23 h 118"/>
                <a:gd name="T40" fmla="*/ 166 w 173"/>
                <a:gd name="T41" fmla="*/ 15 h 118"/>
                <a:gd name="T42" fmla="*/ 162 w 173"/>
                <a:gd name="T43" fmla="*/ 10 h 118"/>
                <a:gd name="T44" fmla="*/ 156 w 173"/>
                <a:gd name="T45" fmla="*/ 5 h 118"/>
                <a:gd name="T46" fmla="*/ 149 w 173"/>
                <a:gd name="T47" fmla="*/ 2 h 118"/>
                <a:gd name="T48" fmla="*/ 140 w 173"/>
                <a:gd name="T49" fmla="*/ 0 h 118"/>
                <a:gd name="T50" fmla="*/ 131 w 173"/>
                <a:gd name="T51" fmla="*/ 0 h 118"/>
                <a:gd name="T52" fmla="*/ 118 w 173"/>
                <a:gd name="T53" fmla="*/ 1 h 118"/>
                <a:gd name="T54" fmla="*/ 106 w 173"/>
                <a:gd name="T55" fmla="*/ 4 h 118"/>
                <a:gd name="T56" fmla="*/ 97 w 173"/>
                <a:gd name="T57" fmla="*/ 10 h 118"/>
                <a:gd name="T58" fmla="*/ 92 w 173"/>
                <a:gd name="T59" fmla="*/ 20 h 118"/>
                <a:gd name="T60" fmla="*/ 86 w 173"/>
                <a:gd name="T61" fmla="*/ 10 h 118"/>
                <a:gd name="T62" fmla="*/ 82 w 173"/>
                <a:gd name="T63" fmla="*/ 6 h 118"/>
                <a:gd name="T64" fmla="*/ 79 w 173"/>
                <a:gd name="T65" fmla="*/ 4 h 118"/>
                <a:gd name="T66" fmla="*/ 68 w 173"/>
                <a:gd name="T67" fmla="*/ 1 h 118"/>
                <a:gd name="T68" fmla="*/ 55 w 173"/>
                <a:gd name="T69" fmla="*/ 0 h 118"/>
                <a:gd name="T70" fmla="*/ 42 w 173"/>
                <a:gd name="T71" fmla="*/ 1 h 118"/>
                <a:gd name="T72" fmla="*/ 32 w 173"/>
                <a:gd name="T73" fmla="*/ 4 h 118"/>
                <a:gd name="T74" fmla="*/ 23 w 173"/>
                <a:gd name="T75" fmla="*/ 10 h 118"/>
                <a:gd name="T76" fmla="*/ 18 w 173"/>
                <a:gd name="T77" fmla="*/ 20 h 118"/>
                <a:gd name="T78" fmla="*/ 17 w 173"/>
                <a:gd name="T79" fmla="*/ 20 h 118"/>
                <a:gd name="T80" fmla="*/ 18 w 173"/>
                <a:gd name="T81" fmla="*/ 2 h 118"/>
                <a:gd name="T82" fmla="*/ 0 w 173"/>
                <a:gd name="T83" fmla="*/ 2 h 118"/>
                <a:gd name="T84" fmla="*/ 0 w 173"/>
                <a:gd name="T85" fmla="*/ 118 h 118"/>
                <a:gd name="T86" fmla="*/ 18 w 173"/>
                <a:gd name="T87" fmla="*/ 118 h 118"/>
                <a:gd name="T88" fmla="*/ 18 w 173"/>
                <a:gd name="T89" fmla="*/ 52 h 118"/>
                <a:gd name="T90" fmla="*/ 18 w 173"/>
                <a:gd name="T91" fmla="*/ 42 h 118"/>
                <a:gd name="T92" fmla="*/ 20 w 173"/>
                <a:gd name="T93" fmla="*/ 35 h 118"/>
                <a:gd name="T94" fmla="*/ 22 w 173"/>
                <a:gd name="T95" fmla="*/ 28 h 118"/>
                <a:gd name="T96" fmla="*/ 26 w 173"/>
                <a:gd name="T97" fmla="*/ 24 h 118"/>
                <a:gd name="T98" fmla="*/ 30 w 173"/>
                <a:gd name="T99" fmla="*/ 19 h 118"/>
                <a:gd name="T100" fmla="*/ 37 w 173"/>
                <a:gd name="T101" fmla="*/ 16 h 118"/>
                <a:gd name="T102" fmla="*/ 44 w 173"/>
                <a:gd name="T103" fmla="*/ 14 h 118"/>
                <a:gd name="T104" fmla="*/ 53 w 173"/>
                <a:gd name="T105" fmla="*/ 14 h 118"/>
                <a:gd name="T106" fmla="*/ 64 w 173"/>
                <a:gd name="T107" fmla="*/ 15 h 118"/>
                <a:gd name="T108" fmla="*/ 68 w 173"/>
                <a:gd name="T109" fmla="*/ 16 h 118"/>
                <a:gd name="T110" fmla="*/ 72 w 173"/>
                <a:gd name="T111" fmla="*/ 20 h 118"/>
                <a:gd name="T112" fmla="*/ 76 w 173"/>
                <a:gd name="T113" fmla="*/ 27 h 118"/>
                <a:gd name="T114" fmla="*/ 77 w 173"/>
                <a:gd name="T115" fmla="*/ 31 h 118"/>
                <a:gd name="T116" fmla="*/ 78 w 173"/>
                <a:gd name="T117" fmla="*/ 37 h 118"/>
                <a:gd name="T118" fmla="*/ 78 w 173"/>
                <a:gd name="T119" fmla="*/ 118 h 118"/>
                <a:gd name="T120" fmla="*/ 96 w 173"/>
                <a:gd name="T121" fmla="*/ 118 h 118"/>
                <a:gd name="T122" fmla="*/ 96 w 173"/>
                <a:gd name="T123" fmla="*/ 5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3" h="118">
                  <a:moveTo>
                    <a:pt x="96" y="51"/>
                  </a:moveTo>
                  <a:lnTo>
                    <a:pt x="97" y="33"/>
                  </a:lnTo>
                  <a:lnTo>
                    <a:pt x="99" y="26"/>
                  </a:lnTo>
                  <a:lnTo>
                    <a:pt x="103" y="23"/>
                  </a:lnTo>
                  <a:lnTo>
                    <a:pt x="106" y="19"/>
                  </a:lnTo>
                  <a:lnTo>
                    <a:pt x="112" y="16"/>
                  </a:lnTo>
                  <a:lnTo>
                    <a:pt x="120" y="14"/>
                  </a:lnTo>
                  <a:lnTo>
                    <a:pt x="130" y="14"/>
                  </a:lnTo>
                  <a:lnTo>
                    <a:pt x="142" y="15"/>
                  </a:lnTo>
                  <a:lnTo>
                    <a:pt x="147" y="16"/>
                  </a:lnTo>
                  <a:lnTo>
                    <a:pt x="150" y="20"/>
                  </a:lnTo>
                  <a:lnTo>
                    <a:pt x="152" y="22"/>
                  </a:lnTo>
                  <a:lnTo>
                    <a:pt x="154" y="27"/>
                  </a:lnTo>
                  <a:lnTo>
                    <a:pt x="155" y="33"/>
                  </a:lnTo>
                  <a:lnTo>
                    <a:pt x="156" y="41"/>
                  </a:lnTo>
                  <a:lnTo>
                    <a:pt x="156" y="118"/>
                  </a:lnTo>
                  <a:lnTo>
                    <a:pt x="173" y="118"/>
                  </a:lnTo>
                  <a:lnTo>
                    <a:pt x="173" y="42"/>
                  </a:lnTo>
                  <a:lnTo>
                    <a:pt x="172" y="31"/>
                  </a:lnTo>
                  <a:lnTo>
                    <a:pt x="169" y="23"/>
                  </a:lnTo>
                  <a:lnTo>
                    <a:pt x="166" y="15"/>
                  </a:lnTo>
                  <a:lnTo>
                    <a:pt x="162" y="10"/>
                  </a:lnTo>
                  <a:lnTo>
                    <a:pt x="156" y="5"/>
                  </a:lnTo>
                  <a:lnTo>
                    <a:pt x="149" y="2"/>
                  </a:lnTo>
                  <a:lnTo>
                    <a:pt x="140" y="0"/>
                  </a:lnTo>
                  <a:lnTo>
                    <a:pt x="131" y="0"/>
                  </a:lnTo>
                  <a:lnTo>
                    <a:pt x="118" y="1"/>
                  </a:lnTo>
                  <a:lnTo>
                    <a:pt x="106" y="4"/>
                  </a:lnTo>
                  <a:lnTo>
                    <a:pt x="97" y="10"/>
                  </a:lnTo>
                  <a:lnTo>
                    <a:pt x="92" y="20"/>
                  </a:lnTo>
                  <a:lnTo>
                    <a:pt x="86" y="10"/>
                  </a:lnTo>
                  <a:lnTo>
                    <a:pt x="82" y="6"/>
                  </a:lnTo>
                  <a:lnTo>
                    <a:pt x="79" y="4"/>
                  </a:lnTo>
                  <a:lnTo>
                    <a:pt x="68" y="1"/>
                  </a:lnTo>
                  <a:lnTo>
                    <a:pt x="55" y="0"/>
                  </a:lnTo>
                  <a:lnTo>
                    <a:pt x="42" y="1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8" y="20"/>
                  </a:lnTo>
                  <a:lnTo>
                    <a:pt x="17" y="2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118"/>
                  </a:lnTo>
                  <a:lnTo>
                    <a:pt x="18" y="118"/>
                  </a:lnTo>
                  <a:lnTo>
                    <a:pt x="18" y="52"/>
                  </a:lnTo>
                  <a:lnTo>
                    <a:pt x="18" y="42"/>
                  </a:lnTo>
                  <a:lnTo>
                    <a:pt x="20" y="35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30" y="19"/>
                  </a:lnTo>
                  <a:lnTo>
                    <a:pt x="37" y="16"/>
                  </a:lnTo>
                  <a:lnTo>
                    <a:pt x="44" y="14"/>
                  </a:lnTo>
                  <a:lnTo>
                    <a:pt x="53" y="14"/>
                  </a:lnTo>
                  <a:lnTo>
                    <a:pt x="64" y="15"/>
                  </a:lnTo>
                  <a:lnTo>
                    <a:pt x="68" y="16"/>
                  </a:lnTo>
                  <a:lnTo>
                    <a:pt x="72" y="20"/>
                  </a:lnTo>
                  <a:lnTo>
                    <a:pt x="76" y="27"/>
                  </a:lnTo>
                  <a:lnTo>
                    <a:pt x="77" y="31"/>
                  </a:lnTo>
                  <a:lnTo>
                    <a:pt x="78" y="37"/>
                  </a:lnTo>
                  <a:lnTo>
                    <a:pt x="78" y="118"/>
                  </a:lnTo>
                  <a:lnTo>
                    <a:pt x="96" y="118"/>
                  </a:lnTo>
                  <a:lnTo>
                    <a:pt x="96" y="5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477">
              <a:extLst>
                <a:ext uri="{FF2B5EF4-FFF2-40B4-BE49-F238E27FC236}">
                  <a16:creationId xmlns:a16="http://schemas.microsoft.com/office/drawing/2014/main" id="{AD4B632E-3FDE-3C92-0D1F-17839E12E8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76" y="143"/>
              <a:ext cx="18" cy="20"/>
            </a:xfrm>
            <a:custGeom>
              <a:avLst/>
              <a:gdLst>
                <a:gd name="T0" fmla="*/ 95 w 103"/>
                <a:gd name="T1" fmla="*/ 104 h 119"/>
                <a:gd name="T2" fmla="*/ 97 w 103"/>
                <a:gd name="T3" fmla="*/ 97 h 119"/>
                <a:gd name="T4" fmla="*/ 100 w 103"/>
                <a:gd name="T5" fmla="*/ 90 h 119"/>
                <a:gd name="T6" fmla="*/ 102 w 103"/>
                <a:gd name="T7" fmla="*/ 68 h 119"/>
                <a:gd name="T8" fmla="*/ 102 w 103"/>
                <a:gd name="T9" fmla="*/ 42 h 119"/>
                <a:gd name="T10" fmla="*/ 97 w 103"/>
                <a:gd name="T11" fmla="*/ 17 h 119"/>
                <a:gd name="T12" fmla="*/ 94 w 103"/>
                <a:gd name="T13" fmla="*/ 11 h 119"/>
                <a:gd name="T14" fmla="*/ 78 w 103"/>
                <a:gd name="T15" fmla="*/ 2 h 119"/>
                <a:gd name="T16" fmla="*/ 52 w 103"/>
                <a:gd name="T17" fmla="*/ 0 h 119"/>
                <a:gd name="T18" fmla="*/ 25 w 103"/>
                <a:gd name="T19" fmla="*/ 2 h 119"/>
                <a:gd name="T20" fmla="*/ 10 w 103"/>
                <a:gd name="T21" fmla="*/ 11 h 119"/>
                <a:gd name="T22" fmla="*/ 3 w 103"/>
                <a:gd name="T23" fmla="*/ 29 h 119"/>
                <a:gd name="T24" fmla="*/ 0 w 103"/>
                <a:gd name="T25" fmla="*/ 60 h 119"/>
                <a:gd name="T26" fmla="*/ 3 w 103"/>
                <a:gd name="T27" fmla="*/ 90 h 119"/>
                <a:gd name="T28" fmla="*/ 10 w 103"/>
                <a:gd name="T29" fmla="*/ 108 h 119"/>
                <a:gd name="T30" fmla="*/ 25 w 103"/>
                <a:gd name="T31" fmla="*/ 116 h 119"/>
                <a:gd name="T32" fmla="*/ 52 w 103"/>
                <a:gd name="T33" fmla="*/ 119 h 119"/>
                <a:gd name="T34" fmla="*/ 66 w 103"/>
                <a:gd name="T35" fmla="*/ 118 h 119"/>
                <a:gd name="T36" fmla="*/ 87 w 103"/>
                <a:gd name="T37" fmla="*/ 112 h 119"/>
                <a:gd name="T38" fmla="*/ 86 w 103"/>
                <a:gd name="T39" fmla="*/ 60 h 119"/>
                <a:gd name="T40" fmla="*/ 85 w 103"/>
                <a:gd name="T41" fmla="*/ 74 h 119"/>
                <a:gd name="T42" fmla="*/ 84 w 103"/>
                <a:gd name="T43" fmla="*/ 79 h 119"/>
                <a:gd name="T44" fmla="*/ 81 w 103"/>
                <a:gd name="T45" fmla="*/ 92 h 119"/>
                <a:gd name="T46" fmla="*/ 75 w 103"/>
                <a:gd name="T47" fmla="*/ 101 h 119"/>
                <a:gd name="T48" fmla="*/ 72 w 103"/>
                <a:gd name="T49" fmla="*/ 101 h 119"/>
                <a:gd name="T50" fmla="*/ 70 w 103"/>
                <a:gd name="T51" fmla="*/ 104 h 119"/>
                <a:gd name="T52" fmla="*/ 62 w 103"/>
                <a:gd name="T53" fmla="*/ 105 h 119"/>
                <a:gd name="T54" fmla="*/ 52 w 103"/>
                <a:gd name="T55" fmla="*/ 106 h 119"/>
                <a:gd name="T56" fmla="*/ 36 w 103"/>
                <a:gd name="T57" fmla="*/ 104 h 119"/>
                <a:gd name="T58" fmla="*/ 28 w 103"/>
                <a:gd name="T59" fmla="*/ 102 h 119"/>
                <a:gd name="T60" fmla="*/ 23 w 103"/>
                <a:gd name="T61" fmla="*/ 98 h 119"/>
                <a:gd name="T62" fmla="*/ 20 w 103"/>
                <a:gd name="T63" fmla="*/ 85 h 119"/>
                <a:gd name="T64" fmla="*/ 19 w 103"/>
                <a:gd name="T65" fmla="*/ 60 h 119"/>
                <a:gd name="T66" fmla="*/ 20 w 103"/>
                <a:gd name="T67" fmla="*/ 35 h 119"/>
                <a:gd name="T68" fmla="*/ 23 w 103"/>
                <a:gd name="T69" fmla="*/ 23 h 119"/>
                <a:gd name="T70" fmla="*/ 33 w 103"/>
                <a:gd name="T71" fmla="*/ 16 h 119"/>
                <a:gd name="T72" fmla="*/ 52 w 103"/>
                <a:gd name="T73" fmla="*/ 14 h 119"/>
                <a:gd name="T74" fmla="*/ 70 w 103"/>
                <a:gd name="T75" fmla="*/ 16 h 119"/>
                <a:gd name="T76" fmla="*/ 79 w 103"/>
                <a:gd name="T77" fmla="*/ 23 h 119"/>
                <a:gd name="T78" fmla="*/ 84 w 103"/>
                <a:gd name="T79" fmla="*/ 35 h 119"/>
                <a:gd name="T80" fmla="*/ 85 w 103"/>
                <a:gd name="T81" fmla="*/ 46 h 119"/>
                <a:gd name="T82" fmla="*/ 86 w 103"/>
                <a:gd name="T83" fmla="*/ 6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3" h="119">
                  <a:moveTo>
                    <a:pt x="94" y="108"/>
                  </a:moveTo>
                  <a:lnTo>
                    <a:pt x="95" y="104"/>
                  </a:lnTo>
                  <a:lnTo>
                    <a:pt x="97" y="101"/>
                  </a:lnTo>
                  <a:lnTo>
                    <a:pt x="97" y="97"/>
                  </a:lnTo>
                  <a:lnTo>
                    <a:pt x="98" y="95"/>
                  </a:lnTo>
                  <a:lnTo>
                    <a:pt x="100" y="90"/>
                  </a:lnTo>
                  <a:lnTo>
                    <a:pt x="102" y="77"/>
                  </a:lnTo>
                  <a:lnTo>
                    <a:pt x="102" y="68"/>
                  </a:lnTo>
                  <a:lnTo>
                    <a:pt x="103" y="60"/>
                  </a:lnTo>
                  <a:lnTo>
                    <a:pt x="102" y="42"/>
                  </a:lnTo>
                  <a:lnTo>
                    <a:pt x="100" y="29"/>
                  </a:lnTo>
                  <a:lnTo>
                    <a:pt x="97" y="17"/>
                  </a:lnTo>
                  <a:lnTo>
                    <a:pt x="95" y="13"/>
                  </a:lnTo>
                  <a:lnTo>
                    <a:pt x="94" y="11"/>
                  </a:lnTo>
                  <a:lnTo>
                    <a:pt x="87" y="5"/>
                  </a:lnTo>
                  <a:lnTo>
                    <a:pt x="78" y="2"/>
                  </a:lnTo>
                  <a:lnTo>
                    <a:pt x="66" y="0"/>
                  </a:lnTo>
                  <a:lnTo>
                    <a:pt x="52" y="0"/>
                  </a:lnTo>
                  <a:lnTo>
                    <a:pt x="37" y="0"/>
                  </a:lnTo>
                  <a:lnTo>
                    <a:pt x="25" y="2"/>
                  </a:lnTo>
                  <a:lnTo>
                    <a:pt x="16" y="5"/>
                  </a:lnTo>
                  <a:lnTo>
                    <a:pt x="10" y="11"/>
                  </a:lnTo>
                  <a:lnTo>
                    <a:pt x="5" y="17"/>
                  </a:lnTo>
                  <a:lnTo>
                    <a:pt x="3" y="29"/>
                  </a:lnTo>
                  <a:lnTo>
                    <a:pt x="0" y="42"/>
                  </a:lnTo>
                  <a:lnTo>
                    <a:pt x="0" y="60"/>
                  </a:lnTo>
                  <a:lnTo>
                    <a:pt x="0" y="77"/>
                  </a:lnTo>
                  <a:lnTo>
                    <a:pt x="3" y="90"/>
                  </a:lnTo>
                  <a:lnTo>
                    <a:pt x="5" y="101"/>
                  </a:lnTo>
                  <a:lnTo>
                    <a:pt x="10" y="108"/>
                  </a:lnTo>
                  <a:lnTo>
                    <a:pt x="16" y="112"/>
                  </a:lnTo>
                  <a:lnTo>
                    <a:pt x="25" y="116"/>
                  </a:lnTo>
                  <a:lnTo>
                    <a:pt x="37" y="118"/>
                  </a:lnTo>
                  <a:lnTo>
                    <a:pt x="52" y="119"/>
                  </a:lnTo>
                  <a:lnTo>
                    <a:pt x="59" y="118"/>
                  </a:lnTo>
                  <a:lnTo>
                    <a:pt x="66" y="118"/>
                  </a:lnTo>
                  <a:lnTo>
                    <a:pt x="78" y="116"/>
                  </a:lnTo>
                  <a:lnTo>
                    <a:pt x="87" y="112"/>
                  </a:lnTo>
                  <a:lnTo>
                    <a:pt x="94" y="108"/>
                  </a:lnTo>
                  <a:close/>
                  <a:moveTo>
                    <a:pt x="86" y="60"/>
                  </a:moveTo>
                  <a:lnTo>
                    <a:pt x="85" y="66"/>
                  </a:lnTo>
                  <a:lnTo>
                    <a:pt x="85" y="74"/>
                  </a:lnTo>
                  <a:lnTo>
                    <a:pt x="84" y="76"/>
                  </a:lnTo>
                  <a:lnTo>
                    <a:pt x="84" y="79"/>
                  </a:lnTo>
                  <a:lnTo>
                    <a:pt x="84" y="85"/>
                  </a:lnTo>
                  <a:lnTo>
                    <a:pt x="81" y="92"/>
                  </a:lnTo>
                  <a:lnTo>
                    <a:pt x="79" y="98"/>
                  </a:lnTo>
                  <a:lnTo>
                    <a:pt x="75" y="101"/>
                  </a:lnTo>
                  <a:lnTo>
                    <a:pt x="73" y="101"/>
                  </a:lnTo>
                  <a:lnTo>
                    <a:pt x="72" y="101"/>
                  </a:lnTo>
                  <a:lnTo>
                    <a:pt x="72" y="102"/>
                  </a:lnTo>
                  <a:lnTo>
                    <a:pt x="70" y="104"/>
                  </a:lnTo>
                  <a:lnTo>
                    <a:pt x="66" y="104"/>
                  </a:lnTo>
                  <a:lnTo>
                    <a:pt x="62" y="105"/>
                  </a:lnTo>
                  <a:lnTo>
                    <a:pt x="57" y="105"/>
                  </a:lnTo>
                  <a:lnTo>
                    <a:pt x="52" y="106"/>
                  </a:lnTo>
                  <a:lnTo>
                    <a:pt x="41" y="105"/>
                  </a:lnTo>
                  <a:lnTo>
                    <a:pt x="36" y="104"/>
                  </a:lnTo>
                  <a:lnTo>
                    <a:pt x="33" y="104"/>
                  </a:lnTo>
                  <a:lnTo>
                    <a:pt x="28" y="102"/>
                  </a:lnTo>
                  <a:lnTo>
                    <a:pt x="26" y="101"/>
                  </a:lnTo>
                  <a:lnTo>
                    <a:pt x="23" y="98"/>
                  </a:lnTo>
                  <a:lnTo>
                    <a:pt x="21" y="92"/>
                  </a:lnTo>
                  <a:lnTo>
                    <a:pt x="20" y="85"/>
                  </a:lnTo>
                  <a:lnTo>
                    <a:pt x="19" y="74"/>
                  </a:lnTo>
                  <a:lnTo>
                    <a:pt x="19" y="60"/>
                  </a:lnTo>
                  <a:lnTo>
                    <a:pt x="19" y="46"/>
                  </a:lnTo>
                  <a:lnTo>
                    <a:pt x="20" y="35"/>
                  </a:lnTo>
                  <a:lnTo>
                    <a:pt x="21" y="27"/>
                  </a:lnTo>
                  <a:lnTo>
                    <a:pt x="23" y="23"/>
                  </a:lnTo>
                  <a:lnTo>
                    <a:pt x="26" y="19"/>
                  </a:lnTo>
                  <a:lnTo>
                    <a:pt x="33" y="16"/>
                  </a:lnTo>
                  <a:lnTo>
                    <a:pt x="41" y="14"/>
                  </a:lnTo>
                  <a:lnTo>
                    <a:pt x="52" y="14"/>
                  </a:lnTo>
                  <a:lnTo>
                    <a:pt x="62" y="14"/>
                  </a:lnTo>
                  <a:lnTo>
                    <a:pt x="70" y="16"/>
                  </a:lnTo>
                  <a:lnTo>
                    <a:pt x="75" y="19"/>
                  </a:lnTo>
                  <a:lnTo>
                    <a:pt x="79" y="23"/>
                  </a:lnTo>
                  <a:lnTo>
                    <a:pt x="81" y="27"/>
                  </a:lnTo>
                  <a:lnTo>
                    <a:pt x="84" y="35"/>
                  </a:lnTo>
                  <a:lnTo>
                    <a:pt x="84" y="39"/>
                  </a:lnTo>
                  <a:lnTo>
                    <a:pt x="85" y="46"/>
                  </a:lnTo>
                  <a:lnTo>
                    <a:pt x="85" y="52"/>
                  </a:lnTo>
                  <a:lnTo>
                    <a:pt x="86" y="6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478">
              <a:extLst>
                <a:ext uri="{FF2B5EF4-FFF2-40B4-BE49-F238E27FC236}">
                  <a16:creationId xmlns:a16="http://schemas.microsoft.com/office/drawing/2014/main" id="{DDEA5BA2-11B3-FE75-0C2B-45D6F0652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" y="143"/>
              <a:ext cx="17" cy="20"/>
            </a:xfrm>
            <a:custGeom>
              <a:avLst/>
              <a:gdLst>
                <a:gd name="T0" fmla="*/ 77 w 101"/>
                <a:gd name="T1" fmla="*/ 21 h 119"/>
                <a:gd name="T2" fmla="*/ 81 w 101"/>
                <a:gd name="T3" fmla="*/ 30 h 119"/>
                <a:gd name="T4" fmla="*/ 82 w 101"/>
                <a:gd name="T5" fmla="*/ 39 h 119"/>
                <a:gd name="T6" fmla="*/ 98 w 101"/>
                <a:gd name="T7" fmla="*/ 28 h 119"/>
                <a:gd name="T8" fmla="*/ 92 w 101"/>
                <a:gd name="T9" fmla="*/ 12 h 119"/>
                <a:gd name="T10" fmla="*/ 81 w 101"/>
                <a:gd name="T11" fmla="*/ 4 h 119"/>
                <a:gd name="T12" fmla="*/ 62 w 101"/>
                <a:gd name="T13" fmla="*/ 0 h 119"/>
                <a:gd name="T14" fmla="*/ 36 w 101"/>
                <a:gd name="T15" fmla="*/ 0 h 119"/>
                <a:gd name="T16" fmla="*/ 17 w 101"/>
                <a:gd name="T17" fmla="*/ 6 h 119"/>
                <a:gd name="T18" fmla="*/ 5 w 101"/>
                <a:gd name="T19" fmla="*/ 20 h 119"/>
                <a:gd name="T20" fmla="*/ 0 w 101"/>
                <a:gd name="T21" fmla="*/ 43 h 119"/>
                <a:gd name="T22" fmla="*/ 0 w 101"/>
                <a:gd name="T23" fmla="*/ 76 h 119"/>
                <a:gd name="T24" fmla="*/ 5 w 101"/>
                <a:gd name="T25" fmla="*/ 100 h 119"/>
                <a:gd name="T26" fmla="*/ 16 w 101"/>
                <a:gd name="T27" fmla="*/ 112 h 119"/>
                <a:gd name="T28" fmla="*/ 37 w 101"/>
                <a:gd name="T29" fmla="*/ 118 h 119"/>
                <a:gd name="T30" fmla="*/ 63 w 101"/>
                <a:gd name="T31" fmla="*/ 118 h 119"/>
                <a:gd name="T32" fmla="*/ 81 w 101"/>
                <a:gd name="T33" fmla="*/ 113 h 119"/>
                <a:gd name="T34" fmla="*/ 88 w 101"/>
                <a:gd name="T35" fmla="*/ 110 h 119"/>
                <a:gd name="T36" fmla="*/ 98 w 101"/>
                <a:gd name="T37" fmla="*/ 97 h 119"/>
                <a:gd name="T38" fmla="*/ 101 w 101"/>
                <a:gd name="T39" fmla="*/ 82 h 119"/>
                <a:gd name="T40" fmla="*/ 84 w 101"/>
                <a:gd name="T41" fmla="*/ 76 h 119"/>
                <a:gd name="T42" fmla="*/ 82 w 101"/>
                <a:gd name="T43" fmla="*/ 84 h 119"/>
                <a:gd name="T44" fmla="*/ 82 w 101"/>
                <a:gd name="T45" fmla="*/ 87 h 119"/>
                <a:gd name="T46" fmla="*/ 80 w 101"/>
                <a:gd name="T47" fmla="*/ 96 h 119"/>
                <a:gd name="T48" fmla="*/ 75 w 101"/>
                <a:gd name="T49" fmla="*/ 102 h 119"/>
                <a:gd name="T50" fmla="*/ 65 w 101"/>
                <a:gd name="T51" fmla="*/ 104 h 119"/>
                <a:gd name="T52" fmla="*/ 62 w 101"/>
                <a:gd name="T53" fmla="*/ 104 h 119"/>
                <a:gd name="T54" fmla="*/ 54 w 101"/>
                <a:gd name="T55" fmla="*/ 106 h 119"/>
                <a:gd name="T56" fmla="*/ 35 w 101"/>
                <a:gd name="T57" fmla="*/ 104 h 119"/>
                <a:gd name="T58" fmla="*/ 25 w 101"/>
                <a:gd name="T59" fmla="*/ 98 h 119"/>
                <a:gd name="T60" fmla="*/ 20 w 101"/>
                <a:gd name="T61" fmla="*/ 84 h 119"/>
                <a:gd name="T62" fmla="*/ 19 w 101"/>
                <a:gd name="T63" fmla="*/ 61 h 119"/>
                <a:gd name="T64" fmla="*/ 20 w 101"/>
                <a:gd name="T65" fmla="*/ 36 h 119"/>
                <a:gd name="T66" fmla="*/ 24 w 101"/>
                <a:gd name="T67" fmla="*/ 23 h 119"/>
                <a:gd name="T68" fmla="*/ 32 w 101"/>
                <a:gd name="T69" fmla="*/ 16 h 119"/>
                <a:gd name="T70" fmla="*/ 49 w 101"/>
                <a:gd name="T71" fmla="*/ 14 h 119"/>
                <a:gd name="T72" fmla="*/ 64 w 101"/>
                <a:gd name="T73" fmla="*/ 15 h 119"/>
                <a:gd name="T74" fmla="*/ 75 w 101"/>
                <a:gd name="T75" fmla="*/ 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19">
                  <a:moveTo>
                    <a:pt x="75" y="19"/>
                  </a:moveTo>
                  <a:lnTo>
                    <a:pt x="77" y="21"/>
                  </a:lnTo>
                  <a:lnTo>
                    <a:pt x="80" y="25"/>
                  </a:lnTo>
                  <a:lnTo>
                    <a:pt x="81" y="30"/>
                  </a:lnTo>
                  <a:lnTo>
                    <a:pt x="82" y="37"/>
                  </a:lnTo>
                  <a:lnTo>
                    <a:pt x="82" y="39"/>
                  </a:lnTo>
                  <a:lnTo>
                    <a:pt x="99" y="39"/>
                  </a:lnTo>
                  <a:lnTo>
                    <a:pt x="98" y="28"/>
                  </a:lnTo>
                  <a:lnTo>
                    <a:pt x="95" y="20"/>
                  </a:lnTo>
                  <a:lnTo>
                    <a:pt x="92" y="12"/>
                  </a:lnTo>
                  <a:lnTo>
                    <a:pt x="88" y="8"/>
                  </a:lnTo>
                  <a:lnTo>
                    <a:pt x="81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26" y="3"/>
                  </a:lnTo>
                  <a:lnTo>
                    <a:pt x="17" y="6"/>
                  </a:lnTo>
                  <a:lnTo>
                    <a:pt x="11" y="12"/>
                  </a:lnTo>
                  <a:lnTo>
                    <a:pt x="5" y="20"/>
                  </a:lnTo>
                  <a:lnTo>
                    <a:pt x="2" y="30"/>
                  </a:lnTo>
                  <a:lnTo>
                    <a:pt x="0" y="43"/>
                  </a:lnTo>
                  <a:lnTo>
                    <a:pt x="0" y="60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0" y="108"/>
                  </a:lnTo>
                  <a:lnTo>
                    <a:pt x="16" y="112"/>
                  </a:lnTo>
                  <a:lnTo>
                    <a:pt x="25" y="116"/>
                  </a:lnTo>
                  <a:lnTo>
                    <a:pt x="37" y="118"/>
                  </a:lnTo>
                  <a:lnTo>
                    <a:pt x="53" y="119"/>
                  </a:lnTo>
                  <a:lnTo>
                    <a:pt x="63" y="118"/>
                  </a:lnTo>
                  <a:lnTo>
                    <a:pt x="73" y="116"/>
                  </a:lnTo>
                  <a:lnTo>
                    <a:pt x="81" y="113"/>
                  </a:lnTo>
                  <a:lnTo>
                    <a:pt x="84" y="111"/>
                  </a:lnTo>
                  <a:lnTo>
                    <a:pt x="88" y="110"/>
                  </a:lnTo>
                  <a:lnTo>
                    <a:pt x="93" y="104"/>
                  </a:lnTo>
                  <a:lnTo>
                    <a:pt x="98" y="97"/>
                  </a:lnTo>
                  <a:lnTo>
                    <a:pt x="100" y="90"/>
                  </a:lnTo>
                  <a:lnTo>
                    <a:pt x="101" y="82"/>
                  </a:lnTo>
                  <a:lnTo>
                    <a:pt x="101" y="76"/>
                  </a:lnTo>
                  <a:lnTo>
                    <a:pt x="84" y="76"/>
                  </a:lnTo>
                  <a:lnTo>
                    <a:pt x="83" y="84"/>
                  </a:lnTo>
                  <a:lnTo>
                    <a:pt x="82" y="84"/>
                  </a:lnTo>
                  <a:lnTo>
                    <a:pt x="82" y="85"/>
                  </a:lnTo>
                  <a:lnTo>
                    <a:pt x="82" y="87"/>
                  </a:lnTo>
                  <a:lnTo>
                    <a:pt x="82" y="91"/>
                  </a:lnTo>
                  <a:lnTo>
                    <a:pt x="80" y="96"/>
                  </a:lnTo>
                  <a:lnTo>
                    <a:pt x="79" y="101"/>
                  </a:lnTo>
                  <a:lnTo>
                    <a:pt x="75" y="102"/>
                  </a:lnTo>
                  <a:lnTo>
                    <a:pt x="70" y="104"/>
                  </a:lnTo>
                  <a:lnTo>
                    <a:pt x="65" y="104"/>
                  </a:lnTo>
                  <a:lnTo>
                    <a:pt x="63" y="104"/>
                  </a:lnTo>
                  <a:lnTo>
                    <a:pt x="62" y="104"/>
                  </a:lnTo>
                  <a:lnTo>
                    <a:pt x="62" y="105"/>
                  </a:lnTo>
                  <a:lnTo>
                    <a:pt x="54" y="106"/>
                  </a:lnTo>
                  <a:lnTo>
                    <a:pt x="43" y="105"/>
                  </a:lnTo>
                  <a:lnTo>
                    <a:pt x="35" y="104"/>
                  </a:lnTo>
                  <a:lnTo>
                    <a:pt x="28" y="101"/>
                  </a:lnTo>
                  <a:lnTo>
                    <a:pt x="25" y="98"/>
                  </a:lnTo>
                  <a:lnTo>
                    <a:pt x="22" y="91"/>
                  </a:lnTo>
                  <a:lnTo>
                    <a:pt x="20" y="84"/>
                  </a:lnTo>
                  <a:lnTo>
                    <a:pt x="19" y="73"/>
                  </a:lnTo>
                  <a:lnTo>
                    <a:pt x="19" y="61"/>
                  </a:lnTo>
                  <a:lnTo>
                    <a:pt x="19" y="47"/>
                  </a:lnTo>
                  <a:lnTo>
                    <a:pt x="20" y="36"/>
                  </a:lnTo>
                  <a:lnTo>
                    <a:pt x="21" y="28"/>
                  </a:lnTo>
                  <a:lnTo>
                    <a:pt x="24" y="23"/>
                  </a:lnTo>
                  <a:lnTo>
                    <a:pt x="27" y="19"/>
                  </a:lnTo>
                  <a:lnTo>
                    <a:pt x="32" y="16"/>
                  </a:lnTo>
                  <a:lnTo>
                    <a:pt x="39" y="14"/>
                  </a:lnTo>
                  <a:lnTo>
                    <a:pt x="49" y="14"/>
                  </a:lnTo>
                  <a:lnTo>
                    <a:pt x="57" y="14"/>
                  </a:lnTo>
                  <a:lnTo>
                    <a:pt x="64" y="15"/>
                  </a:lnTo>
                  <a:lnTo>
                    <a:pt x="70" y="16"/>
                  </a:lnTo>
                  <a:lnTo>
                    <a:pt x="75" y="19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479">
              <a:extLst>
                <a:ext uri="{FF2B5EF4-FFF2-40B4-BE49-F238E27FC236}">
                  <a16:creationId xmlns:a16="http://schemas.microsoft.com/office/drawing/2014/main" id="{CA42A0AF-D36C-73BF-4D36-DDB814B73D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5" y="132"/>
              <a:ext cx="37" cy="37"/>
            </a:xfrm>
            <a:custGeom>
              <a:avLst/>
              <a:gdLst>
                <a:gd name="T0" fmla="*/ 219 w 220"/>
                <a:gd name="T1" fmla="*/ 96 h 220"/>
                <a:gd name="T2" fmla="*/ 210 w 220"/>
                <a:gd name="T3" fmla="*/ 67 h 220"/>
                <a:gd name="T4" fmla="*/ 197 w 220"/>
                <a:gd name="T5" fmla="*/ 41 h 220"/>
                <a:gd name="T6" fmla="*/ 176 w 220"/>
                <a:gd name="T7" fmla="*/ 21 h 220"/>
                <a:gd name="T8" fmla="*/ 137 w 220"/>
                <a:gd name="T9" fmla="*/ 3 h 220"/>
                <a:gd name="T10" fmla="*/ 111 w 220"/>
                <a:gd name="T11" fmla="*/ 0 h 220"/>
                <a:gd name="T12" fmla="*/ 56 w 220"/>
                <a:gd name="T13" fmla="*/ 14 h 220"/>
                <a:gd name="T14" fmla="*/ 32 w 220"/>
                <a:gd name="T15" fmla="*/ 31 h 220"/>
                <a:gd name="T16" fmla="*/ 14 w 220"/>
                <a:gd name="T17" fmla="*/ 55 h 220"/>
                <a:gd name="T18" fmla="*/ 0 w 220"/>
                <a:gd name="T19" fmla="*/ 111 h 220"/>
                <a:gd name="T20" fmla="*/ 7 w 220"/>
                <a:gd name="T21" fmla="*/ 151 h 220"/>
                <a:gd name="T22" fmla="*/ 21 w 220"/>
                <a:gd name="T23" fmla="*/ 177 h 220"/>
                <a:gd name="T24" fmla="*/ 42 w 220"/>
                <a:gd name="T25" fmla="*/ 198 h 220"/>
                <a:gd name="T26" fmla="*/ 68 w 220"/>
                <a:gd name="T27" fmla="*/ 211 h 220"/>
                <a:gd name="T28" fmla="*/ 96 w 220"/>
                <a:gd name="T29" fmla="*/ 219 h 220"/>
                <a:gd name="T30" fmla="*/ 123 w 220"/>
                <a:gd name="T31" fmla="*/ 219 h 220"/>
                <a:gd name="T32" fmla="*/ 151 w 220"/>
                <a:gd name="T33" fmla="*/ 211 h 220"/>
                <a:gd name="T34" fmla="*/ 177 w 220"/>
                <a:gd name="T35" fmla="*/ 198 h 220"/>
                <a:gd name="T36" fmla="*/ 182 w 220"/>
                <a:gd name="T37" fmla="*/ 193 h 220"/>
                <a:gd name="T38" fmla="*/ 193 w 220"/>
                <a:gd name="T39" fmla="*/ 182 h 220"/>
                <a:gd name="T40" fmla="*/ 198 w 220"/>
                <a:gd name="T41" fmla="*/ 177 h 220"/>
                <a:gd name="T42" fmla="*/ 211 w 220"/>
                <a:gd name="T43" fmla="*/ 151 h 220"/>
                <a:gd name="T44" fmla="*/ 219 w 220"/>
                <a:gd name="T45" fmla="*/ 123 h 220"/>
                <a:gd name="T46" fmla="*/ 191 w 220"/>
                <a:gd name="T47" fmla="*/ 64 h 220"/>
                <a:gd name="T48" fmla="*/ 200 w 220"/>
                <a:gd name="T49" fmla="*/ 87 h 220"/>
                <a:gd name="T50" fmla="*/ 203 w 220"/>
                <a:gd name="T51" fmla="*/ 111 h 220"/>
                <a:gd name="T52" fmla="*/ 200 w 220"/>
                <a:gd name="T53" fmla="*/ 133 h 220"/>
                <a:gd name="T54" fmla="*/ 194 w 220"/>
                <a:gd name="T55" fmla="*/ 146 h 220"/>
                <a:gd name="T56" fmla="*/ 193 w 220"/>
                <a:gd name="T57" fmla="*/ 147 h 220"/>
                <a:gd name="T58" fmla="*/ 191 w 220"/>
                <a:gd name="T59" fmla="*/ 155 h 220"/>
                <a:gd name="T60" fmla="*/ 175 w 220"/>
                <a:gd name="T61" fmla="*/ 175 h 220"/>
                <a:gd name="T62" fmla="*/ 164 w 220"/>
                <a:gd name="T63" fmla="*/ 183 h 220"/>
                <a:gd name="T64" fmla="*/ 163 w 220"/>
                <a:gd name="T65" fmla="*/ 184 h 220"/>
                <a:gd name="T66" fmla="*/ 156 w 220"/>
                <a:gd name="T67" fmla="*/ 191 h 220"/>
                <a:gd name="T68" fmla="*/ 134 w 220"/>
                <a:gd name="T69" fmla="*/ 198 h 220"/>
                <a:gd name="T70" fmla="*/ 111 w 220"/>
                <a:gd name="T71" fmla="*/ 201 h 220"/>
                <a:gd name="T72" fmla="*/ 87 w 220"/>
                <a:gd name="T73" fmla="*/ 198 h 220"/>
                <a:gd name="T74" fmla="*/ 64 w 220"/>
                <a:gd name="T75" fmla="*/ 191 h 220"/>
                <a:gd name="T76" fmla="*/ 45 w 220"/>
                <a:gd name="T77" fmla="*/ 175 h 220"/>
                <a:gd name="T78" fmla="*/ 31 w 220"/>
                <a:gd name="T79" fmla="*/ 155 h 220"/>
                <a:gd name="T80" fmla="*/ 21 w 220"/>
                <a:gd name="T81" fmla="*/ 133 h 220"/>
                <a:gd name="T82" fmla="*/ 21 w 220"/>
                <a:gd name="T83" fmla="*/ 87 h 220"/>
                <a:gd name="T84" fmla="*/ 37 w 220"/>
                <a:gd name="T85" fmla="*/ 52 h 220"/>
                <a:gd name="T86" fmla="*/ 55 w 220"/>
                <a:gd name="T87" fmla="*/ 36 h 220"/>
                <a:gd name="T88" fmla="*/ 87 w 220"/>
                <a:gd name="T89" fmla="*/ 21 h 220"/>
                <a:gd name="T90" fmla="*/ 133 w 220"/>
                <a:gd name="T91" fmla="*/ 21 h 220"/>
                <a:gd name="T92" fmla="*/ 166 w 220"/>
                <a:gd name="T93" fmla="*/ 36 h 220"/>
                <a:gd name="T94" fmla="*/ 183 w 220"/>
                <a:gd name="T95" fmla="*/ 52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0" h="220">
                  <a:moveTo>
                    <a:pt x="220" y="111"/>
                  </a:moveTo>
                  <a:lnTo>
                    <a:pt x="219" y="96"/>
                  </a:lnTo>
                  <a:lnTo>
                    <a:pt x="216" y="82"/>
                  </a:lnTo>
                  <a:lnTo>
                    <a:pt x="210" y="67"/>
                  </a:lnTo>
                  <a:lnTo>
                    <a:pt x="205" y="55"/>
                  </a:lnTo>
                  <a:lnTo>
                    <a:pt x="197" y="41"/>
                  </a:lnTo>
                  <a:lnTo>
                    <a:pt x="188" y="31"/>
                  </a:lnTo>
                  <a:lnTo>
                    <a:pt x="176" y="21"/>
                  </a:lnTo>
                  <a:lnTo>
                    <a:pt x="164" y="14"/>
                  </a:lnTo>
                  <a:lnTo>
                    <a:pt x="137" y="3"/>
                  </a:lnTo>
                  <a:lnTo>
                    <a:pt x="123" y="0"/>
                  </a:lnTo>
                  <a:lnTo>
                    <a:pt x="111" y="0"/>
                  </a:lnTo>
                  <a:lnTo>
                    <a:pt x="83" y="3"/>
                  </a:lnTo>
                  <a:lnTo>
                    <a:pt x="56" y="14"/>
                  </a:lnTo>
                  <a:lnTo>
                    <a:pt x="42" y="21"/>
                  </a:lnTo>
                  <a:lnTo>
                    <a:pt x="32" y="31"/>
                  </a:lnTo>
                  <a:lnTo>
                    <a:pt x="21" y="41"/>
                  </a:lnTo>
                  <a:lnTo>
                    <a:pt x="14" y="55"/>
                  </a:lnTo>
                  <a:lnTo>
                    <a:pt x="3" y="82"/>
                  </a:lnTo>
                  <a:lnTo>
                    <a:pt x="0" y="111"/>
                  </a:lnTo>
                  <a:lnTo>
                    <a:pt x="3" y="138"/>
                  </a:lnTo>
                  <a:lnTo>
                    <a:pt x="7" y="151"/>
                  </a:lnTo>
                  <a:lnTo>
                    <a:pt x="14" y="166"/>
                  </a:lnTo>
                  <a:lnTo>
                    <a:pt x="21" y="177"/>
                  </a:lnTo>
                  <a:lnTo>
                    <a:pt x="32" y="189"/>
                  </a:lnTo>
                  <a:lnTo>
                    <a:pt x="42" y="198"/>
                  </a:lnTo>
                  <a:lnTo>
                    <a:pt x="56" y="206"/>
                  </a:lnTo>
                  <a:lnTo>
                    <a:pt x="68" y="211"/>
                  </a:lnTo>
                  <a:lnTo>
                    <a:pt x="82" y="216"/>
                  </a:lnTo>
                  <a:lnTo>
                    <a:pt x="96" y="219"/>
                  </a:lnTo>
                  <a:lnTo>
                    <a:pt x="111" y="220"/>
                  </a:lnTo>
                  <a:lnTo>
                    <a:pt x="123" y="219"/>
                  </a:lnTo>
                  <a:lnTo>
                    <a:pt x="138" y="216"/>
                  </a:lnTo>
                  <a:lnTo>
                    <a:pt x="151" y="211"/>
                  </a:lnTo>
                  <a:lnTo>
                    <a:pt x="166" y="206"/>
                  </a:lnTo>
                  <a:lnTo>
                    <a:pt x="177" y="198"/>
                  </a:lnTo>
                  <a:lnTo>
                    <a:pt x="179" y="195"/>
                  </a:lnTo>
                  <a:lnTo>
                    <a:pt x="182" y="193"/>
                  </a:lnTo>
                  <a:lnTo>
                    <a:pt x="189" y="189"/>
                  </a:lnTo>
                  <a:lnTo>
                    <a:pt x="193" y="182"/>
                  </a:lnTo>
                  <a:lnTo>
                    <a:pt x="195" y="179"/>
                  </a:lnTo>
                  <a:lnTo>
                    <a:pt x="198" y="177"/>
                  </a:lnTo>
                  <a:lnTo>
                    <a:pt x="206" y="166"/>
                  </a:lnTo>
                  <a:lnTo>
                    <a:pt x="211" y="151"/>
                  </a:lnTo>
                  <a:lnTo>
                    <a:pt x="216" y="138"/>
                  </a:lnTo>
                  <a:lnTo>
                    <a:pt x="219" y="123"/>
                  </a:lnTo>
                  <a:lnTo>
                    <a:pt x="220" y="111"/>
                  </a:lnTo>
                  <a:close/>
                  <a:moveTo>
                    <a:pt x="191" y="64"/>
                  </a:moveTo>
                  <a:lnTo>
                    <a:pt x="196" y="74"/>
                  </a:lnTo>
                  <a:lnTo>
                    <a:pt x="200" y="87"/>
                  </a:lnTo>
                  <a:lnTo>
                    <a:pt x="202" y="98"/>
                  </a:lnTo>
                  <a:lnTo>
                    <a:pt x="203" y="111"/>
                  </a:lnTo>
                  <a:lnTo>
                    <a:pt x="202" y="121"/>
                  </a:lnTo>
                  <a:lnTo>
                    <a:pt x="200" y="133"/>
                  </a:lnTo>
                  <a:lnTo>
                    <a:pt x="196" y="144"/>
                  </a:lnTo>
                  <a:lnTo>
                    <a:pt x="194" y="146"/>
                  </a:lnTo>
                  <a:lnTo>
                    <a:pt x="193" y="146"/>
                  </a:lnTo>
                  <a:lnTo>
                    <a:pt x="193" y="147"/>
                  </a:lnTo>
                  <a:lnTo>
                    <a:pt x="193" y="149"/>
                  </a:lnTo>
                  <a:lnTo>
                    <a:pt x="191" y="155"/>
                  </a:lnTo>
                  <a:lnTo>
                    <a:pt x="183" y="166"/>
                  </a:lnTo>
                  <a:lnTo>
                    <a:pt x="175" y="175"/>
                  </a:lnTo>
                  <a:lnTo>
                    <a:pt x="166" y="183"/>
                  </a:lnTo>
                  <a:lnTo>
                    <a:pt x="164" y="183"/>
                  </a:lnTo>
                  <a:lnTo>
                    <a:pt x="163" y="183"/>
                  </a:lnTo>
                  <a:lnTo>
                    <a:pt x="163" y="184"/>
                  </a:lnTo>
                  <a:lnTo>
                    <a:pt x="161" y="186"/>
                  </a:lnTo>
                  <a:lnTo>
                    <a:pt x="156" y="191"/>
                  </a:lnTo>
                  <a:lnTo>
                    <a:pt x="144" y="195"/>
                  </a:lnTo>
                  <a:lnTo>
                    <a:pt x="134" y="198"/>
                  </a:lnTo>
                  <a:lnTo>
                    <a:pt x="121" y="200"/>
                  </a:lnTo>
                  <a:lnTo>
                    <a:pt x="111" y="201"/>
                  </a:lnTo>
                  <a:lnTo>
                    <a:pt x="98" y="200"/>
                  </a:lnTo>
                  <a:lnTo>
                    <a:pt x="87" y="198"/>
                  </a:lnTo>
                  <a:lnTo>
                    <a:pt x="74" y="195"/>
                  </a:lnTo>
                  <a:lnTo>
                    <a:pt x="64" y="191"/>
                  </a:lnTo>
                  <a:lnTo>
                    <a:pt x="54" y="183"/>
                  </a:lnTo>
                  <a:lnTo>
                    <a:pt x="45" y="175"/>
                  </a:lnTo>
                  <a:lnTo>
                    <a:pt x="37" y="166"/>
                  </a:lnTo>
                  <a:lnTo>
                    <a:pt x="31" y="155"/>
                  </a:lnTo>
                  <a:lnTo>
                    <a:pt x="25" y="144"/>
                  </a:lnTo>
                  <a:lnTo>
                    <a:pt x="21" y="133"/>
                  </a:lnTo>
                  <a:lnTo>
                    <a:pt x="18" y="111"/>
                  </a:lnTo>
                  <a:lnTo>
                    <a:pt x="21" y="87"/>
                  </a:lnTo>
                  <a:lnTo>
                    <a:pt x="31" y="64"/>
                  </a:lnTo>
                  <a:lnTo>
                    <a:pt x="37" y="52"/>
                  </a:lnTo>
                  <a:lnTo>
                    <a:pt x="45" y="44"/>
                  </a:lnTo>
                  <a:lnTo>
                    <a:pt x="55" y="36"/>
                  </a:lnTo>
                  <a:lnTo>
                    <a:pt x="66" y="31"/>
                  </a:lnTo>
                  <a:lnTo>
                    <a:pt x="87" y="21"/>
                  </a:lnTo>
                  <a:lnTo>
                    <a:pt x="111" y="18"/>
                  </a:lnTo>
                  <a:lnTo>
                    <a:pt x="133" y="21"/>
                  </a:lnTo>
                  <a:lnTo>
                    <a:pt x="155" y="31"/>
                  </a:lnTo>
                  <a:lnTo>
                    <a:pt x="166" y="36"/>
                  </a:lnTo>
                  <a:lnTo>
                    <a:pt x="175" y="44"/>
                  </a:lnTo>
                  <a:lnTo>
                    <a:pt x="183" y="52"/>
                  </a:lnTo>
                  <a:lnTo>
                    <a:pt x="191" y="6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480">
              <a:extLst>
                <a:ext uri="{FF2B5EF4-FFF2-40B4-BE49-F238E27FC236}">
                  <a16:creationId xmlns:a16="http://schemas.microsoft.com/office/drawing/2014/main" id="{161169DD-38BD-662A-8713-445A9D40E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4" y="140"/>
              <a:ext cx="18" cy="21"/>
            </a:xfrm>
            <a:custGeom>
              <a:avLst/>
              <a:gdLst>
                <a:gd name="T0" fmla="*/ 108 w 110"/>
                <a:gd name="T1" fmla="*/ 35 h 125"/>
                <a:gd name="T2" fmla="*/ 100 w 110"/>
                <a:gd name="T3" fmla="*/ 20 h 125"/>
                <a:gd name="T4" fmla="*/ 90 w 110"/>
                <a:gd name="T5" fmla="*/ 10 h 125"/>
                <a:gd name="T6" fmla="*/ 74 w 110"/>
                <a:gd name="T7" fmla="*/ 2 h 125"/>
                <a:gd name="T8" fmla="*/ 58 w 110"/>
                <a:gd name="T9" fmla="*/ 0 h 125"/>
                <a:gd name="T10" fmla="*/ 27 w 110"/>
                <a:gd name="T11" fmla="*/ 8 h 125"/>
                <a:gd name="T12" fmla="*/ 14 w 110"/>
                <a:gd name="T13" fmla="*/ 16 h 125"/>
                <a:gd name="T14" fmla="*/ 6 w 110"/>
                <a:gd name="T15" fmla="*/ 28 h 125"/>
                <a:gd name="T16" fmla="*/ 0 w 110"/>
                <a:gd name="T17" fmla="*/ 63 h 125"/>
                <a:gd name="T18" fmla="*/ 3 w 110"/>
                <a:gd name="T19" fmla="*/ 89 h 125"/>
                <a:gd name="T20" fmla="*/ 14 w 110"/>
                <a:gd name="T21" fmla="*/ 108 h 125"/>
                <a:gd name="T22" fmla="*/ 33 w 110"/>
                <a:gd name="T23" fmla="*/ 121 h 125"/>
                <a:gd name="T24" fmla="*/ 57 w 110"/>
                <a:gd name="T25" fmla="*/ 125 h 125"/>
                <a:gd name="T26" fmla="*/ 74 w 110"/>
                <a:gd name="T27" fmla="*/ 122 h 125"/>
                <a:gd name="T28" fmla="*/ 91 w 110"/>
                <a:gd name="T29" fmla="*/ 115 h 125"/>
                <a:gd name="T30" fmla="*/ 102 w 110"/>
                <a:gd name="T31" fmla="*/ 101 h 125"/>
                <a:gd name="T32" fmla="*/ 110 w 110"/>
                <a:gd name="T33" fmla="*/ 84 h 125"/>
                <a:gd name="T34" fmla="*/ 89 w 110"/>
                <a:gd name="T35" fmla="*/ 85 h 125"/>
                <a:gd name="T36" fmla="*/ 83 w 110"/>
                <a:gd name="T37" fmla="*/ 96 h 125"/>
                <a:gd name="T38" fmla="*/ 72 w 110"/>
                <a:gd name="T39" fmla="*/ 103 h 125"/>
                <a:gd name="T40" fmla="*/ 69 w 110"/>
                <a:gd name="T41" fmla="*/ 103 h 125"/>
                <a:gd name="T42" fmla="*/ 67 w 110"/>
                <a:gd name="T43" fmla="*/ 106 h 125"/>
                <a:gd name="T44" fmla="*/ 58 w 110"/>
                <a:gd name="T45" fmla="*/ 107 h 125"/>
                <a:gd name="T46" fmla="*/ 47 w 110"/>
                <a:gd name="T47" fmla="*/ 107 h 125"/>
                <a:gd name="T48" fmla="*/ 29 w 110"/>
                <a:gd name="T49" fmla="*/ 97 h 125"/>
                <a:gd name="T50" fmla="*/ 20 w 110"/>
                <a:gd name="T51" fmla="*/ 81 h 125"/>
                <a:gd name="T52" fmla="*/ 18 w 110"/>
                <a:gd name="T53" fmla="*/ 63 h 125"/>
                <a:gd name="T54" fmla="*/ 20 w 110"/>
                <a:gd name="T55" fmla="*/ 42 h 125"/>
                <a:gd name="T56" fmla="*/ 29 w 110"/>
                <a:gd name="T57" fmla="*/ 28 h 125"/>
                <a:gd name="T58" fmla="*/ 41 w 110"/>
                <a:gd name="T59" fmla="*/ 19 h 125"/>
                <a:gd name="T60" fmla="*/ 68 w 110"/>
                <a:gd name="T61" fmla="*/ 17 h 125"/>
                <a:gd name="T62" fmla="*/ 84 w 110"/>
                <a:gd name="T63" fmla="*/ 28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25">
                  <a:moveTo>
                    <a:pt x="90" y="39"/>
                  </a:moveTo>
                  <a:lnTo>
                    <a:pt x="108" y="35"/>
                  </a:lnTo>
                  <a:lnTo>
                    <a:pt x="103" y="26"/>
                  </a:lnTo>
                  <a:lnTo>
                    <a:pt x="100" y="20"/>
                  </a:lnTo>
                  <a:lnTo>
                    <a:pt x="95" y="14"/>
                  </a:lnTo>
                  <a:lnTo>
                    <a:pt x="90" y="10"/>
                  </a:lnTo>
                  <a:lnTo>
                    <a:pt x="82" y="4"/>
                  </a:lnTo>
                  <a:lnTo>
                    <a:pt x="74" y="2"/>
                  </a:lnTo>
                  <a:lnTo>
                    <a:pt x="66" y="0"/>
                  </a:lnTo>
                  <a:lnTo>
                    <a:pt x="58" y="0"/>
                  </a:lnTo>
                  <a:lnTo>
                    <a:pt x="40" y="1"/>
                  </a:lnTo>
                  <a:lnTo>
                    <a:pt x="27" y="8"/>
                  </a:lnTo>
                  <a:lnTo>
                    <a:pt x="19" y="11"/>
                  </a:lnTo>
                  <a:lnTo>
                    <a:pt x="14" y="16"/>
                  </a:lnTo>
                  <a:lnTo>
                    <a:pt x="9" y="21"/>
                  </a:lnTo>
                  <a:lnTo>
                    <a:pt x="6" y="28"/>
                  </a:lnTo>
                  <a:lnTo>
                    <a:pt x="1" y="44"/>
                  </a:lnTo>
                  <a:lnTo>
                    <a:pt x="0" y="63"/>
                  </a:lnTo>
                  <a:lnTo>
                    <a:pt x="0" y="76"/>
                  </a:lnTo>
                  <a:lnTo>
                    <a:pt x="3" y="89"/>
                  </a:lnTo>
                  <a:lnTo>
                    <a:pt x="7" y="99"/>
                  </a:lnTo>
                  <a:lnTo>
                    <a:pt x="14" y="108"/>
                  </a:lnTo>
                  <a:lnTo>
                    <a:pt x="22" y="116"/>
                  </a:lnTo>
                  <a:lnTo>
                    <a:pt x="33" y="121"/>
                  </a:lnTo>
                  <a:lnTo>
                    <a:pt x="43" y="124"/>
                  </a:lnTo>
                  <a:lnTo>
                    <a:pt x="57" y="125"/>
                  </a:lnTo>
                  <a:lnTo>
                    <a:pt x="65" y="124"/>
                  </a:lnTo>
                  <a:lnTo>
                    <a:pt x="74" y="122"/>
                  </a:lnTo>
                  <a:lnTo>
                    <a:pt x="83" y="119"/>
                  </a:lnTo>
                  <a:lnTo>
                    <a:pt x="91" y="115"/>
                  </a:lnTo>
                  <a:lnTo>
                    <a:pt x="97" y="107"/>
                  </a:lnTo>
                  <a:lnTo>
                    <a:pt x="102" y="101"/>
                  </a:lnTo>
                  <a:lnTo>
                    <a:pt x="107" y="93"/>
                  </a:lnTo>
                  <a:lnTo>
                    <a:pt x="110" y="84"/>
                  </a:lnTo>
                  <a:lnTo>
                    <a:pt x="91" y="80"/>
                  </a:lnTo>
                  <a:lnTo>
                    <a:pt x="89" y="85"/>
                  </a:lnTo>
                  <a:lnTo>
                    <a:pt x="87" y="92"/>
                  </a:lnTo>
                  <a:lnTo>
                    <a:pt x="83" y="96"/>
                  </a:lnTo>
                  <a:lnTo>
                    <a:pt x="79" y="101"/>
                  </a:lnTo>
                  <a:lnTo>
                    <a:pt x="72" y="103"/>
                  </a:lnTo>
                  <a:lnTo>
                    <a:pt x="70" y="103"/>
                  </a:lnTo>
                  <a:lnTo>
                    <a:pt x="69" y="103"/>
                  </a:lnTo>
                  <a:lnTo>
                    <a:pt x="69" y="104"/>
                  </a:lnTo>
                  <a:lnTo>
                    <a:pt x="67" y="106"/>
                  </a:lnTo>
                  <a:lnTo>
                    <a:pt x="61" y="107"/>
                  </a:lnTo>
                  <a:lnTo>
                    <a:pt x="58" y="107"/>
                  </a:lnTo>
                  <a:lnTo>
                    <a:pt x="56" y="108"/>
                  </a:lnTo>
                  <a:lnTo>
                    <a:pt x="47" y="107"/>
                  </a:lnTo>
                  <a:lnTo>
                    <a:pt x="40" y="105"/>
                  </a:lnTo>
                  <a:lnTo>
                    <a:pt x="29" y="97"/>
                  </a:lnTo>
                  <a:lnTo>
                    <a:pt x="23" y="90"/>
                  </a:lnTo>
                  <a:lnTo>
                    <a:pt x="20" y="81"/>
                  </a:lnTo>
                  <a:lnTo>
                    <a:pt x="18" y="72"/>
                  </a:lnTo>
                  <a:lnTo>
                    <a:pt x="18" y="63"/>
                  </a:lnTo>
                  <a:lnTo>
                    <a:pt x="18" y="51"/>
                  </a:lnTo>
                  <a:lnTo>
                    <a:pt x="20" y="42"/>
                  </a:lnTo>
                  <a:lnTo>
                    <a:pt x="23" y="34"/>
                  </a:lnTo>
                  <a:lnTo>
                    <a:pt x="29" y="28"/>
                  </a:lnTo>
                  <a:lnTo>
                    <a:pt x="34" y="22"/>
                  </a:lnTo>
                  <a:lnTo>
                    <a:pt x="41" y="19"/>
                  </a:lnTo>
                  <a:lnTo>
                    <a:pt x="57" y="16"/>
                  </a:lnTo>
                  <a:lnTo>
                    <a:pt x="68" y="17"/>
                  </a:lnTo>
                  <a:lnTo>
                    <a:pt x="77" y="22"/>
                  </a:lnTo>
                  <a:lnTo>
                    <a:pt x="84" y="28"/>
                  </a:lnTo>
                  <a:lnTo>
                    <a:pt x="90" y="39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74933F23-70F3-4DC3-9578-A0320321A272}" vid="{54D2ADAA-4344-45D2-B15F-175D3DE1FD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132</Words>
  <Application>Microsoft Office PowerPoint</Application>
  <PresentationFormat>Widescreen</PresentationFormat>
  <Paragraphs>117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2025-03-10T05:24:00Z</dcterms:modified>
</cp:coreProperties>
</file>